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4" r:id="rId3"/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freegoogleslidestemplates.com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nos.twnsnd.co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eb5500ca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eb5500ca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bf3373c7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bf3373c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ebf3373c7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ebf3373c7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bf3373c7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bf3373c7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bf3373c7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bf3373c7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ebf3373c7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ebf3373c7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bf3373c7_1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bf3373c7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ebf3373c7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ebf3373c7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bf3373c7_1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bf3373c7_1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ebf3373c7_1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ebf3373c7_1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bd88cebb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bd88cebb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bf3373c7_1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bf3373c7_1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ebf3373c7_1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ebf3373c7_1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ebf3373c7_1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ebf3373c7_1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ebf3373c7_1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ebf3373c7_1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dbd88ceb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dbd88ceb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dbd88ceb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dbd88ceb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dbd88ceb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dbd88ceb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dbd88cebb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dbd88cebb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dbd88cebb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dbd88cebb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dbd88cebb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dbd88cebb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acdfede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eacdfede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dbd88cebb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dbd88cebb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dbd88cebb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dbd88cebb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dbd88cebb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dbd88cebb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bd88cebb_0_4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gdbd88cebb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safely remove this slide. This slide design was provided by Free Google Slides Templates – You can download more templates, shapes and elements for PowerPoint from </a:t>
            </a:r>
            <a:r>
              <a:rPr b="0" i="0" lang="en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http://freegoogleslidestemplates.com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gdbd88cebb_0_4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acdfede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eacdfede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http://nos.twnsnd.co/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cdfede3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cdfede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ae0abea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eae0abea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ATTRIBUTION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http://nos.twnsnd.co/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b5500ca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eb5500ca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b5500ca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eb5500ca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ae0abea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ae0abea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9144000" cy="1401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457200" y="3114675"/>
            <a:ext cx="8153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i="0" sz="4000" u="none" cap="none" strike="noStrike">
                <a:solidFill>
                  <a:schemeClr val="lt1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457200" y="3943350"/>
            <a:ext cx="8153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538CD5"/>
              </a:buClr>
              <a:buSzPts val="1400"/>
              <a:buNone/>
              <a:defRPr b="0" i="0" sz="2400" u="none" cap="none" strike="noStrike">
                <a:solidFill>
                  <a:srgbClr val="538CD5"/>
                </a:solidFill>
              </a:defRPr>
            </a:lvl1pPr>
            <a:lvl2pPr indent="0" lvl="1" marL="457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2000" u="none" cap="none" strike="noStrike">
                <a:solidFill>
                  <a:srgbClr val="888888"/>
                </a:solidFill>
              </a:defRPr>
            </a:lvl2pPr>
            <a:lvl3pPr indent="0" lvl="2" marL="914400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1800" u="none" cap="none" strike="noStrike">
                <a:solidFill>
                  <a:srgbClr val="888888"/>
                </a:solidFill>
              </a:defRPr>
            </a:lvl3pPr>
            <a:lvl4pPr indent="0" lvl="3" marL="1371600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1600" u="none" cap="none" strike="noStrike">
                <a:solidFill>
                  <a:srgbClr val="888888"/>
                </a:solidFill>
              </a:defRPr>
            </a:lvl4pPr>
            <a:lvl5pPr indent="0" lvl="4" marL="1828800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1600" u="none" cap="none" strike="noStrike">
                <a:solidFill>
                  <a:srgbClr val="888888"/>
                </a:solidFill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2000" u="none" cap="none" strike="noStrike">
                <a:solidFill>
                  <a:srgbClr val="888888"/>
                </a:solidFill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2000" u="none" cap="none" strike="noStrike">
                <a:solidFill>
                  <a:srgbClr val="888888"/>
                </a:solidFill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2000" u="none" cap="none" strike="noStrike">
                <a:solidFill>
                  <a:srgbClr val="888888"/>
                </a:solidFill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2000" u="none" cap="none" strike="noStrike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400"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2000">
                <a:solidFill>
                  <a:schemeClr val="dk1"/>
                </a:solidFill>
              </a:defRPr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00">
                <a:solidFill>
                  <a:schemeClr val="dk1"/>
                </a:solidFill>
              </a:defRPr>
            </a:lvl3pPr>
            <a:lvl4pPr indent="-3175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600">
                <a:solidFill>
                  <a:schemeClr val="dk1"/>
                </a:solidFill>
              </a:defRPr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600">
                <a:solidFill>
                  <a:schemeClr val="dk1"/>
                </a:solidFill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57200" y="133349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">
  <p:cSld name="3_Title Only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rgbClr val="0563B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6"/>
          <p:cNvSpPr txBox="1"/>
          <p:nvPr>
            <p:ph type="title"/>
          </p:nvPr>
        </p:nvSpPr>
        <p:spPr>
          <a:xfrm>
            <a:off x="457200" y="348854"/>
            <a:ext cx="2971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457200" y="2038350"/>
            <a:ext cx="2971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Clr>
                <a:srgbClr val="D8D8D8"/>
              </a:buClr>
              <a:buSzPts val="1400"/>
              <a:buNone/>
              <a:defRPr sz="1400">
                <a:solidFill>
                  <a:srgbClr val="D8D8D8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2000"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800"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600"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600"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457200" y="1333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457200" y="133349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457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2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1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1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4648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2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1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1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wo Content">
  <p:cSld name="4_Two Conten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457200" y="133349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4572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2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1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1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2" type="body"/>
          </p:nvPr>
        </p:nvSpPr>
        <p:spPr>
          <a:xfrm>
            <a:off x="32385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2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1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1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3" type="body"/>
          </p:nvPr>
        </p:nvSpPr>
        <p:spPr>
          <a:xfrm>
            <a:off x="60198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2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1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1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ctrTitle"/>
          </p:nvPr>
        </p:nvSpPr>
        <p:spPr>
          <a:xfrm>
            <a:off x="533400" y="1581150"/>
            <a:ext cx="8153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i="0" sz="6000" u="none" cap="none" strike="noStrike">
                <a:solidFill>
                  <a:schemeClr val="lt1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533400" y="2419350"/>
            <a:ext cx="8153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  <a:defRPr b="0" i="0" sz="2400" u="none" cap="none" strike="noStrike">
                <a:solidFill>
                  <a:srgbClr val="002060"/>
                </a:solidFill>
              </a:defRPr>
            </a:lvl1pPr>
            <a:lvl2pPr indent="0" lvl="1" marL="457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model2">
  <p:cSld name="1_slidemodel2">
    <p:bg>
      <p:bgPr>
        <a:gradFill>
          <a:gsLst>
            <a:gs pos="0">
              <a:srgbClr val="1181AE"/>
            </a:gs>
            <a:gs pos="55000">
              <a:srgbClr val="1181AE"/>
            </a:gs>
            <a:gs pos="100000">
              <a:srgbClr val="095474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2414004" y="2152975"/>
            <a:ext cx="4449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0" y="0"/>
            <a:ext cx="9144000" cy="1401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200" cap="none">
                <a:solidFill>
                  <a:srgbClr val="538CD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ntent">
  <p:cSld name="5_Two Conten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/>
          <p:nvPr>
            <p:ph type="title"/>
          </p:nvPr>
        </p:nvSpPr>
        <p:spPr>
          <a:xfrm>
            <a:off x="457200" y="133349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4572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2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1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1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3"/>
          <p:cNvSpPr txBox="1"/>
          <p:nvPr>
            <p:ph idx="2" type="body"/>
          </p:nvPr>
        </p:nvSpPr>
        <p:spPr>
          <a:xfrm>
            <a:off x="3238500" y="971550"/>
            <a:ext cx="2667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2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1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1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/>
          <p:nvPr>
            <p:ph type="title"/>
          </p:nvPr>
        </p:nvSpPr>
        <p:spPr>
          <a:xfrm>
            <a:off x="457201" y="819150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rgbClr val="538CD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idx="1" type="body"/>
          </p:nvPr>
        </p:nvSpPr>
        <p:spPr>
          <a:xfrm>
            <a:off x="3575050" y="819150"/>
            <a:ext cx="5111700" cy="3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400"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2000"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 sz="1800"/>
            </a:lvl3pPr>
            <a:lvl4pPr indent="-317500" lvl="3" marL="1828800" rtl="0">
              <a:spcBef>
                <a:spcPts val="320"/>
              </a:spcBef>
              <a:spcAft>
                <a:spcPts val="0"/>
              </a:spcAft>
              <a:buSzPts val="1400"/>
              <a:buChar char="–"/>
              <a:defRPr sz="1600"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»"/>
              <a:defRPr sz="16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9pPr>
          </a:lstStyle>
          <a:p/>
        </p:txBody>
      </p:sp>
      <p:sp>
        <p:nvSpPr>
          <p:cNvPr id="116" name="Google Shape;116;p25"/>
          <p:cNvSpPr txBox="1"/>
          <p:nvPr>
            <p:ph idx="2" type="body"/>
          </p:nvPr>
        </p:nvSpPr>
        <p:spPr>
          <a:xfrm>
            <a:off x="457201" y="1733550"/>
            <a:ext cx="3008400" cy="28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2pPr>
            <a:lvl3pPr indent="-228600" lvl="2" marL="1371600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000"/>
            </a:lvl3pPr>
            <a:lvl4pPr indent="-228600" lvl="3" marL="1828800" rtl="0">
              <a:spcBef>
                <a:spcPts val="320"/>
              </a:spcBef>
              <a:spcAft>
                <a:spcPts val="0"/>
              </a:spcAft>
              <a:buSzPts val="1400"/>
              <a:buNone/>
              <a:defRPr sz="900"/>
            </a:lvl4pPr>
            <a:lvl5pPr indent="-228600" lvl="4" marL="2286000" rtl="0">
              <a:spcBef>
                <a:spcPts val="320"/>
              </a:spcBef>
              <a:spcAft>
                <a:spcPts val="0"/>
              </a:spcAft>
              <a:buSzPts val="1400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9pPr>
          </a:lstStyle>
          <a:p/>
        </p:txBody>
      </p:sp>
      <p:sp>
        <p:nvSpPr>
          <p:cNvPr id="117" name="Google Shape;117;p2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rgbClr val="538CD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2" name="Google Shape;122;p26"/>
          <p:cNvSpPr/>
          <p:nvPr>
            <p:ph idx="2" type="pic"/>
          </p:nvPr>
        </p:nvSpPr>
        <p:spPr>
          <a:xfrm>
            <a:off x="1792288" y="895349"/>
            <a:ext cx="5486400" cy="26502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6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2pPr>
            <a:lvl3pPr indent="-228600" lvl="2" marL="1371600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000"/>
            </a:lvl3pPr>
            <a:lvl4pPr indent="-228600" lvl="3" marL="1828800" rtl="0">
              <a:spcBef>
                <a:spcPts val="320"/>
              </a:spcBef>
              <a:spcAft>
                <a:spcPts val="0"/>
              </a:spcAft>
              <a:buSzPts val="1400"/>
              <a:buNone/>
              <a:defRPr sz="900"/>
            </a:lvl4pPr>
            <a:lvl5pPr indent="-228600" lvl="4" marL="2286000" rtl="0">
              <a:spcBef>
                <a:spcPts val="320"/>
              </a:spcBef>
              <a:spcAft>
                <a:spcPts val="0"/>
              </a:spcAft>
              <a:buSzPts val="1400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None/>
              <a:defRPr sz="900"/>
            </a:lvl9pPr>
          </a:lstStyle>
          <a:p/>
        </p:txBody>
      </p:sp>
      <p:sp>
        <p:nvSpPr>
          <p:cNvPr id="124" name="Google Shape;124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457200" y="1333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 rot="5400000">
            <a:off x="2760450" y="-1331700"/>
            <a:ext cx="3623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400"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2000">
                <a:solidFill>
                  <a:schemeClr val="dk1"/>
                </a:solidFill>
              </a:defRPr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00">
                <a:solidFill>
                  <a:schemeClr val="dk1"/>
                </a:solidFill>
              </a:defRPr>
            </a:lvl3pPr>
            <a:lvl4pPr indent="-3175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600">
                <a:solidFill>
                  <a:schemeClr val="dk1"/>
                </a:solidFill>
              </a:defRPr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600">
                <a:solidFill>
                  <a:schemeClr val="dk1"/>
                </a:solidFill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/>
          <p:nvPr>
            <p:ph type="title"/>
          </p:nvPr>
        </p:nvSpPr>
        <p:spPr>
          <a:xfrm rot="5400000">
            <a:off x="5884650" y="1792499"/>
            <a:ext cx="35469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D9B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5" name="Google Shape;135;p28"/>
          <p:cNvSpPr txBox="1"/>
          <p:nvPr>
            <p:ph idx="1" type="body"/>
          </p:nvPr>
        </p:nvSpPr>
        <p:spPr>
          <a:xfrm rot="5400000">
            <a:off x="1693650" y="-188701"/>
            <a:ext cx="35469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400"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2000">
                <a:solidFill>
                  <a:schemeClr val="dk1"/>
                </a:solidFill>
              </a:defRPr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00">
                <a:solidFill>
                  <a:schemeClr val="dk1"/>
                </a:solidFill>
              </a:defRPr>
            </a:lvl3pPr>
            <a:lvl4pPr indent="-3175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600">
                <a:solidFill>
                  <a:schemeClr val="dk1"/>
                </a:solidFill>
              </a:defRPr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600">
                <a:solidFill>
                  <a:schemeClr val="dk1"/>
                </a:solidFill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" name="Google Shape;136;p2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457200" y="1333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b="1" i="0" sz="2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–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–"/>
              <a:defRPr b="0" i="0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»"/>
              <a:defRPr b="0" i="0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hyperlink" Target="http://creativecommons.org/licenses/by/4.0/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google.com/fonts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/>
          <p:nvPr/>
        </p:nvSpPr>
        <p:spPr>
          <a:xfrm>
            <a:off x="1305300" y="3984575"/>
            <a:ext cx="6539700" cy="55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86334"/>
                </a:lnTo>
                <a:lnTo>
                  <a:pt x="119895" y="93936"/>
                </a:lnTo>
                <a:lnTo>
                  <a:pt x="119635" y="100995"/>
                </a:lnTo>
                <a:lnTo>
                  <a:pt x="119271" y="107511"/>
                </a:lnTo>
                <a:lnTo>
                  <a:pt x="118802" y="112398"/>
                </a:lnTo>
                <a:lnTo>
                  <a:pt x="118177" y="116742"/>
                </a:lnTo>
                <a:lnTo>
                  <a:pt x="117449" y="119457"/>
                </a:lnTo>
                <a:lnTo>
                  <a:pt x="116720" y="120000"/>
                </a:lnTo>
                <a:lnTo>
                  <a:pt x="3227" y="120000"/>
                </a:lnTo>
                <a:lnTo>
                  <a:pt x="2498" y="119457"/>
                </a:lnTo>
                <a:lnTo>
                  <a:pt x="1822" y="116742"/>
                </a:lnTo>
                <a:lnTo>
                  <a:pt x="1197" y="112398"/>
                </a:lnTo>
                <a:lnTo>
                  <a:pt x="728" y="107511"/>
                </a:lnTo>
                <a:lnTo>
                  <a:pt x="312" y="100995"/>
                </a:lnTo>
                <a:lnTo>
                  <a:pt x="52" y="93936"/>
                </a:lnTo>
                <a:lnTo>
                  <a:pt x="0" y="863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23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9"/>
          <p:cNvSpPr/>
          <p:nvPr/>
        </p:nvSpPr>
        <p:spPr>
          <a:xfrm>
            <a:off x="1302402" y="289962"/>
            <a:ext cx="6539197" cy="3654350"/>
          </a:xfrm>
          <a:custGeom>
            <a:rect b="b" l="l" r="r" t="t"/>
            <a:pathLst>
              <a:path extrusionOk="0" h="120000" w="120000">
                <a:moveTo>
                  <a:pt x="3227" y="0"/>
                </a:moveTo>
                <a:lnTo>
                  <a:pt x="116720" y="0"/>
                </a:lnTo>
                <a:lnTo>
                  <a:pt x="117449" y="164"/>
                </a:lnTo>
                <a:lnTo>
                  <a:pt x="118177" y="576"/>
                </a:lnTo>
                <a:lnTo>
                  <a:pt x="118802" y="1153"/>
                </a:lnTo>
                <a:lnTo>
                  <a:pt x="119271" y="1976"/>
                </a:lnTo>
                <a:lnTo>
                  <a:pt x="119635" y="2882"/>
                </a:lnTo>
                <a:lnTo>
                  <a:pt x="119895" y="3953"/>
                </a:lnTo>
                <a:lnTo>
                  <a:pt x="120000" y="5188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5188"/>
                </a:lnTo>
                <a:lnTo>
                  <a:pt x="52" y="3953"/>
                </a:lnTo>
                <a:lnTo>
                  <a:pt x="312" y="2882"/>
                </a:lnTo>
                <a:lnTo>
                  <a:pt x="728" y="1976"/>
                </a:lnTo>
                <a:lnTo>
                  <a:pt x="1197" y="1153"/>
                </a:lnTo>
                <a:lnTo>
                  <a:pt x="1822" y="576"/>
                </a:lnTo>
                <a:lnTo>
                  <a:pt x="2498" y="164"/>
                </a:lnTo>
                <a:lnTo>
                  <a:pt x="322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2005970" y="498146"/>
            <a:ext cx="5586233" cy="3230710"/>
          </a:xfrm>
          <a:custGeom>
            <a:rect b="b" l="l" r="r" t="t"/>
            <a:pathLst>
              <a:path extrusionOk="0" h="120000" w="120000">
                <a:moveTo>
                  <a:pt x="8325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83250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aper-texture_grey.jpg" id="146" name="Google Shape;1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725" y="498150"/>
            <a:ext cx="6058478" cy="32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/>
          <p:nvPr/>
        </p:nvSpPr>
        <p:spPr>
          <a:xfrm>
            <a:off x="3611696" y="4461175"/>
            <a:ext cx="1920807" cy="524155"/>
          </a:xfrm>
          <a:custGeom>
            <a:rect b="b" l="l" r="r" t="t"/>
            <a:pathLst>
              <a:path extrusionOk="0" h="120000" w="120000">
                <a:moveTo>
                  <a:pt x="8685" y="0"/>
                </a:moveTo>
                <a:lnTo>
                  <a:pt x="111491" y="0"/>
                </a:lnTo>
                <a:lnTo>
                  <a:pt x="120000" y="119999"/>
                </a:lnTo>
                <a:lnTo>
                  <a:pt x="0" y="118277"/>
                </a:lnTo>
                <a:lnTo>
                  <a:pt x="8685" y="0"/>
                </a:lnTo>
                <a:close/>
              </a:path>
            </a:pathLst>
          </a:custGeom>
          <a:solidFill>
            <a:srgbClr val="666666">
              <a:alpha val="8846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9"/>
          <p:cNvSpPr/>
          <p:nvPr/>
        </p:nvSpPr>
        <p:spPr>
          <a:xfrm>
            <a:off x="3376227" y="4970350"/>
            <a:ext cx="2380325" cy="173140"/>
          </a:xfrm>
          <a:custGeom>
            <a:rect b="b" l="l" r="r" t="t"/>
            <a:pathLst>
              <a:path extrusionOk="0" h="120000" w="120000">
                <a:moveTo>
                  <a:pt x="9010" y="0"/>
                </a:moveTo>
                <a:lnTo>
                  <a:pt x="110989" y="0"/>
                </a:lnTo>
                <a:lnTo>
                  <a:pt x="113134" y="1739"/>
                </a:lnTo>
                <a:lnTo>
                  <a:pt x="114994" y="10434"/>
                </a:lnTo>
                <a:lnTo>
                  <a:pt x="116710" y="24347"/>
                </a:lnTo>
                <a:lnTo>
                  <a:pt x="117997" y="41739"/>
                </a:lnTo>
                <a:lnTo>
                  <a:pt x="119141" y="60869"/>
                </a:lnTo>
                <a:lnTo>
                  <a:pt x="119856" y="83478"/>
                </a:lnTo>
                <a:lnTo>
                  <a:pt x="120000" y="109565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109565"/>
                </a:lnTo>
                <a:lnTo>
                  <a:pt x="143" y="83478"/>
                </a:lnTo>
                <a:lnTo>
                  <a:pt x="858" y="60869"/>
                </a:lnTo>
                <a:lnTo>
                  <a:pt x="2002" y="41739"/>
                </a:lnTo>
                <a:lnTo>
                  <a:pt x="3432" y="24347"/>
                </a:lnTo>
                <a:lnTo>
                  <a:pt x="5005" y="10434"/>
                </a:lnTo>
                <a:lnTo>
                  <a:pt x="6865" y="1739"/>
                </a:lnTo>
                <a:lnTo>
                  <a:pt x="9010" y="0"/>
                </a:lnTo>
                <a:close/>
              </a:path>
            </a:pathLst>
          </a:custGeom>
          <a:solidFill>
            <a:srgbClr val="434343">
              <a:alpha val="8615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9"/>
          <p:cNvSpPr/>
          <p:nvPr/>
        </p:nvSpPr>
        <p:spPr>
          <a:xfrm>
            <a:off x="1302402" y="3944477"/>
            <a:ext cx="6539197" cy="55415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86334"/>
                </a:lnTo>
                <a:lnTo>
                  <a:pt x="119895" y="93936"/>
                </a:lnTo>
                <a:lnTo>
                  <a:pt x="119635" y="100995"/>
                </a:lnTo>
                <a:lnTo>
                  <a:pt x="119271" y="107511"/>
                </a:lnTo>
                <a:lnTo>
                  <a:pt x="118802" y="112398"/>
                </a:lnTo>
                <a:lnTo>
                  <a:pt x="118177" y="116742"/>
                </a:lnTo>
                <a:lnTo>
                  <a:pt x="117449" y="119457"/>
                </a:lnTo>
                <a:lnTo>
                  <a:pt x="116720" y="120000"/>
                </a:lnTo>
                <a:lnTo>
                  <a:pt x="3227" y="120000"/>
                </a:lnTo>
                <a:lnTo>
                  <a:pt x="2498" y="119457"/>
                </a:lnTo>
                <a:lnTo>
                  <a:pt x="1822" y="116742"/>
                </a:lnTo>
                <a:lnTo>
                  <a:pt x="1197" y="112398"/>
                </a:lnTo>
                <a:lnTo>
                  <a:pt x="728" y="107511"/>
                </a:lnTo>
                <a:lnTo>
                  <a:pt x="312" y="100995"/>
                </a:lnTo>
                <a:lnTo>
                  <a:pt x="52" y="93936"/>
                </a:lnTo>
                <a:lnTo>
                  <a:pt x="0" y="86334"/>
                </a:lnTo>
                <a:lnTo>
                  <a:pt x="0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9"/>
          <p:cNvSpPr txBox="1"/>
          <p:nvPr>
            <p:ph type="ctrTitle"/>
          </p:nvPr>
        </p:nvSpPr>
        <p:spPr>
          <a:xfrm>
            <a:off x="314850" y="1520763"/>
            <a:ext cx="8520600" cy="9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45BEE8"/>
                </a:solidFill>
                <a:latin typeface="Six Caps"/>
                <a:ea typeface="Six Caps"/>
                <a:cs typeface="Six Caps"/>
                <a:sym typeface="Six Caps"/>
              </a:rPr>
              <a:t>10 SLIDES TO AN</a:t>
            </a:r>
            <a:endParaRPr sz="12000">
              <a:solidFill>
                <a:srgbClr val="45BEE8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151" name="Google Shape;151;p29"/>
          <p:cNvSpPr txBox="1"/>
          <p:nvPr>
            <p:ph type="ctrTitle"/>
          </p:nvPr>
        </p:nvSpPr>
        <p:spPr>
          <a:xfrm>
            <a:off x="314850" y="3140763"/>
            <a:ext cx="8520600" cy="9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latin typeface="Six Caps"/>
                <a:ea typeface="Six Caps"/>
                <a:cs typeface="Six Caps"/>
                <a:sym typeface="Six Caps"/>
              </a:rPr>
              <a:t>AWESOME PITCH!</a:t>
            </a:r>
            <a:endParaRPr sz="12000"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152" name="Google Shape;152;p29"/>
          <p:cNvSpPr/>
          <p:nvPr/>
        </p:nvSpPr>
        <p:spPr>
          <a:xfrm>
            <a:off x="1457525" y="383945"/>
            <a:ext cx="6200400" cy="1731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9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tterBox+Armor+Series+Case+for+iPhone+44S.jpg" id="336" name="Google Shape;336;p38"/>
          <p:cNvPicPr preferRelativeResize="0"/>
          <p:nvPr/>
        </p:nvPicPr>
        <p:blipFill rotWithShape="1">
          <a:blip r:embed="rId3">
            <a:alphaModFix amt="50000"/>
          </a:blip>
          <a:srcRect b="2561" l="0" r="0" t="2561"/>
          <a:stretch/>
        </p:blipFill>
        <p:spPr>
          <a:xfrm>
            <a:off x="0" y="147425"/>
            <a:ext cx="9144001" cy="49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8"/>
          <p:cNvSpPr/>
          <p:nvPr/>
        </p:nvSpPr>
        <p:spPr>
          <a:xfrm>
            <a:off x="885575" y="3562350"/>
            <a:ext cx="35874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8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38"/>
          <p:cNvSpPr txBox="1"/>
          <p:nvPr/>
        </p:nvSpPr>
        <p:spPr>
          <a:xfrm>
            <a:off x="1123950" y="3679050"/>
            <a:ext cx="3543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Solution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0" name="Google Shape;340;p38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9"/>
          <p:cNvGrpSpPr/>
          <p:nvPr/>
        </p:nvGrpSpPr>
        <p:grpSpPr>
          <a:xfrm>
            <a:off x="7128129" y="1818184"/>
            <a:ext cx="1085449" cy="1991405"/>
            <a:chOff x="3077808" y="2474408"/>
            <a:chExt cx="974984" cy="1788741"/>
          </a:xfrm>
        </p:grpSpPr>
        <p:grpSp>
          <p:nvGrpSpPr>
            <p:cNvPr id="346" name="Google Shape;346;p39"/>
            <p:cNvGrpSpPr/>
            <p:nvPr/>
          </p:nvGrpSpPr>
          <p:grpSpPr>
            <a:xfrm>
              <a:off x="3077808" y="2474408"/>
              <a:ext cx="974984" cy="1788741"/>
              <a:chOff x="9555163" y="3657600"/>
              <a:chExt cx="422400" cy="642900"/>
            </a:xfrm>
          </p:grpSpPr>
          <p:sp>
            <p:nvSpPr>
              <p:cNvPr id="347" name="Google Shape;347;p39"/>
              <p:cNvSpPr/>
              <p:nvPr/>
            </p:nvSpPr>
            <p:spPr>
              <a:xfrm>
                <a:off x="9555163" y="3657600"/>
                <a:ext cx="422400" cy="642900"/>
              </a:xfrm>
              <a:custGeom>
                <a:rect b="b" l="l" r="r" t="t"/>
                <a:pathLst>
                  <a:path extrusionOk="0" h="120000" w="120000">
                    <a:moveTo>
                      <a:pt x="9473" y="0"/>
                    </a:moveTo>
                    <a:lnTo>
                      <a:pt x="111428" y="0"/>
                    </a:lnTo>
                    <a:lnTo>
                      <a:pt x="116390" y="1185"/>
                    </a:lnTo>
                    <a:lnTo>
                      <a:pt x="118195" y="2370"/>
                    </a:lnTo>
                    <a:lnTo>
                      <a:pt x="120000" y="4148"/>
                    </a:lnTo>
                    <a:lnTo>
                      <a:pt x="120000" y="115851"/>
                    </a:lnTo>
                    <a:lnTo>
                      <a:pt x="118195" y="117629"/>
                    </a:lnTo>
                    <a:lnTo>
                      <a:pt x="116390" y="118814"/>
                    </a:lnTo>
                    <a:lnTo>
                      <a:pt x="111428" y="120000"/>
                    </a:lnTo>
                    <a:lnTo>
                      <a:pt x="9473" y="120000"/>
                    </a:lnTo>
                    <a:lnTo>
                      <a:pt x="4060" y="118814"/>
                    </a:lnTo>
                    <a:lnTo>
                      <a:pt x="1804" y="117629"/>
                    </a:lnTo>
                    <a:lnTo>
                      <a:pt x="0" y="114074"/>
                    </a:lnTo>
                    <a:lnTo>
                      <a:pt x="0" y="5629"/>
                    </a:lnTo>
                    <a:lnTo>
                      <a:pt x="1804" y="2370"/>
                    </a:lnTo>
                    <a:lnTo>
                      <a:pt x="4060" y="1185"/>
                    </a:lnTo>
                    <a:lnTo>
                      <a:pt x="94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E8EAD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39"/>
              <p:cNvSpPr/>
              <p:nvPr/>
            </p:nvSpPr>
            <p:spPr>
              <a:xfrm>
                <a:off x="9598026" y="3759200"/>
                <a:ext cx="339600" cy="4428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E8EAD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9" name="Google Shape;349;p39"/>
            <p:cNvSpPr/>
            <p:nvPr/>
          </p:nvSpPr>
          <p:spPr>
            <a:xfrm>
              <a:off x="3454801" y="2545335"/>
              <a:ext cx="221100" cy="52800"/>
            </a:xfrm>
            <a:custGeom>
              <a:rect b="b" l="l" r="r" t="t"/>
              <a:pathLst>
                <a:path extrusionOk="0" h="120000" w="120000">
                  <a:moveTo>
                    <a:pt x="7200" y="0"/>
                  </a:moveTo>
                  <a:lnTo>
                    <a:pt x="110400" y="0"/>
                  </a:lnTo>
                  <a:lnTo>
                    <a:pt x="120000" y="40000"/>
                  </a:lnTo>
                  <a:lnTo>
                    <a:pt x="120000" y="80000"/>
                  </a:lnTo>
                  <a:lnTo>
                    <a:pt x="110400" y="120000"/>
                  </a:lnTo>
                  <a:lnTo>
                    <a:pt x="7200" y="120000"/>
                  </a:lnTo>
                  <a:lnTo>
                    <a:pt x="0" y="80000"/>
                  </a:lnTo>
                  <a:lnTo>
                    <a:pt x="0" y="400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39"/>
            <p:cNvSpPr/>
            <p:nvPr/>
          </p:nvSpPr>
          <p:spPr>
            <a:xfrm>
              <a:off x="3507997" y="4037995"/>
              <a:ext cx="114600" cy="114600"/>
            </a:xfrm>
            <a:custGeom>
              <a:rect b="b" l="l" r="r" t="t"/>
              <a:pathLst>
                <a:path extrusionOk="0" h="120000" w="120000">
                  <a:moveTo>
                    <a:pt x="64615" y="0"/>
                  </a:moveTo>
                  <a:lnTo>
                    <a:pt x="101538" y="18461"/>
                  </a:lnTo>
                  <a:lnTo>
                    <a:pt x="120000" y="55384"/>
                  </a:lnTo>
                  <a:lnTo>
                    <a:pt x="110769" y="83076"/>
                  </a:lnTo>
                  <a:lnTo>
                    <a:pt x="101538" y="101538"/>
                  </a:lnTo>
                  <a:lnTo>
                    <a:pt x="64615" y="120000"/>
                  </a:lnTo>
                  <a:lnTo>
                    <a:pt x="36923" y="110769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55384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6461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p39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9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 you solve the problem ?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3" name="Google Shape;353;p39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9"/>
          <p:cNvSpPr/>
          <p:nvPr/>
        </p:nvSpPr>
        <p:spPr>
          <a:xfrm>
            <a:off x="2579505" y="2525123"/>
            <a:ext cx="829200" cy="829500"/>
          </a:xfrm>
          <a:prstGeom prst="mathPlus">
            <a:avLst>
              <a:gd fmla="val 23520" name="adj1"/>
            </a:avLst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9"/>
          <p:cNvSpPr/>
          <p:nvPr/>
        </p:nvSpPr>
        <p:spPr>
          <a:xfrm rot="1539813">
            <a:off x="7314586" y="2410588"/>
            <a:ext cx="816573" cy="806936"/>
          </a:xfrm>
          <a:prstGeom prst="lightningBol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6" name="Google Shape;356;p39"/>
          <p:cNvGrpSpPr/>
          <p:nvPr/>
        </p:nvGrpSpPr>
        <p:grpSpPr>
          <a:xfrm>
            <a:off x="1236237" y="1818184"/>
            <a:ext cx="1085449" cy="1991405"/>
            <a:chOff x="3077808" y="2474408"/>
            <a:chExt cx="974984" cy="1788741"/>
          </a:xfrm>
        </p:grpSpPr>
        <p:grpSp>
          <p:nvGrpSpPr>
            <p:cNvPr id="357" name="Google Shape;357;p39"/>
            <p:cNvGrpSpPr/>
            <p:nvPr/>
          </p:nvGrpSpPr>
          <p:grpSpPr>
            <a:xfrm>
              <a:off x="3077808" y="2474408"/>
              <a:ext cx="974984" cy="1788741"/>
              <a:chOff x="9555163" y="3657600"/>
              <a:chExt cx="422400" cy="642900"/>
            </a:xfrm>
          </p:grpSpPr>
          <p:sp>
            <p:nvSpPr>
              <p:cNvPr id="358" name="Google Shape;358;p39"/>
              <p:cNvSpPr/>
              <p:nvPr/>
            </p:nvSpPr>
            <p:spPr>
              <a:xfrm>
                <a:off x="9555163" y="3657600"/>
                <a:ext cx="422400" cy="642900"/>
              </a:xfrm>
              <a:custGeom>
                <a:rect b="b" l="l" r="r" t="t"/>
                <a:pathLst>
                  <a:path extrusionOk="0" h="120000" w="120000">
                    <a:moveTo>
                      <a:pt x="9473" y="0"/>
                    </a:moveTo>
                    <a:lnTo>
                      <a:pt x="111428" y="0"/>
                    </a:lnTo>
                    <a:lnTo>
                      <a:pt x="116390" y="1185"/>
                    </a:lnTo>
                    <a:lnTo>
                      <a:pt x="118195" y="2370"/>
                    </a:lnTo>
                    <a:lnTo>
                      <a:pt x="120000" y="4148"/>
                    </a:lnTo>
                    <a:lnTo>
                      <a:pt x="120000" y="115851"/>
                    </a:lnTo>
                    <a:lnTo>
                      <a:pt x="118195" y="117629"/>
                    </a:lnTo>
                    <a:lnTo>
                      <a:pt x="116390" y="118814"/>
                    </a:lnTo>
                    <a:lnTo>
                      <a:pt x="111428" y="120000"/>
                    </a:lnTo>
                    <a:lnTo>
                      <a:pt x="9473" y="120000"/>
                    </a:lnTo>
                    <a:lnTo>
                      <a:pt x="4060" y="118814"/>
                    </a:lnTo>
                    <a:lnTo>
                      <a:pt x="1804" y="117629"/>
                    </a:lnTo>
                    <a:lnTo>
                      <a:pt x="0" y="114074"/>
                    </a:lnTo>
                    <a:lnTo>
                      <a:pt x="0" y="5629"/>
                    </a:lnTo>
                    <a:lnTo>
                      <a:pt x="1804" y="2370"/>
                    </a:lnTo>
                    <a:lnTo>
                      <a:pt x="4060" y="1185"/>
                    </a:lnTo>
                    <a:lnTo>
                      <a:pt x="94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E8EAD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39"/>
              <p:cNvSpPr/>
              <p:nvPr/>
            </p:nvSpPr>
            <p:spPr>
              <a:xfrm>
                <a:off x="9598026" y="3759200"/>
                <a:ext cx="339600" cy="4428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E8EAD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0" name="Google Shape;360;p39"/>
            <p:cNvSpPr/>
            <p:nvPr/>
          </p:nvSpPr>
          <p:spPr>
            <a:xfrm>
              <a:off x="3454801" y="2545335"/>
              <a:ext cx="221100" cy="52800"/>
            </a:xfrm>
            <a:custGeom>
              <a:rect b="b" l="l" r="r" t="t"/>
              <a:pathLst>
                <a:path extrusionOk="0" h="120000" w="120000">
                  <a:moveTo>
                    <a:pt x="7200" y="0"/>
                  </a:moveTo>
                  <a:lnTo>
                    <a:pt x="110400" y="0"/>
                  </a:lnTo>
                  <a:lnTo>
                    <a:pt x="120000" y="40000"/>
                  </a:lnTo>
                  <a:lnTo>
                    <a:pt x="120000" y="80000"/>
                  </a:lnTo>
                  <a:lnTo>
                    <a:pt x="110400" y="120000"/>
                  </a:lnTo>
                  <a:lnTo>
                    <a:pt x="7200" y="120000"/>
                  </a:lnTo>
                  <a:lnTo>
                    <a:pt x="0" y="80000"/>
                  </a:lnTo>
                  <a:lnTo>
                    <a:pt x="0" y="400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3507997" y="4037995"/>
              <a:ext cx="114600" cy="114600"/>
            </a:xfrm>
            <a:custGeom>
              <a:rect b="b" l="l" r="r" t="t"/>
              <a:pathLst>
                <a:path extrusionOk="0" h="120000" w="120000">
                  <a:moveTo>
                    <a:pt x="64615" y="0"/>
                  </a:moveTo>
                  <a:lnTo>
                    <a:pt x="101538" y="18461"/>
                  </a:lnTo>
                  <a:lnTo>
                    <a:pt x="120000" y="55384"/>
                  </a:lnTo>
                  <a:lnTo>
                    <a:pt x="110769" y="83076"/>
                  </a:lnTo>
                  <a:lnTo>
                    <a:pt x="101538" y="101538"/>
                  </a:lnTo>
                  <a:lnTo>
                    <a:pt x="64615" y="120000"/>
                  </a:lnTo>
                  <a:lnTo>
                    <a:pt x="36923" y="110769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55384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6461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39"/>
          <p:cNvSpPr/>
          <p:nvPr/>
        </p:nvSpPr>
        <p:spPr>
          <a:xfrm>
            <a:off x="3590404" y="2004450"/>
            <a:ext cx="1644300" cy="1870800"/>
          </a:xfrm>
          <a:custGeom>
            <a:rect b="b" l="l" r="r" t="t"/>
            <a:pathLst>
              <a:path extrusionOk="0" h="120000" w="120000">
                <a:moveTo>
                  <a:pt x="59855" y="60508"/>
                </a:moveTo>
                <a:lnTo>
                  <a:pt x="59855" y="109830"/>
                </a:lnTo>
                <a:lnTo>
                  <a:pt x="72289" y="102966"/>
                </a:lnTo>
                <a:lnTo>
                  <a:pt x="82698" y="95084"/>
                </a:lnTo>
                <a:lnTo>
                  <a:pt x="91662" y="85932"/>
                </a:lnTo>
                <a:lnTo>
                  <a:pt x="98891" y="75508"/>
                </a:lnTo>
                <a:lnTo>
                  <a:pt x="104385" y="64322"/>
                </a:lnTo>
                <a:lnTo>
                  <a:pt x="105542" y="60508"/>
                </a:lnTo>
                <a:lnTo>
                  <a:pt x="59855" y="60508"/>
                </a:lnTo>
                <a:close/>
                <a:moveTo>
                  <a:pt x="59566" y="8898"/>
                </a:moveTo>
                <a:lnTo>
                  <a:pt x="51180" y="9152"/>
                </a:lnTo>
                <a:lnTo>
                  <a:pt x="42216" y="10677"/>
                </a:lnTo>
                <a:lnTo>
                  <a:pt x="34987" y="11694"/>
                </a:lnTo>
                <a:lnTo>
                  <a:pt x="33831" y="16525"/>
                </a:lnTo>
                <a:lnTo>
                  <a:pt x="31807" y="21355"/>
                </a:lnTo>
                <a:lnTo>
                  <a:pt x="28337" y="26949"/>
                </a:lnTo>
                <a:lnTo>
                  <a:pt x="24000" y="31271"/>
                </a:lnTo>
                <a:lnTo>
                  <a:pt x="17927" y="35593"/>
                </a:lnTo>
                <a:lnTo>
                  <a:pt x="10120" y="39152"/>
                </a:lnTo>
                <a:lnTo>
                  <a:pt x="10120" y="43983"/>
                </a:lnTo>
                <a:lnTo>
                  <a:pt x="11566" y="51101"/>
                </a:lnTo>
                <a:lnTo>
                  <a:pt x="13879" y="59491"/>
                </a:lnTo>
                <a:lnTo>
                  <a:pt x="59566" y="59491"/>
                </a:lnTo>
                <a:lnTo>
                  <a:pt x="59566" y="8898"/>
                </a:lnTo>
                <a:close/>
                <a:moveTo>
                  <a:pt x="57253" y="0"/>
                </a:moveTo>
                <a:lnTo>
                  <a:pt x="62168" y="0"/>
                </a:lnTo>
                <a:lnTo>
                  <a:pt x="69975" y="508"/>
                </a:lnTo>
                <a:lnTo>
                  <a:pt x="77204" y="1525"/>
                </a:lnTo>
                <a:lnTo>
                  <a:pt x="83277" y="2542"/>
                </a:lnTo>
                <a:lnTo>
                  <a:pt x="88192" y="3305"/>
                </a:lnTo>
                <a:lnTo>
                  <a:pt x="90506" y="3813"/>
                </a:lnTo>
                <a:lnTo>
                  <a:pt x="94554" y="4830"/>
                </a:lnTo>
                <a:lnTo>
                  <a:pt x="94554" y="8389"/>
                </a:lnTo>
                <a:lnTo>
                  <a:pt x="94554" y="9152"/>
                </a:lnTo>
                <a:lnTo>
                  <a:pt x="94843" y="12203"/>
                </a:lnTo>
                <a:lnTo>
                  <a:pt x="96000" y="16016"/>
                </a:lnTo>
                <a:lnTo>
                  <a:pt x="98313" y="20593"/>
                </a:lnTo>
                <a:lnTo>
                  <a:pt x="102072" y="24915"/>
                </a:lnTo>
                <a:lnTo>
                  <a:pt x="108433" y="28728"/>
                </a:lnTo>
                <a:lnTo>
                  <a:pt x="115951" y="31271"/>
                </a:lnTo>
                <a:lnTo>
                  <a:pt x="119421" y="32288"/>
                </a:lnTo>
                <a:lnTo>
                  <a:pt x="120000" y="32796"/>
                </a:lnTo>
                <a:lnTo>
                  <a:pt x="120000" y="40932"/>
                </a:lnTo>
                <a:lnTo>
                  <a:pt x="118843" y="47796"/>
                </a:lnTo>
                <a:lnTo>
                  <a:pt x="117108" y="56694"/>
                </a:lnTo>
                <a:lnTo>
                  <a:pt x="113927" y="66864"/>
                </a:lnTo>
                <a:lnTo>
                  <a:pt x="109879" y="75254"/>
                </a:lnTo>
                <a:lnTo>
                  <a:pt x="104385" y="84406"/>
                </a:lnTo>
                <a:lnTo>
                  <a:pt x="97156" y="93559"/>
                </a:lnTo>
                <a:lnTo>
                  <a:pt x="87614" y="102457"/>
                </a:lnTo>
                <a:lnTo>
                  <a:pt x="76626" y="111355"/>
                </a:lnTo>
                <a:lnTo>
                  <a:pt x="62168" y="118983"/>
                </a:lnTo>
                <a:lnTo>
                  <a:pt x="59855" y="120000"/>
                </a:lnTo>
                <a:lnTo>
                  <a:pt x="57831" y="118983"/>
                </a:lnTo>
                <a:lnTo>
                  <a:pt x="43373" y="111355"/>
                </a:lnTo>
                <a:lnTo>
                  <a:pt x="31807" y="102457"/>
                </a:lnTo>
                <a:lnTo>
                  <a:pt x="22265" y="93559"/>
                </a:lnTo>
                <a:lnTo>
                  <a:pt x="15036" y="84406"/>
                </a:lnTo>
                <a:lnTo>
                  <a:pt x="10120" y="75254"/>
                </a:lnTo>
                <a:lnTo>
                  <a:pt x="6072" y="66864"/>
                </a:lnTo>
                <a:lnTo>
                  <a:pt x="2891" y="57203"/>
                </a:lnTo>
                <a:lnTo>
                  <a:pt x="578" y="48305"/>
                </a:lnTo>
                <a:lnTo>
                  <a:pt x="0" y="41440"/>
                </a:lnTo>
                <a:lnTo>
                  <a:pt x="0" y="37118"/>
                </a:lnTo>
                <a:lnTo>
                  <a:pt x="0" y="37118"/>
                </a:lnTo>
                <a:lnTo>
                  <a:pt x="0" y="36101"/>
                </a:lnTo>
                <a:lnTo>
                  <a:pt x="0" y="35593"/>
                </a:lnTo>
                <a:lnTo>
                  <a:pt x="0" y="32288"/>
                </a:lnTo>
                <a:lnTo>
                  <a:pt x="3469" y="31271"/>
                </a:lnTo>
                <a:lnTo>
                  <a:pt x="11566" y="28728"/>
                </a:lnTo>
                <a:lnTo>
                  <a:pt x="17349" y="24915"/>
                </a:lnTo>
                <a:lnTo>
                  <a:pt x="21108" y="20593"/>
                </a:lnTo>
                <a:lnTo>
                  <a:pt x="24000" y="16016"/>
                </a:lnTo>
                <a:lnTo>
                  <a:pt x="25156" y="12203"/>
                </a:lnTo>
                <a:lnTo>
                  <a:pt x="25445" y="9152"/>
                </a:lnTo>
                <a:lnTo>
                  <a:pt x="25445" y="8389"/>
                </a:lnTo>
                <a:lnTo>
                  <a:pt x="25445" y="4830"/>
                </a:lnTo>
                <a:lnTo>
                  <a:pt x="29493" y="3813"/>
                </a:lnTo>
                <a:lnTo>
                  <a:pt x="31807" y="3305"/>
                </a:lnTo>
                <a:lnTo>
                  <a:pt x="36144" y="2542"/>
                </a:lnTo>
                <a:lnTo>
                  <a:pt x="42795" y="1525"/>
                </a:lnTo>
                <a:lnTo>
                  <a:pt x="50024" y="508"/>
                </a:lnTo>
                <a:lnTo>
                  <a:pt x="572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9"/>
          <p:cNvSpPr/>
          <p:nvPr/>
        </p:nvSpPr>
        <p:spPr>
          <a:xfrm>
            <a:off x="5620945" y="2561518"/>
            <a:ext cx="941100" cy="756600"/>
          </a:xfrm>
          <a:prstGeom prst="mathNotEqual">
            <a:avLst>
              <a:gd fmla="val 23520" name="adj1"/>
              <a:gd fmla="val 6600000" name="adj2"/>
              <a:gd fmla="val 11760" name="adj3"/>
            </a:avLst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9"/>
          <p:cNvSpPr txBox="1"/>
          <p:nvPr/>
        </p:nvSpPr>
        <p:spPr>
          <a:xfrm>
            <a:off x="920625" y="4268700"/>
            <a:ext cx="7074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Describe how your solution makes your customers </a:t>
            </a: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happy</a:t>
            </a: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 and does it </a:t>
            </a: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better</a:t>
            </a: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 than others.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volution-labs-rhino-shield-3.jpg" id="369" name="Google Shape;369;p40"/>
          <p:cNvPicPr preferRelativeResize="0"/>
          <p:nvPr/>
        </p:nvPicPr>
        <p:blipFill rotWithShape="1">
          <a:blip r:embed="rId3">
            <a:alphaModFix amt="30000"/>
          </a:blip>
          <a:srcRect b="6428" l="0" r="0" t="0"/>
          <a:stretch/>
        </p:blipFill>
        <p:spPr>
          <a:xfrm>
            <a:off x="0" y="130100"/>
            <a:ext cx="9144000" cy="501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/>
          <p:nvPr/>
        </p:nvSpPr>
        <p:spPr>
          <a:xfrm>
            <a:off x="4876800" y="873550"/>
            <a:ext cx="4267200" cy="3608700"/>
          </a:xfrm>
          <a:prstGeom prst="rect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0"/>
          <p:cNvSpPr txBox="1"/>
          <p:nvPr/>
        </p:nvSpPr>
        <p:spPr>
          <a:xfrm>
            <a:off x="5029200" y="1085850"/>
            <a:ext cx="3981600" cy="3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Show The Outstanding Features of Your Solution With A</a:t>
            </a:r>
            <a:endParaRPr sz="48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DEMO</a:t>
            </a:r>
            <a:endParaRPr sz="120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372" name="Google Shape;372;p40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lobe-214199-2.jpg" id="377" name="Google Shape;377;p41"/>
          <p:cNvPicPr preferRelativeResize="0"/>
          <p:nvPr/>
        </p:nvPicPr>
        <p:blipFill rotWithShape="1">
          <a:blip r:embed="rId3">
            <a:alphaModFix amt="60000"/>
          </a:blip>
          <a:srcRect b="33780" l="20364" r="21452" t="11460"/>
          <a:stretch/>
        </p:blipFill>
        <p:spPr>
          <a:xfrm>
            <a:off x="0" y="171450"/>
            <a:ext cx="9143998" cy="49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1"/>
          <p:cNvSpPr/>
          <p:nvPr/>
        </p:nvSpPr>
        <p:spPr>
          <a:xfrm>
            <a:off x="885575" y="3562350"/>
            <a:ext cx="35874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1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41"/>
          <p:cNvSpPr txBox="1"/>
          <p:nvPr/>
        </p:nvSpPr>
        <p:spPr>
          <a:xfrm>
            <a:off x="1123950" y="3679050"/>
            <a:ext cx="3543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 Size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"/>
          <p:cNvSpPr/>
          <p:nvPr/>
        </p:nvSpPr>
        <p:spPr>
          <a:xfrm>
            <a:off x="471425" y="3585307"/>
            <a:ext cx="22740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2"/>
          <p:cNvSpPr/>
          <p:nvPr/>
        </p:nvSpPr>
        <p:spPr>
          <a:xfrm>
            <a:off x="471425" y="3118300"/>
            <a:ext cx="22740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2"/>
          <p:cNvSpPr/>
          <p:nvPr/>
        </p:nvSpPr>
        <p:spPr>
          <a:xfrm flipH="1" rot="10800000">
            <a:off x="471425" y="2169603"/>
            <a:ext cx="22707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2"/>
          <p:cNvSpPr/>
          <p:nvPr/>
        </p:nvSpPr>
        <p:spPr>
          <a:xfrm>
            <a:off x="471425" y="1717300"/>
            <a:ext cx="22707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2"/>
          <p:cNvSpPr/>
          <p:nvPr/>
        </p:nvSpPr>
        <p:spPr>
          <a:xfrm>
            <a:off x="471425" y="2651300"/>
            <a:ext cx="22740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2"/>
          <p:cNvSpPr/>
          <p:nvPr/>
        </p:nvSpPr>
        <p:spPr>
          <a:xfrm>
            <a:off x="607308" y="2047150"/>
            <a:ext cx="128700" cy="2031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2"/>
          <p:cNvSpPr/>
          <p:nvPr/>
        </p:nvSpPr>
        <p:spPr>
          <a:xfrm>
            <a:off x="778525" y="2805775"/>
            <a:ext cx="128700" cy="12732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2"/>
          <p:cNvSpPr/>
          <p:nvPr/>
        </p:nvSpPr>
        <p:spPr>
          <a:xfrm>
            <a:off x="957759" y="2464275"/>
            <a:ext cx="128700" cy="16149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2"/>
          <p:cNvSpPr/>
          <p:nvPr/>
        </p:nvSpPr>
        <p:spPr>
          <a:xfrm>
            <a:off x="1352604" y="2435650"/>
            <a:ext cx="128700" cy="1614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2"/>
          <p:cNvSpPr/>
          <p:nvPr/>
        </p:nvSpPr>
        <p:spPr>
          <a:xfrm>
            <a:off x="1523802" y="1939150"/>
            <a:ext cx="128700" cy="2111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2"/>
          <p:cNvSpPr/>
          <p:nvPr/>
        </p:nvSpPr>
        <p:spPr>
          <a:xfrm>
            <a:off x="1703039" y="3359575"/>
            <a:ext cx="128700" cy="6909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2"/>
          <p:cNvSpPr/>
          <p:nvPr/>
        </p:nvSpPr>
        <p:spPr>
          <a:xfrm>
            <a:off x="2097900" y="2424375"/>
            <a:ext cx="128700" cy="1654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2"/>
          <p:cNvSpPr/>
          <p:nvPr/>
        </p:nvSpPr>
        <p:spPr>
          <a:xfrm>
            <a:off x="2269105" y="2805775"/>
            <a:ext cx="128700" cy="12732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2"/>
          <p:cNvSpPr/>
          <p:nvPr/>
        </p:nvSpPr>
        <p:spPr>
          <a:xfrm>
            <a:off x="2448350" y="2300875"/>
            <a:ext cx="128700" cy="17784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2"/>
          <p:cNvSpPr txBox="1"/>
          <p:nvPr/>
        </p:nvSpPr>
        <p:spPr>
          <a:xfrm>
            <a:off x="493925" y="4082288"/>
            <a:ext cx="705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Category 1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2"/>
          <p:cNvSpPr txBox="1"/>
          <p:nvPr/>
        </p:nvSpPr>
        <p:spPr>
          <a:xfrm>
            <a:off x="1265017" y="4082288"/>
            <a:ext cx="705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Category 2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42"/>
          <p:cNvSpPr txBox="1"/>
          <p:nvPr/>
        </p:nvSpPr>
        <p:spPr>
          <a:xfrm>
            <a:off x="2036109" y="4082288"/>
            <a:ext cx="705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Category 3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Google Shape;403;p42"/>
          <p:cNvSpPr/>
          <p:nvPr/>
        </p:nvSpPr>
        <p:spPr>
          <a:xfrm>
            <a:off x="471425" y="4050375"/>
            <a:ext cx="2274000" cy="28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2"/>
          <p:cNvSpPr/>
          <p:nvPr/>
        </p:nvSpPr>
        <p:spPr>
          <a:xfrm>
            <a:off x="456925" y="4402900"/>
            <a:ext cx="128700" cy="119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2"/>
          <p:cNvSpPr/>
          <p:nvPr/>
        </p:nvSpPr>
        <p:spPr>
          <a:xfrm>
            <a:off x="1272705" y="4402900"/>
            <a:ext cx="128700" cy="1197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2"/>
          <p:cNvSpPr txBox="1"/>
          <p:nvPr/>
        </p:nvSpPr>
        <p:spPr>
          <a:xfrm>
            <a:off x="656765" y="4337850"/>
            <a:ext cx="544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Series 1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42"/>
          <p:cNvSpPr txBox="1"/>
          <p:nvPr/>
        </p:nvSpPr>
        <p:spPr>
          <a:xfrm>
            <a:off x="1472545" y="4337850"/>
            <a:ext cx="544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Series 2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42"/>
          <p:cNvSpPr/>
          <p:nvPr/>
        </p:nvSpPr>
        <p:spPr>
          <a:xfrm>
            <a:off x="2088485" y="4402900"/>
            <a:ext cx="128700" cy="1197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2"/>
          <p:cNvSpPr txBox="1"/>
          <p:nvPr/>
        </p:nvSpPr>
        <p:spPr>
          <a:xfrm>
            <a:off x="2288325" y="4337850"/>
            <a:ext cx="544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Series 3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10" name="Google Shape;410;p42"/>
          <p:cNvGrpSpPr/>
          <p:nvPr/>
        </p:nvGrpSpPr>
        <p:grpSpPr>
          <a:xfrm>
            <a:off x="3014400" y="1648975"/>
            <a:ext cx="3048000" cy="642900"/>
            <a:chOff x="3048000" y="1238250"/>
            <a:chExt cx="3048000" cy="642900"/>
          </a:xfrm>
        </p:grpSpPr>
        <p:sp>
          <p:nvSpPr>
            <p:cNvPr id="411" name="Google Shape;411;p42"/>
            <p:cNvSpPr/>
            <p:nvPr/>
          </p:nvSpPr>
          <p:spPr>
            <a:xfrm>
              <a:off x="3048000" y="1238250"/>
              <a:ext cx="3048000" cy="642900"/>
            </a:xfrm>
            <a:prstGeom prst="rect">
              <a:avLst/>
            </a:prstGeom>
            <a:solidFill>
              <a:srgbClr val="45BEE8">
                <a:alpha val="39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2"/>
            <p:cNvSpPr txBox="1"/>
            <p:nvPr/>
          </p:nvSpPr>
          <p:spPr>
            <a:xfrm>
              <a:off x="3048000" y="1305075"/>
              <a:ext cx="3048000" cy="5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Six Caps"/>
                  <a:ea typeface="Six Caps"/>
                  <a:cs typeface="Six Caps"/>
                  <a:sym typeface="Six Caps"/>
                </a:rPr>
                <a:t>Define Your Market</a:t>
              </a:r>
              <a:endParaRPr sz="3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endParaRPr>
            </a:p>
          </p:txBody>
        </p:sp>
      </p:grpSp>
      <p:sp>
        <p:nvSpPr>
          <p:cNvPr id="413" name="Google Shape;413;p42"/>
          <p:cNvSpPr txBox="1"/>
          <p:nvPr/>
        </p:nvSpPr>
        <p:spPr>
          <a:xfrm>
            <a:off x="-66800" y="2715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</a:t>
            </a: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4800">
                <a:solidFill>
                  <a:srgbClr val="45BE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Opportunities</a:t>
            </a:r>
            <a:endParaRPr sz="4800">
              <a:solidFill>
                <a:srgbClr val="45BE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14" name="Google Shape;414;p42"/>
          <p:cNvGrpSpPr/>
          <p:nvPr/>
        </p:nvGrpSpPr>
        <p:grpSpPr>
          <a:xfrm>
            <a:off x="3014400" y="2419125"/>
            <a:ext cx="3048000" cy="642900"/>
            <a:chOff x="3048000" y="1238250"/>
            <a:chExt cx="3048000" cy="642900"/>
          </a:xfrm>
        </p:grpSpPr>
        <p:sp>
          <p:nvSpPr>
            <p:cNvPr id="415" name="Google Shape;415;p42"/>
            <p:cNvSpPr/>
            <p:nvPr/>
          </p:nvSpPr>
          <p:spPr>
            <a:xfrm>
              <a:off x="3048000" y="1238250"/>
              <a:ext cx="3048000" cy="642900"/>
            </a:xfrm>
            <a:prstGeom prst="rect">
              <a:avLst/>
            </a:prstGeom>
            <a:solidFill>
              <a:srgbClr val="45BEE8">
                <a:alpha val="39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2"/>
            <p:cNvSpPr txBox="1"/>
            <p:nvPr/>
          </p:nvSpPr>
          <p:spPr>
            <a:xfrm>
              <a:off x="3048000" y="1305075"/>
              <a:ext cx="3048000" cy="5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Six Caps"/>
                  <a:ea typeface="Six Caps"/>
                  <a:cs typeface="Six Caps"/>
                  <a:sym typeface="Six Caps"/>
                </a:rPr>
                <a:t>Total Market Size</a:t>
              </a:r>
              <a:endParaRPr sz="3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endParaRPr>
            </a:p>
          </p:txBody>
        </p:sp>
      </p:grpSp>
      <p:grpSp>
        <p:nvGrpSpPr>
          <p:cNvPr id="417" name="Google Shape;417;p42"/>
          <p:cNvGrpSpPr/>
          <p:nvPr/>
        </p:nvGrpSpPr>
        <p:grpSpPr>
          <a:xfrm>
            <a:off x="3014400" y="3189275"/>
            <a:ext cx="3048000" cy="642900"/>
            <a:chOff x="3048000" y="1238250"/>
            <a:chExt cx="3048000" cy="642900"/>
          </a:xfrm>
        </p:grpSpPr>
        <p:sp>
          <p:nvSpPr>
            <p:cNvPr id="418" name="Google Shape;418;p42"/>
            <p:cNvSpPr/>
            <p:nvPr/>
          </p:nvSpPr>
          <p:spPr>
            <a:xfrm>
              <a:off x="3048000" y="1238250"/>
              <a:ext cx="3048000" cy="642900"/>
            </a:xfrm>
            <a:prstGeom prst="rect">
              <a:avLst/>
            </a:prstGeom>
            <a:solidFill>
              <a:srgbClr val="45BEE8">
                <a:alpha val="39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2"/>
            <p:cNvSpPr txBox="1"/>
            <p:nvPr/>
          </p:nvSpPr>
          <p:spPr>
            <a:xfrm>
              <a:off x="3048000" y="1305075"/>
              <a:ext cx="3048000" cy="5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Six Caps"/>
                  <a:ea typeface="Six Caps"/>
                  <a:cs typeface="Six Caps"/>
                  <a:sym typeface="Six Caps"/>
                </a:rPr>
                <a:t>Define Your Customers</a:t>
              </a:r>
              <a:endParaRPr sz="3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endParaRPr>
            </a:p>
          </p:txBody>
        </p:sp>
      </p:grpSp>
      <p:grpSp>
        <p:nvGrpSpPr>
          <p:cNvPr id="420" name="Google Shape;420;p42"/>
          <p:cNvGrpSpPr/>
          <p:nvPr/>
        </p:nvGrpSpPr>
        <p:grpSpPr>
          <a:xfrm>
            <a:off x="3014400" y="3959425"/>
            <a:ext cx="3048000" cy="642900"/>
            <a:chOff x="3048000" y="1238250"/>
            <a:chExt cx="3048000" cy="642900"/>
          </a:xfrm>
        </p:grpSpPr>
        <p:sp>
          <p:nvSpPr>
            <p:cNvPr id="421" name="Google Shape;421;p42"/>
            <p:cNvSpPr/>
            <p:nvPr/>
          </p:nvSpPr>
          <p:spPr>
            <a:xfrm>
              <a:off x="3048000" y="1238250"/>
              <a:ext cx="3048000" cy="642900"/>
            </a:xfrm>
            <a:prstGeom prst="rect">
              <a:avLst/>
            </a:prstGeom>
            <a:solidFill>
              <a:srgbClr val="45BEE8">
                <a:alpha val="39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42"/>
            <p:cNvSpPr txBox="1"/>
            <p:nvPr/>
          </p:nvSpPr>
          <p:spPr>
            <a:xfrm>
              <a:off x="3048000" y="1305075"/>
              <a:ext cx="3048000" cy="5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Six Caps"/>
                  <a:ea typeface="Six Caps"/>
                  <a:cs typeface="Six Caps"/>
                  <a:sym typeface="Six Caps"/>
                </a:rPr>
                <a:t>Trends And Insights</a:t>
              </a:r>
              <a:endParaRPr sz="3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endParaRPr>
            </a:p>
          </p:txBody>
        </p:sp>
      </p:grpSp>
      <p:grpSp>
        <p:nvGrpSpPr>
          <p:cNvPr id="423" name="Google Shape;423;p42"/>
          <p:cNvGrpSpPr/>
          <p:nvPr/>
        </p:nvGrpSpPr>
        <p:grpSpPr>
          <a:xfrm>
            <a:off x="6259375" y="4027055"/>
            <a:ext cx="2590996" cy="223258"/>
            <a:chOff x="745911" y="4066066"/>
            <a:chExt cx="8241082" cy="345600"/>
          </a:xfrm>
        </p:grpSpPr>
        <p:sp>
          <p:nvSpPr>
            <p:cNvPr id="424" name="Google Shape;424;p42"/>
            <p:cNvSpPr txBox="1"/>
            <p:nvPr/>
          </p:nvSpPr>
          <p:spPr>
            <a:xfrm>
              <a:off x="745911" y="4066066"/>
              <a:ext cx="13053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2013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5" name="Google Shape;425;p42"/>
            <p:cNvSpPr txBox="1"/>
            <p:nvPr/>
          </p:nvSpPr>
          <p:spPr>
            <a:xfrm>
              <a:off x="1752631" y="4066066"/>
              <a:ext cx="13053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2014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6" name="Google Shape;426;p42"/>
            <p:cNvSpPr txBox="1"/>
            <p:nvPr/>
          </p:nvSpPr>
          <p:spPr>
            <a:xfrm>
              <a:off x="2759175" y="4066066"/>
              <a:ext cx="13053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2015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7" name="Google Shape;427;p42"/>
            <p:cNvSpPr txBox="1"/>
            <p:nvPr/>
          </p:nvSpPr>
          <p:spPr>
            <a:xfrm>
              <a:off x="3765885" y="4066066"/>
              <a:ext cx="13053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8" name="Google Shape;428;p42"/>
            <p:cNvSpPr txBox="1"/>
            <p:nvPr/>
          </p:nvSpPr>
          <p:spPr>
            <a:xfrm>
              <a:off x="4772427" y="4066066"/>
              <a:ext cx="13053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9" name="Google Shape;429;p42"/>
            <p:cNvSpPr txBox="1"/>
            <p:nvPr/>
          </p:nvSpPr>
          <p:spPr>
            <a:xfrm>
              <a:off x="5779137" y="4066066"/>
              <a:ext cx="13053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0" name="Google Shape;430;p42"/>
            <p:cNvSpPr txBox="1"/>
            <p:nvPr/>
          </p:nvSpPr>
          <p:spPr>
            <a:xfrm>
              <a:off x="6785845" y="4066066"/>
              <a:ext cx="11946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1" name="Google Shape;431;p42"/>
            <p:cNvSpPr txBox="1"/>
            <p:nvPr/>
          </p:nvSpPr>
          <p:spPr>
            <a:xfrm>
              <a:off x="7792393" y="4066066"/>
              <a:ext cx="11946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2020</a:t>
              </a:r>
              <a:endParaRPr sz="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2" name="Google Shape;432;p42"/>
          <p:cNvGrpSpPr/>
          <p:nvPr/>
        </p:nvGrpSpPr>
        <p:grpSpPr>
          <a:xfrm>
            <a:off x="7375448" y="2771070"/>
            <a:ext cx="479146" cy="246126"/>
            <a:chOff x="4495800" y="2343150"/>
            <a:chExt cx="1524000" cy="381000"/>
          </a:xfrm>
        </p:grpSpPr>
        <p:sp>
          <p:nvSpPr>
            <p:cNvPr id="433" name="Google Shape;433;p42"/>
            <p:cNvSpPr/>
            <p:nvPr/>
          </p:nvSpPr>
          <p:spPr>
            <a:xfrm>
              <a:off x="4495800" y="2419350"/>
              <a:ext cx="1524000" cy="304800"/>
            </a:xfrm>
            <a:prstGeom prst="roundRect">
              <a:avLst>
                <a:gd fmla="val 16667" name="adj"/>
              </a:avLst>
            </a:prstGeom>
            <a:solidFill>
              <a:srgbClr val="45BEE8">
                <a:alpha val="3923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r>
                <a:rPr b="0" i="0" lang="en" sz="8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45</a:t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5181600" y="2343150"/>
              <a:ext cx="152400" cy="152400"/>
            </a:xfrm>
            <a:prstGeom prst="triangle">
              <a:avLst>
                <a:gd fmla="val 50000" name="adj"/>
              </a:avLst>
            </a:prstGeom>
            <a:solidFill>
              <a:srgbClr val="45BEE8">
                <a:alpha val="3923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435" name="Google Shape;435;p42"/>
          <p:cNvCxnSpPr/>
          <p:nvPr/>
        </p:nvCxnSpPr>
        <p:spPr>
          <a:xfrm>
            <a:off x="6192660" y="4046283"/>
            <a:ext cx="2542500" cy="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6" name="Google Shape;436;p42"/>
          <p:cNvCxnSpPr/>
          <p:nvPr/>
        </p:nvCxnSpPr>
        <p:spPr>
          <a:xfrm>
            <a:off x="6829294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7" name="Google Shape;437;p42"/>
          <p:cNvCxnSpPr/>
          <p:nvPr/>
        </p:nvCxnSpPr>
        <p:spPr>
          <a:xfrm>
            <a:off x="6512475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42"/>
          <p:cNvCxnSpPr/>
          <p:nvPr/>
        </p:nvCxnSpPr>
        <p:spPr>
          <a:xfrm>
            <a:off x="6195660" y="4046283"/>
            <a:ext cx="0" cy="303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42"/>
          <p:cNvCxnSpPr/>
          <p:nvPr/>
        </p:nvCxnSpPr>
        <p:spPr>
          <a:xfrm>
            <a:off x="7146113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2"/>
          <p:cNvCxnSpPr/>
          <p:nvPr/>
        </p:nvCxnSpPr>
        <p:spPr>
          <a:xfrm>
            <a:off x="7462931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1" name="Google Shape;441;p42"/>
          <p:cNvCxnSpPr/>
          <p:nvPr/>
        </p:nvCxnSpPr>
        <p:spPr>
          <a:xfrm>
            <a:off x="7779750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2" name="Google Shape;442;p42"/>
          <p:cNvCxnSpPr/>
          <p:nvPr/>
        </p:nvCxnSpPr>
        <p:spPr>
          <a:xfrm>
            <a:off x="8096569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3" name="Google Shape;443;p42"/>
          <p:cNvCxnSpPr/>
          <p:nvPr/>
        </p:nvCxnSpPr>
        <p:spPr>
          <a:xfrm>
            <a:off x="8413387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42"/>
          <p:cNvCxnSpPr/>
          <p:nvPr/>
        </p:nvCxnSpPr>
        <p:spPr>
          <a:xfrm>
            <a:off x="8728050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5" name="Google Shape;445;p42"/>
          <p:cNvSpPr/>
          <p:nvPr/>
        </p:nvSpPr>
        <p:spPr>
          <a:xfrm>
            <a:off x="6379055" y="3414609"/>
            <a:ext cx="38400" cy="92400"/>
          </a:xfrm>
          <a:prstGeom prst="diamond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46" name="Google Shape;446;p42"/>
          <p:cNvCxnSpPr>
            <a:stCxn id="445" idx="3"/>
            <a:endCxn id="447" idx="1"/>
          </p:cNvCxnSpPr>
          <p:nvPr/>
        </p:nvCxnSpPr>
        <p:spPr>
          <a:xfrm flipH="1" rot="10800000">
            <a:off x="6417455" y="3274509"/>
            <a:ext cx="375600" cy="1863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diamond"/>
            <a:tailEnd len="sm" w="sm" type="diamond"/>
          </a:ln>
        </p:spPr>
      </p:cxnSp>
      <p:sp>
        <p:nvSpPr>
          <p:cNvPr id="447" name="Google Shape;447;p42"/>
          <p:cNvSpPr/>
          <p:nvPr/>
        </p:nvSpPr>
        <p:spPr>
          <a:xfrm>
            <a:off x="6793111" y="3228315"/>
            <a:ext cx="38400" cy="92400"/>
          </a:xfrm>
          <a:prstGeom prst="diamond">
            <a:avLst/>
          </a:prstGeom>
          <a:solidFill>
            <a:srgbClr val="538CD5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42"/>
          <p:cNvSpPr/>
          <p:nvPr/>
        </p:nvSpPr>
        <p:spPr>
          <a:xfrm>
            <a:off x="7186039" y="2884296"/>
            <a:ext cx="38400" cy="92400"/>
          </a:xfrm>
          <a:prstGeom prst="diamond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49" name="Google Shape;449;p42"/>
          <p:cNvCxnSpPr>
            <a:stCxn id="447" idx="3"/>
            <a:endCxn id="448" idx="1"/>
          </p:cNvCxnSpPr>
          <p:nvPr/>
        </p:nvCxnSpPr>
        <p:spPr>
          <a:xfrm flipH="1" rot="10800000">
            <a:off x="6831511" y="2930415"/>
            <a:ext cx="354600" cy="3441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diamond"/>
            <a:tailEnd len="sm" w="sm" type="diamond"/>
          </a:ln>
        </p:spPr>
      </p:cxnSp>
      <p:sp>
        <p:nvSpPr>
          <p:cNvPr id="450" name="Google Shape;450;p42"/>
          <p:cNvSpPr/>
          <p:nvPr/>
        </p:nvSpPr>
        <p:spPr>
          <a:xfrm>
            <a:off x="7595741" y="2483412"/>
            <a:ext cx="38400" cy="92400"/>
          </a:xfrm>
          <a:prstGeom prst="diamond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51" name="Google Shape;451;p42"/>
          <p:cNvCxnSpPr>
            <a:stCxn id="448" idx="3"/>
            <a:endCxn id="450" idx="1"/>
          </p:cNvCxnSpPr>
          <p:nvPr/>
        </p:nvCxnSpPr>
        <p:spPr>
          <a:xfrm flipH="1" rot="10800000">
            <a:off x="7224439" y="2529696"/>
            <a:ext cx="371400" cy="4008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diamond"/>
            <a:tailEnd len="sm" w="sm" type="diamond"/>
          </a:ln>
        </p:spPr>
      </p:cxnSp>
      <p:sp>
        <p:nvSpPr>
          <p:cNvPr id="452" name="Google Shape;452;p42"/>
          <p:cNvSpPr/>
          <p:nvPr/>
        </p:nvSpPr>
        <p:spPr>
          <a:xfrm>
            <a:off x="7986311" y="2575856"/>
            <a:ext cx="38400" cy="92400"/>
          </a:xfrm>
          <a:prstGeom prst="diamond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53" name="Google Shape;453;p42"/>
          <p:cNvCxnSpPr>
            <a:stCxn id="450" idx="3"/>
            <a:endCxn id="452" idx="1"/>
          </p:cNvCxnSpPr>
          <p:nvPr/>
        </p:nvCxnSpPr>
        <p:spPr>
          <a:xfrm>
            <a:off x="7634141" y="2529612"/>
            <a:ext cx="352200" cy="924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diamond"/>
            <a:tailEnd len="sm" w="sm" type="diamond"/>
          </a:ln>
        </p:spPr>
      </p:cxnSp>
      <p:sp>
        <p:nvSpPr>
          <p:cNvPr id="454" name="Google Shape;454;p42"/>
          <p:cNvSpPr/>
          <p:nvPr/>
        </p:nvSpPr>
        <p:spPr>
          <a:xfrm>
            <a:off x="8394134" y="3224835"/>
            <a:ext cx="38400" cy="92400"/>
          </a:xfrm>
          <a:prstGeom prst="diamond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55" name="Google Shape;455;p42"/>
          <p:cNvCxnSpPr>
            <a:stCxn id="452" idx="3"/>
            <a:endCxn id="454" idx="1"/>
          </p:cNvCxnSpPr>
          <p:nvPr/>
        </p:nvCxnSpPr>
        <p:spPr>
          <a:xfrm>
            <a:off x="8024711" y="2622056"/>
            <a:ext cx="369300" cy="6489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diamond"/>
            <a:tailEnd len="sm" w="sm" type="diamond"/>
          </a:ln>
        </p:spPr>
      </p:cxnSp>
      <p:cxnSp>
        <p:nvCxnSpPr>
          <p:cNvPr id="456" name="Google Shape;456;p42"/>
          <p:cNvCxnSpPr/>
          <p:nvPr/>
        </p:nvCxnSpPr>
        <p:spPr>
          <a:xfrm>
            <a:off x="6195900" y="4046267"/>
            <a:ext cx="0" cy="59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7" name="Google Shape;457;p42"/>
          <p:cNvSpPr/>
          <p:nvPr/>
        </p:nvSpPr>
        <p:spPr>
          <a:xfrm>
            <a:off x="6204688" y="3585307"/>
            <a:ext cx="22740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2"/>
          <p:cNvSpPr/>
          <p:nvPr/>
        </p:nvSpPr>
        <p:spPr>
          <a:xfrm>
            <a:off x="6204688" y="3118300"/>
            <a:ext cx="22740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2"/>
          <p:cNvSpPr/>
          <p:nvPr/>
        </p:nvSpPr>
        <p:spPr>
          <a:xfrm flipH="1" rot="10800000">
            <a:off x="6204688" y="2169603"/>
            <a:ext cx="22707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2"/>
          <p:cNvSpPr/>
          <p:nvPr/>
        </p:nvSpPr>
        <p:spPr>
          <a:xfrm>
            <a:off x="6204688" y="1717300"/>
            <a:ext cx="22707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2"/>
          <p:cNvSpPr/>
          <p:nvPr/>
        </p:nvSpPr>
        <p:spPr>
          <a:xfrm>
            <a:off x="6204688" y="2651300"/>
            <a:ext cx="2274000" cy="14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2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gister-810546.jpg" id="467" name="Google Shape;467;p43"/>
          <p:cNvPicPr preferRelativeResize="0"/>
          <p:nvPr/>
        </p:nvPicPr>
        <p:blipFill rotWithShape="1">
          <a:blip r:embed="rId3">
            <a:alphaModFix amt="50000"/>
          </a:blip>
          <a:srcRect b="8629" l="0" r="0" t="8629"/>
          <a:stretch/>
        </p:blipFill>
        <p:spPr>
          <a:xfrm>
            <a:off x="0" y="133350"/>
            <a:ext cx="9144000" cy="501014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3"/>
          <p:cNvSpPr/>
          <p:nvPr/>
        </p:nvSpPr>
        <p:spPr>
          <a:xfrm>
            <a:off x="885575" y="3562350"/>
            <a:ext cx="44865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3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3"/>
          <p:cNvSpPr txBox="1"/>
          <p:nvPr/>
        </p:nvSpPr>
        <p:spPr>
          <a:xfrm>
            <a:off x="1123950" y="3679050"/>
            <a:ext cx="4248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Business Model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1" name="Google Shape;471;p43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44"/>
          <p:cNvGrpSpPr/>
          <p:nvPr/>
        </p:nvGrpSpPr>
        <p:grpSpPr>
          <a:xfrm>
            <a:off x="1193565" y="2180024"/>
            <a:ext cx="1582328" cy="1582327"/>
            <a:chOff x="647700" y="2254250"/>
            <a:chExt cx="1900238" cy="1900237"/>
          </a:xfrm>
        </p:grpSpPr>
        <p:sp>
          <p:nvSpPr>
            <p:cNvPr id="477" name="Google Shape;477;p44"/>
            <p:cNvSpPr/>
            <p:nvPr/>
          </p:nvSpPr>
          <p:spPr>
            <a:xfrm>
              <a:off x="661988" y="2268538"/>
              <a:ext cx="1885950" cy="1885950"/>
            </a:xfrm>
            <a:custGeom>
              <a:rect b="b" l="l" r="r" t="t"/>
              <a:pathLst>
                <a:path extrusionOk="0" h="333" w="334">
                  <a:moveTo>
                    <a:pt x="100" y="266"/>
                  </a:moveTo>
                  <a:cubicBezTo>
                    <a:pt x="82" y="266"/>
                    <a:pt x="67" y="281"/>
                    <a:pt x="67" y="300"/>
                  </a:cubicBezTo>
                  <a:cubicBezTo>
                    <a:pt x="67" y="318"/>
                    <a:pt x="82" y="333"/>
                    <a:pt x="100" y="333"/>
                  </a:cubicBezTo>
                  <a:cubicBezTo>
                    <a:pt x="119" y="333"/>
                    <a:pt x="134" y="318"/>
                    <a:pt x="134" y="300"/>
                  </a:cubicBezTo>
                  <a:cubicBezTo>
                    <a:pt x="134" y="281"/>
                    <a:pt x="119" y="266"/>
                    <a:pt x="100" y="266"/>
                  </a:cubicBezTo>
                  <a:close/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67" y="206"/>
                    <a:pt x="67" y="211"/>
                    <a:pt x="67" y="218"/>
                  </a:cubicBezTo>
                  <a:cubicBezTo>
                    <a:pt x="67" y="236"/>
                    <a:pt x="82" y="251"/>
                    <a:pt x="100" y="251"/>
                  </a:cubicBezTo>
                  <a:cubicBezTo>
                    <a:pt x="300" y="251"/>
                    <a:pt x="300" y="251"/>
                    <a:pt x="300" y="251"/>
                  </a:cubicBezTo>
                  <a:cubicBezTo>
                    <a:pt x="300" y="218"/>
                    <a:pt x="300" y="218"/>
                    <a:pt x="300" y="218"/>
                  </a:cubicBezTo>
                  <a:cubicBezTo>
                    <a:pt x="107" y="218"/>
                    <a:pt x="107" y="218"/>
                    <a:pt x="107" y="218"/>
                  </a:cubicBezTo>
                  <a:cubicBezTo>
                    <a:pt x="105" y="218"/>
                    <a:pt x="104" y="216"/>
                    <a:pt x="104" y="215"/>
                  </a:cubicBezTo>
                  <a:cubicBezTo>
                    <a:pt x="104" y="213"/>
                    <a:pt x="104" y="213"/>
                    <a:pt x="104" y="213"/>
                  </a:cubicBezTo>
                  <a:cubicBezTo>
                    <a:pt x="119" y="186"/>
                    <a:pt x="119" y="186"/>
                    <a:pt x="119" y="186"/>
                  </a:cubicBezTo>
                  <a:cubicBezTo>
                    <a:pt x="242" y="186"/>
                    <a:pt x="242" y="186"/>
                    <a:pt x="242" y="186"/>
                  </a:cubicBezTo>
                  <a:cubicBezTo>
                    <a:pt x="255" y="186"/>
                    <a:pt x="265" y="180"/>
                    <a:pt x="272" y="170"/>
                  </a:cubicBezTo>
                  <a:cubicBezTo>
                    <a:pt x="332" y="61"/>
                    <a:pt x="332" y="61"/>
                    <a:pt x="332" y="61"/>
                  </a:cubicBezTo>
                  <a:cubicBezTo>
                    <a:pt x="334" y="60"/>
                    <a:pt x="334" y="56"/>
                    <a:pt x="334" y="53"/>
                  </a:cubicBezTo>
                  <a:cubicBezTo>
                    <a:pt x="334" y="45"/>
                    <a:pt x="325" y="36"/>
                    <a:pt x="317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0"/>
                    <a:pt x="0" y="0"/>
                    <a:pt x="0" y="0"/>
                  </a:cubicBezTo>
                  <a:close/>
                  <a:moveTo>
                    <a:pt x="267" y="266"/>
                  </a:moveTo>
                  <a:cubicBezTo>
                    <a:pt x="249" y="266"/>
                    <a:pt x="234" y="281"/>
                    <a:pt x="234" y="300"/>
                  </a:cubicBezTo>
                  <a:cubicBezTo>
                    <a:pt x="234" y="318"/>
                    <a:pt x="249" y="333"/>
                    <a:pt x="267" y="333"/>
                  </a:cubicBezTo>
                  <a:cubicBezTo>
                    <a:pt x="285" y="333"/>
                    <a:pt x="300" y="318"/>
                    <a:pt x="300" y="300"/>
                  </a:cubicBezTo>
                  <a:cubicBezTo>
                    <a:pt x="300" y="281"/>
                    <a:pt x="285" y="266"/>
                    <a:pt x="267" y="26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647700" y="2254250"/>
              <a:ext cx="1885950" cy="1885950"/>
            </a:xfrm>
            <a:custGeom>
              <a:rect b="b" l="l" r="r" t="t"/>
              <a:pathLst>
                <a:path extrusionOk="0" h="333" w="334">
                  <a:moveTo>
                    <a:pt x="100" y="266"/>
                  </a:moveTo>
                  <a:cubicBezTo>
                    <a:pt x="82" y="266"/>
                    <a:pt x="67" y="281"/>
                    <a:pt x="67" y="300"/>
                  </a:cubicBezTo>
                  <a:cubicBezTo>
                    <a:pt x="67" y="318"/>
                    <a:pt x="82" y="333"/>
                    <a:pt x="100" y="333"/>
                  </a:cubicBezTo>
                  <a:cubicBezTo>
                    <a:pt x="119" y="333"/>
                    <a:pt x="134" y="318"/>
                    <a:pt x="134" y="300"/>
                  </a:cubicBezTo>
                  <a:cubicBezTo>
                    <a:pt x="134" y="281"/>
                    <a:pt x="119" y="266"/>
                    <a:pt x="100" y="266"/>
                  </a:cubicBezTo>
                  <a:close/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67" y="206"/>
                    <a:pt x="67" y="211"/>
                    <a:pt x="67" y="218"/>
                  </a:cubicBezTo>
                  <a:cubicBezTo>
                    <a:pt x="67" y="236"/>
                    <a:pt x="82" y="251"/>
                    <a:pt x="100" y="251"/>
                  </a:cubicBezTo>
                  <a:cubicBezTo>
                    <a:pt x="300" y="251"/>
                    <a:pt x="300" y="251"/>
                    <a:pt x="300" y="251"/>
                  </a:cubicBezTo>
                  <a:cubicBezTo>
                    <a:pt x="300" y="218"/>
                    <a:pt x="300" y="218"/>
                    <a:pt x="300" y="218"/>
                  </a:cubicBezTo>
                  <a:cubicBezTo>
                    <a:pt x="107" y="218"/>
                    <a:pt x="107" y="218"/>
                    <a:pt x="107" y="218"/>
                  </a:cubicBezTo>
                  <a:cubicBezTo>
                    <a:pt x="105" y="218"/>
                    <a:pt x="104" y="216"/>
                    <a:pt x="104" y="215"/>
                  </a:cubicBezTo>
                  <a:cubicBezTo>
                    <a:pt x="104" y="213"/>
                    <a:pt x="104" y="213"/>
                    <a:pt x="104" y="213"/>
                  </a:cubicBezTo>
                  <a:cubicBezTo>
                    <a:pt x="119" y="186"/>
                    <a:pt x="119" y="186"/>
                    <a:pt x="119" y="186"/>
                  </a:cubicBezTo>
                  <a:cubicBezTo>
                    <a:pt x="242" y="186"/>
                    <a:pt x="242" y="186"/>
                    <a:pt x="242" y="186"/>
                  </a:cubicBezTo>
                  <a:cubicBezTo>
                    <a:pt x="255" y="186"/>
                    <a:pt x="265" y="180"/>
                    <a:pt x="272" y="170"/>
                  </a:cubicBezTo>
                  <a:cubicBezTo>
                    <a:pt x="332" y="61"/>
                    <a:pt x="332" y="61"/>
                    <a:pt x="332" y="61"/>
                  </a:cubicBezTo>
                  <a:cubicBezTo>
                    <a:pt x="334" y="60"/>
                    <a:pt x="334" y="56"/>
                    <a:pt x="334" y="53"/>
                  </a:cubicBezTo>
                  <a:cubicBezTo>
                    <a:pt x="334" y="45"/>
                    <a:pt x="325" y="36"/>
                    <a:pt x="317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0"/>
                    <a:pt x="0" y="0"/>
                    <a:pt x="0" y="0"/>
                  </a:cubicBezTo>
                  <a:close/>
                  <a:moveTo>
                    <a:pt x="267" y="266"/>
                  </a:moveTo>
                  <a:cubicBezTo>
                    <a:pt x="249" y="266"/>
                    <a:pt x="234" y="281"/>
                    <a:pt x="234" y="300"/>
                  </a:cubicBezTo>
                  <a:cubicBezTo>
                    <a:pt x="234" y="318"/>
                    <a:pt x="249" y="333"/>
                    <a:pt x="267" y="333"/>
                  </a:cubicBezTo>
                  <a:cubicBezTo>
                    <a:pt x="285" y="333"/>
                    <a:pt x="300" y="318"/>
                    <a:pt x="300" y="300"/>
                  </a:cubicBezTo>
                  <a:cubicBezTo>
                    <a:pt x="300" y="281"/>
                    <a:pt x="285" y="266"/>
                    <a:pt x="267" y="26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9" name="Google Shape;479;p44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4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will you make money ?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1" name="Google Shape;481;p44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2" name="Google Shape;482;p44"/>
          <p:cNvGrpSpPr/>
          <p:nvPr/>
        </p:nvGrpSpPr>
        <p:grpSpPr>
          <a:xfrm>
            <a:off x="6936278" y="2136321"/>
            <a:ext cx="899538" cy="1634157"/>
            <a:chOff x="7265562" y="2148722"/>
            <a:chExt cx="1106851" cy="2010775"/>
          </a:xfrm>
        </p:grpSpPr>
        <p:sp>
          <p:nvSpPr>
            <p:cNvPr id="483" name="Google Shape;483;p44"/>
            <p:cNvSpPr/>
            <p:nvPr/>
          </p:nvSpPr>
          <p:spPr>
            <a:xfrm>
              <a:off x="7287013" y="2168097"/>
              <a:ext cx="1085400" cy="1991400"/>
            </a:xfrm>
            <a:custGeom>
              <a:rect b="b" l="l" r="r" t="t"/>
              <a:pathLst>
                <a:path extrusionOk="0" h="120000" w="120000">
                  <a:moveTo>
                    <a:pt x="9473" y="0"/>
                  </a:moveTo>
                  <a:lnTo>
                    <a:pt x="111428" y="0"/>
                  </a:lnTo>
                  <a:lnTo>
                    <a:pt x="116390" y="1185"/>
                  </a:lnTo>
                  <a:lnTo>
                    <a:pt x="118195" y="2370"/>
                  </a:lnTo>
                  <a:lnTo>
                    <a:pt x="120000" y="4148"/>
                  </a:lnTo>
                  <a:lnTo>
                    <a:pt x="120000" y="115851"/>
                  </a:lnTo>
                  <a:lnTo>
                    <a:pt x="118195" y="117629"/>
                  </a:lnTo>
                  <a:lnTo>
                    <a:pt x="116390" y="118814"/>
                  </a:lnTo>
                  <a:lnTo>
                    <a:pt x="111428" y="120000"/>
                  </a:lnTo>
                  <a:lnTo>
                    <a:pt x="9473" y="120000"/>
                  </a:lnTo>
                  <a:lnTo>
                    <a:pt x="4060" y="118814"/>
                  </a:lnTo>
                  <a:lnTo>
                    <a:pt x="1804" y="117629"/>
                  </a:lnTo>
                  <a:lnTo>
                    <a:pt x="0" y="114074"/>
                  </a:lnTo>
                  <a:lnTo>
                    <a:pt x="0" y="5629"/>
                  </a:lnTo>
                  <a:lnTo>
                    <a:pt x="1804" y="2370"/>
                  </a:lnTo>
                  <a:lnTo>
                    <a:pt x="4060" y="1185"/>
                  </a:lnTo>
                  <a:lnTo>
                    <a:pt x="9473" y="0"/>
                  </a:lnTo>
                  <a:close/>
                </a:path>
              </a:pathLst>
            </a:custGeom>
            <a:solidFill>
              <a:srgbClr val="000000">
                <a:alpha val="423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4" name="Google Shape;484;p44"/>
            <p:cNvGrpSpPr/>
            <p:nvPr/>
          </p:nvGrpSpPr>
          <p:grpSpPr>
            <a:xfrm>
              <a:off x="7265562" y="2148722"/>
              <a:ext cx="1085449" cy="1991405"/>
              <a:chOff x="3077808" y="2474408"/>
              <a:chExt cx="974984" cy="1788741"/>
            </a:xfrm>
          </p:grpSpPr>
          <p:grpSp>
            <p:nvGrpSpPr>
              <p:cNvPr id="485" name="Google Shape;485;p44"/>
              <p:cNvGrpSpPr/>
              <p:nvPr/>
            </p:nvGrpSpPr>
            <p:grpSpPr>
              <a:xfrm>
                <a:off x="3077808" y="2474408"/>
                <a:ext cx="974984" cy="1788741"/>
                <a:chOff x="9555163" y="3657600"/>
                <a:chExt cx="422400" cy="642900"/>
              </a:xfrm>
            </p:grpSpPr>
            <p:sp>
              <p:nvSpPr>
                <p:cNvPr id="486" name="Google Shape;486;p44"/>
                <p:cNvSpPr/>
                <p:nvPr/>
              </p:nvSpPr>
              <p:spPr>
                <a:xfrm>
                  <a:off x="9555163" y="3657600"/>
                  <a:ext cx="422400" cy="642900"/>
                </a:xfrm>
                <a:custGeom>
                  <a:rect b="b" l="l" r="r" t="t"/>
                  <a:pathLst>
                    <a:path extrusionOk="0" h="120000" w="120000">
                      <a:moveTo>
                        <a:pt x="9473" y="0"/>
                      </a:moveTo>
                      <a:lnTo>
                        <a:pt x="111428" y="0"/>
                      </a:lnTo>
                      <a:lnTo>
                        <a:pt x="116390" y="1185"/>
                      </a:lnTo>
                      <a:lnTo>
                        <a:pt x="118195" y="2370"/>
                      </a:lnTo>
                      <a:lnTo>
                        <a:pt x="120000" y="4148"/>
                      </a:lnTo>
                      <a:lnTo>
                        <a:pt x="120000" y="115851"/>
                      </a:lnTo>
                      <a:lnTo>
                        <a:pt x="118195" y="117629"/>
                      </a:lnTo>
                      <a:lnTo>
                        <a:pt x="116390" y="118814"/>
                      </a:lnTo>
                      <a:lnTo>
                        <a:pt x="111428" y="120000"/>
                      </a:lnTo>
                      <a:lnTo>
                        <a:pt x="9473" y="120000"/>
                      </a:lnTo>
                      <a:lnTo>
                        <a:pt x="4060" y="118814"/>
                      </a:lnTo>
                      <a:lnTo>
                        <a:pt x="1804" y="117629"/>
                      </a:lnTo>
                      <a:lnTo>
                        <a:pt x="0" y="114074"/>
                      </a:lnTo>
                      <a:lnTo>
                        <a:pt x="0" y="5629"/>
                      </a:lnTo>
                      <a:lnTo>
                        <a:pt x="1804" y="2370"/>
                      </a:lnTo>
                      <a:lnTo>
                        <a:pt x="4060" y="1185"/>
                      </a:lnTo>
                      <a:lnTo>
                        <a:pt x="947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2400" u="none" cap="none" strike="noStrike">
                    <a:solidFill>
                      <a:srgbClr val="E8EAD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44"/>
                <p:cNvSpPr/>
                <p:nvPr/>
              </p:nvSpPr>
              <p:spPr>
                <a:xfrm>
                  <a:off x="9598026" y="3759200"/>
                  <a:ext cx="339600" cy="44280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2400" u="none" cap="none" strike="noStrike">
                    <a:solidFill>
                      <a:srgbClr val="E8EAD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88" name="Google Shape;488;p44"/>
              <p:cNvSpPr/>
              <p:nvPr/>
            </p:nvSpPr>
            <p:spPr>
              <a:xfrm>
                <a:off x="3454801" y="2545335"/>
                <a:ext cx="221100" cy="52800"/>
              </a:xfrm>
              <a:custGeom>
                <a:rect b="b" l="l" r="r" t="t"/>
                <a:pathLst>
                  <a:path extrusionOk="0" h="120000" w="120000">
                    <a:moveTo>
                      <a:pt x="7200" y="0"/>
                    </a:moveTo>
                    <a:lnTo>
                      <a:pt x="110400" y="0"/>
                    </a:lnTo>
                    <a:lnTo>
                      <a:pt x="120000" y="40000"/>
                    </a:lnTo>
                    <a:lnTo>
                      <a:pt x="120000" y="80000"/>
                    </a:lnTo>
                    <a:lnTo>
                      <a:pt x="110400" y="120000"/>
                    </a:lnTo>
                    <a:lnTo>
                      <a:pt x="7200" y="120000"/>
                    </a:lnTo>
                    <a:lnTo>
                      <a:pt x="0" y="80000"/>
                    </a:lnTo>
                    <a:lnTo>
                      <a:pt x="0" y="40000"/>
                    </a:lnTo>
                    <a:lnTo>
                      <a:pt x="720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E8EAD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3507997" y="4037995"/>
                <a:ext cx="114600" cy="114600"/>
              </a:xfrm>
              <a:custGeom>
                <a:rect b="b" l="l" r="r" t="t"/>
                <a:pathLst>
                  <a:path extrusionOk="0" h="120000" w="120000">
                    <a:moveTo>
                      <a:pt x="64615" y="0"/>
                    </a:moveTo>
                    <a:lnTo>
                      <a:pt x="101538" y="18461"/>
                    </a:lnTo>
                    <a:lnTo>
                      <a:pt x="120000" y="55384"/>
                    </a:lnTo>
                    <a:lnTo>
                      <a:pt x="110769" y="83076"/>
                    </a:lnTo>
                    <a:lnTo>
                      <a:pt x="101538" y="101538"/>
                    </a:lnTo>
                    <a:lnTo>
                      <a:pt x="64615" y="120000"/>
                    </a:lnTo>
                    <a:lnTo>
                      <a:pt x="36923" y="110769"/>
                    </a:lnTo>
                    <a:lnTo>
                      <a:pt x="18461" y="101538"/>
                    </a:lnTo>
                    <a:lnTo>
                      <a:pt x="9230" y="83076"/>
                    </a:lnTo>
                    <a:lnTo>
                      <a:pt x="0" y="55384"/>
                    </a:lnTo>
                    <a:lnTo>
                      <a:pt x="18461" y="18461"/>
                    </a:lnTo>
                    <a:lnTo>
                      <a:pt x="36923" y="9230"/>
                    </a:lnTo>
                    <a:lnTo>
                      <a:pt x="64615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E8EAD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paper-texture_grey.jpg" id="490" name="Google Shape;490;p44"/>
            <p:cNvPicPr preferRelativeResize="0"/>
            <p:nvPr/>
          </p:nvPicPr>
          <p:blipFill rotWithShape="1">
            <a:blip r:embed="rId3">
              <a:alphaModFix/>
            </a:blip>
            <a:srcRect b="29630" l="43969" r="41833" t="43257"/>
            <a:stretch/>
          </p:blipFill>
          <p:spPr>
            <a:xfrm>
              <a:off x="7372350" y="2461800"/>
              <a:ext cx="876300" cy="1394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1" name="Google Shape;491;p44"/>
          <p:cNvGrpSpPr/>
          <p:nvPr/>
        </p:nvGrpSpPr>
        <p:grpSpPr>
          <a:xfrm>
            <a:off x="3804251" y="2187017"/>
            <a:ext cx="2066230" cy="1532760"/>
            <a:chOff x="3804251" y="2187017"/>
            <a:chExt cx="2066230" cy="1532760"/>
          </a:xfrm>
        </p:grpSpPr>
        <p:sp>
          <p:nvSpPr>
            <p:cNvPr id="492" name="Google Shape;492;p44"/>
            <p:cNvSpPr/>
            <p:nvPr/>
          </p:nvSpPr>
          <p:spPr>
            <a:xfrm>
              <a:off x="3805166" y="3369321"/>
              <a:ext cx="2065315" cy="1748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86334"/>
                  </a:lnTo>
                  <a:lnTo>
                    <a:pt x="119895" y="93936"/>
                  </a:lnTo>
                  <a:lnTo>
                    <a:pt x="119635" y="100995"/>
                  </a:lnTo>
                  <a:lnTo>
                    <a:pt x="119271" y="107511"/>
                  </a:lnTo>
                  <a:lnTo>
                    <a:pt x="118802" y="112398"/>
                  </a:lnTo>
                  <a:lnTo>
                    <a:pt x="118177" y="116742"/>
                  </a:lnTo>
                  <a:lnTo>
                    <a:pt x="117449" y="119457"/>
                  </a:lnTo>
                  <a:lnTo>
                    <a:pt x="116720" y="120000"/>
                  </a:lnTo>
                  <a:lnTo>
                    <a:pt x="3227" y="120000"/>
                  </a:lnTo>
                  <a:lnTo>
                    <a:pt x="2498" y="119457"/>
                  </a:lnTo>
                  <a:lnTo>
                    <a:pt x="1822" y="116742"/>
                  </a:lnTo>
                  <a:lnTo>
                    <a:pt x="1197" y="112398"/>
                  </a:lnTo>
                  <a:lnTo>
                    <a:pt x="728" y="107511"/>
                  </a:lnTo>
                  <a:lnTo>
                    <a:pt x="312" y="100995"/>
                  </a:lnTo>
                  <a:lnTo>
                    <a:pt x="52" y="93936"/>
                  </a:lnTo>
                  <a:lnTo>
                    <a:pt x="0" y="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23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3804251" y="2187017"/>
              <a:ext cx="2065071" cy="1153953"/>
            </a:xfrm>
            <a:custGeom>
              <a:rect b="b" l="l" r="r" t="t"/>
              <a:pathLst>
                <a:path extrusionOk="0" h="120000" w="120000">
                  <a:moveTo>
                    <a:pt x="3227" y="0"/>
                  </a:moveTo>
                  <a:lnTo>
                    <a:pt x="116720" y="0"/>
                  </a:lnTo>
                  <a:lnTo>
                    <a:pt x="117449" y="164"/>
                  </a:lnTo>
                  <a:lnTo>
                    <a:pt x="118177" y="576"/>
                  </a:lnTo>
                  <a:lnTo>
                    <a:pt x="118802" y="1153"/>
                  </a:lnTo>
                  <a:lnTo>
                    <a:pt x="119271" y="1976"/>
                  </a:lnTo>
                  <a:lnTo>
                    <a:pt x="119635" y="2882"/>
                  </a:lnTo>
                  <a:lnTo>
                    <a:pt x="119895" y="3953"/>
                  </a:lnTo>
                  <a:lnTo>
                    <a:pt x="120000" y="5188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5188"/>
                  </a:lnTo>
                  <a:lnTo>
                    <a:pt x="52" y="3953"/>
                  </a:lnTo>
                  <a:lnTo>
                    <a:pt x="312" y="2882"/>
                  </a:lnTo>
                  <a:lnTo>
                    <a:pt x="728" y="1976"/>
                  </a:lnTo>
                  <a:lnTo>
                    <a:pt x="1197" y="1153"/>
                  </a:lnTo>
                  <a:lnTo>
                    <a:pt x="1822" y="576"/>
                  </a:lnTo>
                  <a:lnTo>
                    <a:pt x="2498" y="164"/>
                  </a:lnTo>
                  <a:lnTo>
                    <a:pt x="32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44"/>
            <p:cNvSpPr/>
            <p:nvPr/>
          </p:nvSpPr>
          <p:spPr>
            <a:xfrm>
              <a:off x="4533570" y="3504357"/>
              <a:ext cx="606843" cy="165547"/>
            </a:xfrm>
            <a:custGeom>
              <a:rect b="b" l="l" r="r" t="t"/>
              <a:pathLst>
                <a:path extrusionOk="0" h="120000" w="120000">
                  <a:moveTo>
                    <a:pt x="8685" y="0"/>
                  </a:moveTo>
                  <a:lnTo>
                    <a:pt x="111491" y="0"/>
                  </a:lnTo>
                  <a:lnTo>
                    <a:pt x="120000" y="119999"/>
                  </a:lnTo>
                  <a:lnTo>
                    <a:pt x="0" y="118277"/>
                  </a:lnTo>
                  <a:lnTo>
                    <a:pt x="86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44"/>
            <p:cNvSpPr/>
            <p:nvPr/>
          </p:nvSpPr>
          <p:spPr>
            <a:xfrm>
              <a:off x="4459204" y="3665164"/>
              <a:ext cx="751666" cy="54613"/>
            </a:xfrm>
            <a:custGeom>
              <a:rect b="b" l="l" r="r" t="t"/>
              <a:pathLst>
                <a:path extrusionOk="0" h="120000" w="120000">
                  <a:moveTo>
                    <a:pt x="9010" y="0"/>
                  </a:moveTo>
                  <a:lnTo>
                    <a:pt x="110989" y="0"/>
                  </a:lnTo>
                  <a:lnTo>
                    <a:pt x="113134" y="1739"/>
                  </a:lnTo>
                  <a:lnTo>
                    <a:pt x="114994" y="10434"/>
                  </a:lnTo>
                  <a:lnTo>
                    <a:pt x="116710" y="24347"/>
                  </a:lnTo>
                  <a:lnTo>
                    <a:pt x="117997" y="41739"/>
                  </a:lnTo>
                  <a:lnTo>
                    <a:pt x="119141" y="60869"/>
                  </a:lnTo>
                  <a:lnTo>
                    <a:pt x="119856" y="83478"/>
                  </a:lnTo>
                  <a:lnTo>
                    <a:pt x="120000" y="109565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109565"/>
                  </a:lnTo>
                  <a:lnTo>
                    <a:pt x="143" y="83478"/>
                  </a:lnTo>
                  <a:lnTo>
                    <a:pt x="858" y="60869"/>
                  </a:lnTo>
                  <a:lnTo>
                    <a:pt x="2002" y="41739"/>
                  </a:lnTo>
                  <a:lnTo>
                    <a:pt x="3432" y="24347"/>
                  </a:lnTo>
                  <a:lnTo>
                    <a:pt x="5005" y="10434"/>
                  </a:lnTo>
                  <a:lnTo>
                    <a:pt x="6865" y="1739"/>
                  </a:lnTo>
                  <a:lnTo>
                    <a:pt x="90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44"/>
            <p:cNvSpPr/>
            <p:nvPr/>
          </p:nvSpPr>
          <p:spPr>
            <a:xfrm>
              <a:off x="3804251" y="3341175"/>
              <a:ext cx="2065071" cy="1748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86334"/>
                  </a:lnTo>
                  <a:lnTo>
                    <a:pt x="119895" y="93936"/>
                  </a:lnTo>
                  <a:lnTo>
                    <a:pt x="119635" y="100995"/>
                  </a:lnTo>
                  <a:lnTo>
                    <a:pt x="119271" y="107511"/>
                  </a:lnTo>
                  <a:lnTo>
                    <a:pt x="118802" y="112398"/>
                  </a:lnTo>
                  <a:lnTo>
                    <a:pt x="118177" y="116742"/>
                  </a:lnTo>
                  <a:lnTo>
                    <a:pt x="117449" y="119457"/>
                  </a:lnTo>
                  <a:lnTo>
                    <a:pt x="116720" y="120000"/>
                  </a:lnTo>
                  <a:lnTo>
                    <a:pt x="3227" y="120000"/>
                  </a:lnTo>
                  <a:lnTo>
                    <a:pt x="2498" y="119457"/>
                  </a:lnTo>
                  <a:lnTo>
                    <a:pt x="1822" y="116742"/>
                  </a:lnTo>
                  <a:lnTo>
                    <a:pt x="1197" y="112398"/>
                  </a:lnTo>
                  <a:lnTo>
                    <a:pt x="728" y="107511"/>
                  </a:lnTo>
                  <a:lnTo>
                    <a:pt x="312" y="100995"/>
                  </a:lnTo>
                  <a:lnTo>
                    <a:pt x="52" y="93936"/>
                  </a:lnTo>
                  <a:lnTo>
                    <a:pt x="0" y="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paper-texture_grey.jpg" id="497" name="Google Shape;497;p44"/>
            <p:cNvPicPr preferRelativeResize="0"/>
            <p:nvPr/>
          </p:nvPicPr>
          <p:blipFill rotWithShape="1">
            <a:blip r:embed="rId3">
              <a:alphaModFix/>
            </a:blip>
            <a:srcRect b="29630" l="31486" r="30399" t="43257"/>
            <a:stretch/>
          </p:blipFill>
          <p:spPr>
            <a:xfrm>
              <a:off x="3876886" y="2271315"/>
              <a:ext cx="1911915" cy="1133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44"/>
            <p:cNvSpPr/>
            <p:nvPr/>
          </p:nvSpPr>
          <p:spPr>
            <a:xfrm>
              <a:off x="3846090" y="2255830"/>
              <a:ext cx="1958038" cy="54613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44"/>
          <p:cNvSpPr txBox="1"/>
          <p:nvPr/>
        </p:nvSpPr>
        <p:spPr>
          <a:xfrm>
            <a:off x="1403228" y="3892676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Retail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00" name="Google Shape;500;p44"/>
          <p:cNvSpPr txBox="1"/>
          <p:nvPr/>
        </p:nvSpPr>
        <p:spPr>
          <a:xfrm>
            <a:off x="4274526" y="3892676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Online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01" name="Google Shape;501;p44"/>
          <p:cNvSpPr txBox="1"/>
          <p:nvPr/>
        </p:nvSpPr>
        <p:spPr>
          <a:xfrm>
            <a:off x="6823412" y="3892676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Bundle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02" name="Google Shape;502;p44"/>
          <p:cNvSpPr txBox="1"/>
          <p:nvPr/>
        </p:nvSpPr>
        <p:spPr>
          <a:xfrm>
            <a:off x="1034550" y="4456800"/>
            <a:ext cx="7074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Describe 1-3  Revenue Sources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03" name="Google Shape;503;p44"/>
          <p:cNvSpPr/>
          <p:nvPr/>
        </p:nvSpPr>
        <p:spPr>
          <a:xfrm>
            <a:off x="1194088" y="2181235"/>
            <a:ext cx="1532712" cy="1532711"/>
          </a:xfrm>
          <a:custGeom>
            <a:rect b="b" l="l" r="r" t="t"/>
            <a:pathLst>
              <a:path extrusionOk="0" h="333" w="334">
                <a:moveTo>
                  <a:pt x="100" y="266"/>
                </a:moveTo>
                <a:cubicBezTo>
                  <a:pt x="82" y="266"/>
                  <a:pt x="67" y="281"/>
                  <a:pt x="67" y="300"/>
                </a:cubicBezTo>
                <a:cubicBezTo>
                  <a:pt x="67" y="318"/>
                  <a:pt x="82" y="333"/>
                  <a:pt x="100" y="333"/>
                </a:cubicBezTo>
                <a:cubicBezTo>
                  <a:pt x="119" y="333"/>
                  <a:pt x="134" y="318"/>
                  <a:pt x="134" y="300"/>
                </a:cubicBezTo>
                <a:cubicBezTo>
                  <a:pt x="134" y="281"/>
                  <a:pt x="119" y="266"/>
                  <a:pt x="100" y="266"/>
                </a:cubicBezTo>
                <a:close/>
                <a:moveTo>
                  <a:pt x="0" y="0"/>
                </a:moveTo>
                <a:cubicBezTo>
                  <a:pt x="0" y="33"/>
                  <a:pt x="0" y="33"/>
                  <a:pt x="0" y="33"/>
                </a:cubicBezTo>
                <a:cubicBezTo>
                  <a:pt x="34" y="33"/>
                  <a:pt x="34" y="33"/>
                  <a:pt x="34" y="33"/>
                </a:cubicBezTo>
                <a:cubicBezTo>
                  <a:pt x="94" y="160"/>
                  <a:pt x="94" y="160"/>
                  <a:pt x="94" y="160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7" y="206"/>
                  <a:pt x="67" y="211"/>
                  <a:pt x="67" y="218"/>
                </a:cubicBezTo>
                <a:cubicBezTo>
                  <a:pt x="67" y="236"/>
                  <a:pt x="82" y="251"/>
                  <a:pt x="100" y="251"/>
                </a:cubicBezTo>
                <a:cubicBezTo>
                  <a:pt x="300" y="251"/>
                  <a:pt x="300" y="251"/>
                  <a:pt x="300" y="251"/>
                </a:cubicBezTo>
                <a:cubicBezTo>
                  <a:pt x="300" y="218"/>
                  <a:pt x="300" y="218"/>
                  <a:pt x="300" y="218"/>
                </a:cubicBezTo>
                <a:cubicBezTo>
                  <a:pt x="107" y="218"/>
                  <a:pt x="107" y="218"/>
                  <a:pt x="107" y="218"/>
                </a:cubicBezTo>
                <a:cubicBezTo>
                  <a:pt x="105" y="218"/>
                  <a:pt x="104" y="216"/>
                  <a:pt x="104" y="215"/>
                </a:cubicBezTo>
                <a:cubicBezTo>
                  <a:pt x="104" y="213"/>
                  <a:pt x="104" y="213"/>
                  <a:pt x="104" y="213"/>
                </a:cubicBezTo>
                <a:cubicBezTo>
                  <a:pt x="119" y="186"/>
                  <a:pt x="119" y="186"/>
                  <a:pt x="119" y="186"/>
                </a:cubicBezTo>
                <a:cubicBezTo>
                  <a:pt x="242" y="186"/>
                  <a:pt x="242" y="186"/>
                  <a:pt x="242" y="186"/>
                </a:cubicBezTo>
                <a:cubicBezTo>
                  <a:pt x="255" y="186"/>
                  <a:pt x="265" y="180"/>
                  <a:pt x="272" y="170"/>
                </a:cubicBezTo>
                <a:cubicBezTo>
                  <a:pt x="332" y="61"/>
                  <a:pt x="332" y="61"/>
                  <a:pt x="332" y="61"/>
                </a:cubicBezTo>
                <a:cubicBezTo>
                  <a:pt x="334" y="60"/>
                  <a:pt x="334" y="56"/>
                  <a:pt x="334" y="53"/>
                </a:cubicBezTo>
                <a:cubicBezTo>
                  <a:pt x="334" y="45"/>
                  <a:pt x="325" y="36"/>
                  <a:pt x="317" y="36"/>
                </a:cubicBezTo>
                <a:cubicBezTo>
                  <a:pt x="70" y="36"/>
                  <a:pt x="70" y="36"/>
                  <a:pt x="70" y="36"/>
                </a:cubicBezTo>
                <a:cubicBezTo>
                  <a:pt x="55" y="3"/>
                  <a:pt x="55" y="3"/>
                  <a:pt x="55" y="3"/>
                </a:cubicBezTo>
                <a:cubicBezTo>
                  <a:pt x="55" y="0"/>
                  <a:pt x="0" y="0"/>
                  <a:pt x="0" y="0"/>
                </a:cubicBezTo>
                <a:close/>
                <a:moveTo>
                  <a:pt x="267" y="266"/>
                </a:moveTo>
                <a:cubicBezTo>
                  <a:pt x="249" y="266"/>
                  <a:pt x="234" y="281"/>
                  <a:pt x="234" y="300"/>
                </a:cubicBezTo>
                <a:cubicBezTo>
                  <a:pt x="234" y="318"/>
                  <a:pt x="249" y="333"/>
                  <a:pt x="267" y="333"/>
                </a:cubicBezTo>
                <a:cubicBezTo>
                  <a:pt x="285" y="333"/>
                  <a:pt x="300" y="318"/>
                  <a:pt x="300" y="300"/>
                </a:cubicBezTo>
                <a:cubicBezTo>
                  <a:pt x="300" y="281"/>
                  <a:pt x="285" y="266"/>
                  <a:pt x="267" y="2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ill-444508_1920.jpg" id="508" name="Google Shape;508;p45"/>
          <p:cNvPicPr preferRelativeResize="0"/>
          <p:nvPr/>
        </p:nvPicPr>
        <p:blipFill rotWithShape="1">
          <a:blip r:embed="rId3">
            <a:alphaModFix amt="50000"/>
          </a:blip>
          <a:srcRect b="8181" l="0" r="0" t="10005"/>
          <a:stretch/>
        </p:blipFill>
        <p:spPr>
          <a:xfrm>
            <a:off x="0" y="152400"/>
            <a:ext cx="9144000" cy="49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5"/>
          <p:cNvSpPr/>
          <p:nvPr/>
        </p:nvSpPr>
        <p:spPr>
          <a:xfrm>
            <a:off x="885575" y="3562350"/>
            <a:ext cx="60105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5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1" name="Google Shape;511;p45"/>
          <p:cNvSpPr txBox="1"/>
          <p:nvPr/>
        </p:nvSpPr>
        <p:spPr>
          <a:xfrm>
            <a:off x="1123950" y="3679050"/>
            <a:ext cx="5772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Proprietary Technology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2" name="Google Shape;512;p45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46"/>
          <p:cNvGrpSpPr/>
          <p:nvPr/>
        </p:nvGrpSpPr>
        <p:grpSpPr>
          <a:xfrm>
            <a:off x="6839125" y="2360229"/>
            <a:ext cx="1657099" cy="1659416"/>
            <a:chOff x="6780199" y="2341926"/>
            <a:chExt cx="1639556" cy="1641849"/>
          </a:xfrm>
        </p:grpSpPr>
        <p:sp>
          <p:nvSpPr>
            <p:cNvPr id="518" name="Google Shape;518;p46"/>
            <p:cNvSpPr/>
            <p:nvPr/>
          </p:nvSpPr>
          <p:spPr>
            <a:xfrm>
              <a:off x="6780199" y="2341926"/>
              <a:ext cx="783900" cy="7839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lnTo>
                    <a:pt x="119999" y="119999"/>
                  </a:lnTo>
                  <a:lnTo>
                    <a:pt x="0" y="119999"/>
                  </a:lnTo>
                  <a:lnTo>
                    <a:pt x="2302" y="100719"/>
                  </a:lnTo>
                  <a:lnTo>
                    <a:pt x="7194" y="82877"/>
                  </a:lnTo>
                  <a:lnTo>
                    <a:pt x="14964" y="65899"/>
                  </a:lnTo>
                  <a:lnTo>
                    <a:pt x="24460" y="50359"/>
                  </a:lnTo>
                  <a:lnTo>
                    <a:pt x="36546" y="36546"/>
                  </a:lnTo>
                  <a:lnTo>
                    <a:pt x="50647" y="24460"/>
                  </a:lnTo>
                  <a:lnTo>
                    <a:pt x="65899" y="14676"/>
                  </a:lnTo>
                  <a:lnTo>
                    <a:pt x="82877" y="7194"/>
                  </a:lnTo>
                  <a:lnTo>
                    <a:pt x="100719" y="2302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6780199" y="3197474"/>
              <a:ext cx="783900" cy="786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9999" y="0"/>
                  </a:lnTo>
                  <a:lnTo>
                    <a:pt x="119999" y="119999"/>
                  </a:lnTo>
                  <a:lnTo>
                    <a:pt x="100719" y="117416"/>
                  </a:lnTo>
                  <a:lnTo>
                    <a:pt x="82877" y="112822"/>
                  </a:lnTo>
                  <a:lnTo>
                    <a:pt x="65899" y="105071"/>
                  </a:lnTo>
                  <a:lnTo>
                    <a:pt x="50647" y="95311"/>
                  </a:lnTo>
                  <a:lnTo>
                    <a:pt x="36546" y="83253"/>
                  </a:lnTo>
                  <a:lnTo>
                    <a:pt x="24460" y="69473"/>
                  </a:lnTo>
                  <a:lnTo>
                    <a:pt x="14964" y="53971"/>
                  </a:lnTo>
                  <a:lnTo>
                    <a:pt x="7194" y="37033"/>
                  </a:lnTo>
                  <a:lnTo>
                    <a:pt x="2302" y="192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7635779" y="3235081"/>
              <a:ext cx="530400" cy="7482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83517"/>
                  </a:lnTo>
                  <a:lnTo>
                    <a:pt x="100000" y="95276"/>
                  </a:lnTo>
                  <a:lnTo>
                    <a:pt x="77872" y="105226"/>
                  </a:lnTo>
                  <a:lnTo>
                    <a:pt x="53617" y="112462"/>
                  </a:lnTo>
                  <a:lnTo>
                    <a:pt x="27234" y="117286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7635779" y="2618334"/>
              <a:ext cx="652500" cy="545100"/>
            </a:xfrm>
            <a:custGeom>
              <a:rect b="b" l="l" r="r" t="t"/>
              <a:pathLst>
                <a:path extrusionOk="0" h="120000" w="120000">
                  <a:moveTo>
                    <a:pt x="106858" y="0"/>
                  </a:moveTo>
                  <a:lnTo>
                    <a:pt x="113775" y="10344"/>
                  </a:lnTo>
                  <a:lnTo>
                    <a:pt x="120000" y="21517"/>
                  </a:lnTo>
                  <a:lnTo>
                    <a:pt x="5878" y="120000"/>
                  </a:lnTo>
                  <a:lnTo>
                    <a:pt x="0" y="113793"/>
                  </a:lnTo>
                  <a:lnTo>
                    <a:pt x="0" y="92275"/>
                  </a:lnTo>
                  <a:lnTo>
                    <a:pt x="106858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7859545" y="2964314"/>
              <a:ext cx="558000" cy="475500"/>
            </a:xfrm>
            <a:custGeom>
              <a:rect b="b" l="l" r="r" t="t"/>
              <a:pathLst>
                <a:path extrusionOk="0" h="120000" w="120000">
                  <a:moveTo>
                    <a:pt x="115151" y="0"/>
                  </a:moveTo>
                  <a:lnTo>
                    <a:pt x="118383" y="17075"/>
                  </a:lnTo>
                  <a:lnTo>
                    <a:pt x="120000" y="34150"/>
                  </a:lnTo>
                  <a:lnTo>
                    <a:pt x="18989" y="120000"/>
                  </a:lnTo>
                  <a:lnTo>
                    <a:pt x="0" y="97707"/>
                  </a:lnTo>
                  <a:lnTo>
                    <a:pt x="11515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7635779" y="2341926"/>
              <a:ext cx="148800" cy="1278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2278" y="5294"/>
                  </a:lnTo>
                  <a:lnTo>
                    <a:pt x="120000" y="17647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7635779" y="2388934"/>
              <a:ext cx="366600" cy="317700"/>
            </a:xfrm>
            <a:custGeom>
              <a:rect b="b" l="l" r="r" t="t"/>
              <a:pathLst>
                <a:path extrusionOk="0" h="120000" w="120000">
                  <a:moveTo>
                    <a:pt x="77538" y="0"/>
                  </a:moveTo>
                  <a:lnTo>
                    <a:pt x="99076" y="9230"/>
                  </a:lnTo>
                  <a:lnTo>
                    <a:pt x="120000" y="21301"/>
                  </a:lnTo>
                  <a:lnTo>
                    <a:pt x="0" y="120000"/>
                  </a:lnTo>
                  <a:lnTo>
                    <a:pt x="0" y="63905"/>
                  </a:lnTo>
                  <a:lnTo>
                    <a:pt x="77538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7635779" y="2486711"/>
              <a:ext cx="530400" cy="458700"/>
            </a:xfrm>
            <a:custGeom>
              <a:rect b="b" l="l" r="r" t="t"/>
              <a:pathLst>
                <a:path extrusionOk="0" h="120000" w="120000">
                  <a:moveTo>
                    <a:pt x="97872" y="0"/>
                  </a:moveTo>
                  <a:lnTo>
                    <a:pt x="120000" y="20655"/>
                  </a:lnTo>
                  <a:lnTo>
                    <a:pt x="0" y="120000"/>
                  </a:lnTo>
                  <a:lnTo>
                    <a:pt x="0" y="81639"/>
                  </a:lnTo>
                  <a:lnTo>
                    <a:pt x="97872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7718516" y="2778162"/>
              <a:ext cx="658200" cy="524700"/>
            </a:xfrm>
            <a:custGeom>
              <a:rect b="b" l="l" r="r" t="t"/>
              <a:pathLst>
                <a:path extrusionOk="0" h="120000" w="120000">
                  <a:moveTo>
                    <a:pt x="110742" y="0"/>
                  </a:moveTo>
                  <a:lnTo>
                    <a:pt x="115542" y="12473"/>
                  </a:lnTo>
                  <a:lnTo>
                    <a:pt x="119999" y="26236"/>
                  </a:lnTo>
                  <a:lnTo>
                    <a:pt x="16114" y="120000"/>
                  </a:lnTo>
                  <a:lnTo>
                    <a:pt x="0" y="100215"/>
                  </a:lnTo>
                  <a:lnTo>
                    <a:pt x="110742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8139725" y="3468242"/>
              <a:ext cx="221700" cy="2328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97627" y="42580"/>
                  </a:lnTo>
                  <a:lnTo>
                    <a:pt x="72203" y="83225"/>
                  </a:lnTo>
                  <a:lnTo>
                    <a:pt x="41694" y="120000"/>
                  </a:lnTo>
                  <a:lnTo>
                    <a:pt x="0" y="8322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8002455" y="3188073"/>
              <a:ext cx="417300" cy="3876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2912"/>
                  </a:lnTo>
                  <a:lnTo>
                    <a:pt x="118378" y="27378"/>
                  </a:lnTo>
                  <a:lnTo>
                    <a:pt x="114054" y="50679"/>
                  </a:lnTo>
                  <a:lnTo>
                    <a:pt x="25405" y="120000"/>
                  </a:lnTo>
                  <a:lnTo>
                    <a:pt x="0" y="9378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9" name="Google Shape;529;p46"/>
          <p:cNvSpPr/>
          <p:nvPr/>
        </p:nvSpPr>
        <p:spPr>
          <a:xfrm>
            <a:off x="673125" y="2252400"/>
            <a:ext cx="1677106" cy="1862525"/>
          </a:xfrm>
          <a:custGeom>
            <a:rect b="b" l="l" r="r" t="t"/>
            <a:pathLst>
              <a:path extrusionOk="0" h="333" w="300">
                <a:moveTo>
                  <a:pt x="266" y="33"/>
                </a:moveTo>
                <a:cubicBezTo>
                  <a:pt x="196" y="33"/>
                  <a:pt x="196" y="33"/>
                  <a:pt x="196" y="33"/>
                </a:cubicBezTo>
                <a:cubicBezTo>
                  <a:pt x="190" y="13"/>
                  <a:pt x="171" y="0"/>
                  <a:pt x="150" y="0"/>
                </a:cubicBezTo>
                <a:cubicBezTo>
                  <a:pt x="128" y="0"/>
                  <a:pt x="110" y="13"/>
                  <a:pt x="103" y="33"/>
                </a:cubicBezTo>
                <a:cubicBezTo>
                  <a:pt x="33" y="33"/>
                  <a:pt x="33" y="33"/>
                  <a:pt x="33" y="33"/>
                </a:cubicBezTo>
                <a:cubicBezTo>
                  <a:pt x="15" y="33"/>
                  <a:pt x="0" y="48"/>
                  <a:pt x="0" y="67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18"/>
                  <a:pt x="15" y="333"/>
                  <a:pt x="33" y="333"/>
                </a:cubicBezTo>
                <a:cubicBezTo>
                  <a:pt x="266" y="333"/>
                  <a:pt x="266" y="333"/>
                  <a:pt x="266" y="333"/>
                </a:cubicBezTo>
                <a:cubicBezTo>
                  <a:pt x="285" y="333"/>
                  <a:pt x="300" y="318"/>
                  <a:pt x="300" y="300"/>
                </a:cubicBezTo>
                <a:cubicBezTo>
                  <a:pt x="300" y="67"/>
                  <a:pt x="300" y="67"/>
                  <a:pt x="300" y="67"/>
                </a:cubicBezTo>
                <a:cubicBezTo>
                  <a:pt x="300" y="48"/>
                  <a:pt x="285" y="33"/>
                  <a:pt x="266" y="33"/>
                </a:cubicBezTo>
                <a:close/>
                <a:moveTo>
                  <a:pt x="150" y="33"/>
                </a:moveTo>
                <a:cubicBezTo>
                  <a:pt x="158" y="33"/>
                  <a:pt x="166" y="42"/>
                  <a:pt x="166" y="50"/>
                </a:cubicBezTo>
                <a:cubicBezTo>
                  <a:pt x="166" y="58"/>
                  <a:pt x="158" y="67"/>
                  <a:pt x="150" y="67"/>
                </a:cubicBezTo>
                <a:cubicBezTo>
                  <a:pt x="141" y="67"/>
                  <a:pt x="133" y="58"/>
                  <a:pt x="133" y="50"/>
                </a:cubicBezTo>
                <a:cubicBezTo>
                  <a:pt x="133" y="42"/>
                  <a:pt x="141" y="33"/>
                  <a:pt x="150" y="33"/>
                </a:cubicBezTo>
                <a:close/>
                <a:moveTo>
                  <a:pt x="183" y="267"/>
                </a:moveTo>
                <a:cubicBezTo>
                  <a:pt x="66" y="267"/>
                  <a:pt x="66" y="267"/>
                  <a:pt x="66" y="267"/>
                </a:cubicBezTo>
                <a:cubicBezTo>
                  <a:pt x="66" y="233"/>
                  <a:pt x="66" y="233"/>
                  <a:pt x="66" y="233"/>
                </a:cubicBezTo>
                <a:cubicBezTo>
                  <a:pt x="183" y="233"/>
                  <a:pt x="183" y="233"/>
                  <a:pt x="183" y="233"/>
                </a:cubicBezTo>
                <a:lnTo>
                  <a:pt x="183" y="267"/>
                </a:lnTo>
                <a:close/>
                <a:moveTo>
                  <a:pt x="233" y="200"/>
                </a:moveTo>
                <a:cubicBezTo>
                  <a:pt x="66" y="200"/>
                  <a:pt x="66" y="200"/>
                  <a:pt x="66" y="200"/>
                </a:cubicBezTo>
                <a:cubicBezTo>
                  <a:pt x="66" y="167"/>
                  <a:pt x="66" y="167"/>
                  <a:pt x="66" y="167"/>
                </a:cubicBezTo>
                <a:cubicBezTo>
                  <a:pt x="233" y="167"/>
                  <a:pt x="233" y="167"/>
                  <a:pt x="233" y="167"/>
                </a:cubicBezTo>
                <a:lnTo>
                  <a:pt x="233" y="200"/>
                </a:lnTo>
                <a:close/>
                <a:moveTo>
                  <a:pt x="233" y="133"/>
                </a:moveTo>
                <a:cubicBezTo>
                  <a:pt x="66" y="133"/>
                  <a:pt x="66" y="133"/>
                  <a:pt x="66" y="133"/>
                </a:cubicBezTo>
                <a:cubicBezTo>
                  <a:pt x="66" y="100"/>
                  <a:pt x="66" y="100"/>
                  <a:pt x="66" y="100"/>
                </a:cubicBezTo>
                <a:cubicBezTo>
                  <a:pt x="233" y="100"/>
                  <a:pt x="233" y="100"/>
                  <a:pt x="233" y="100"/>
                </a:cubicBezTo>
                <a:lnTo>
                  <a:pt x="233" y="133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6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advantages do you have ?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2" name="Google Shape;532;p46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6"/>
          <p:cNvSpPr/>
          <p:nvPr/>
        </p:nvSpPr>
        <p:spPr>
          <a:xfrm>
            <a:off x="673100" y="2252396"/>
            <a:ext cx="1639625" cy="1820900"/>
          </a:xfrm>
          <a:custGeom>
            <a:rect b="b" l="l" r="r" t="t"/>
            <a:pathLst>
              <a:path extrusionOk="0" h="333" w="300">
                <a:moveTo>
                  <a:pt x="266" y="33"/>
                </a:moveTo>
                <a:cubicBezTo>
                  <a:pt x="196" y="33"/>
                  <a:pt x="196" y="33"/>
                  <a:pt x="196" y="33"/>
                </a:cubicBezTo>
                <a:cubicBezTo>
                  <a:pt x="190" y="13"/>
                  <a:pt x="171" y="0"/>
                  <a:pt x="150" y="0"/>
                </a:cubicBezTo>
                <a:cubicBezTo>
                  <a:pt x="128" y="0"/>
                  <a:pt x="110" y="13"/>
                  <a:pt x="103" y="33"/>
                </a:cubicBezTo>
                <a:cubicBezTo>
                  <a:pt x="33" y="33"/>
                  <a:pt x="33" y="33"/>
                  <a:pt x="33" y="33"/>
                </a:cubicBezTo>
                <a:cubicBezTo>
                  <a:pt x="15" y="33"/>
                  <a:pt x="0" y="48"/>
                  <a:pt x="0" y="67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18"/>
                  <a:pt x="15" y="333"/>
                  <a:pt x="33" y="333"/>
                </a:cubicBezTo>
                <a:cubicBezTo>
                  <a:pt x="266" y="333"/>
                  <a:pt x="266" y="333"/>
                  <a:pt x="266" y="333"/>
                </a:cubicBezTo>
                <a:cubicBezTo>
                  <a:pt x="285" y="333"/>
                  <a:pt x="300" y="318"/>
                  <a:pt x="300" y="300"/>
                </a:cubicBezTo>
                <a:cubicBezTo>
                  <a:pt x="300" y="67"/>
                  <a:pt x="300" y="67"/>
                  <a:pt x="300" y="67"/>
                </a:cubicBezTo>
                <a:cubicBezTo>
                  <a:pt x="300" y="48"/>
                  <a:pt x="285" y="33"/>
                  <a:pt x="266" y="33"/>
                </a:cubicBezTo>
                <a:close/>
                <a:moveTo>
                  <a:pt x="150" y="33"/>
                </a:moveTo>
                <a:cubicBezTo>
                  <a:pt x="158" y="33"/>
                  <a:pt x="166" y="42"/>
                  <a:pt x="166" y="50"/>
                </a:cubicBezTo>
                <a:cubicBezTo>
                  <a:pt x="166" y="58"/>
                  <a:pt x="158" y="67"/>
                  <a:pt x="150" y="67"/>
                </a:cubicBezTo>
                <a:cubicBezTo>
                  <a:pt x="141" y="67"/>
                  <a:pt x="133" y="58"/>
                  <a:pt x="133" y="50"/>
                </a:cubicBezTo>
                <a:cubicBezTo>
                  <a:pt x="133" y="42"/>
                  <a:pt x="141" y="33"/>
                  <a:pt x="150" y="33"/>
                </a:cubicBezTo>
                <a:close/>
                <a:moveTo>
                  <a:pt x="183" y="267"/>
                </a:moveTo>
                <a:cubicBezTo>
                  <a:pt x="66" y="267"/>
                  <a:pt x="66" y="267"/>
                  <a:pt x="66" y="267"/>
                </a:cubicBezTo>
                <a:cubicBezTo>
                  <a:pt x="66" y="233"/>
                  <a:pt x="66" y="233"/>
                  <a:pt x="66" y="233"/>
                </a:cubicBezTo>
                <a:cubicBezTo>
                  <a:pt x="183" y="233"/>
                  <a:pt x="183" y="233"/>
                  <a:pt x="183" y="233"/>
                </a:cubicBezTo>
                <a:lnTo>
                  <a:pt x="183" y="267"/>
                </a:lnTo>
                <a:close/>
                <a:moveTo>
                  <a:pt x="233" y="200"/>
                </a:moveTo>
                <a:cubicBezTo>
                  <a:pt x="66" y="200"/>
                  <a:pt x="66" y="200"/>
                  <a:pt x="66" y="200"/>
                </a:cubicBezTo>
                <a:cubicBezTo>
                  <a:pt x="66" y="167"/>
                  <a:pt x="66" y="167"/>
                  <a:pt x="66" y="167"/>
                </a:cubicBezTo>
                <a:cubicBezTo>
                  <a:pt x="233" y="167"/>
                  <a:pt x="233" y="167"/>
                  <a:pt x="233" y="167"/>
                </a:cubicBezTo>
                <a:lnTo>
                  <a:pt x="233" y="200"/>
                </a:lnTo>
                <a:close/>
                <a:moveTo>
                  <a:pt x="233" y="133"/>
                </a:moveTo>
                <a:cubicBezTo>
                  <a:pt x="66" y="133"/>
                  <a:pt x="66" y="133"/>
                  <a:pt x="66" y="133"/>
                </a:cubicBezTo>
                <a:cubicBezTo>
                  <a:pt x="66" y="100"/>
                  <a:pt x="66" y="100"/>
                  <a:pt x="66" y="100"/>
                </a:cubicBezTo>
                <a:cubicBezTo>
                  <a:pt x="233" y="100"/>
                  <a:pt x="233" y="100"/>
                  <a:pt x="233" y="100"/>
                </a:cubicBezTo>
                <a:lnTo>
                  <a:pt x="233" y="1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6"/>
          <p:cNvSpPr txBox="1"/>
          <p:nvPr/>
        </p:nvSpPr>
        <p:spPr>
          <a:xfrm>
            <a:off x="929663" y="4330826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Retail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5" name="Google Shape;535;p46"/>
          <p:cNvSpPr txBox="1"/>
          <p:nvPr/>
        </p:nvSpPr>
        <p:spPr>
          <a:xfrm>
            <a:off x="4013066" y="4330826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Online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536" name="Google Shape;536;p46"/>
          <p:cNvGrpSpPr/>
          <p:nvPr/>
        </p:nvGrpSpPr>
        <p:grpSpPr>
          <a:xfrm>
            <a:off x="6839905" y="2341926"/>
            <a:ext cx="1639556" cy="1641849"/>
            <a:chOff x="6780199" y="2341926"/>
            <a:chExt cx="1639556" cy="1641849"/>
          </a:xfrm>
        </p:grpSpPr>
        <p:sp>
          <p:nvSpPr>
            <p:cNvPr id="537" name="Google Shape;537;p46"/>
            <p:cNvSpPr/>
            <p:nvPr/>
          </p:nvSpPr>
          <p:spPr>
            <a:xfrm>
              <a:off x="6780199" y="2341926"/>
              <a:ext cx="783900" cy="7839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lnTo>
                    <a:pt x="119999" y="119999"/>
                  </a:lnTo>
                  <a:lnTo>
                    <a:pt x="0" y="119999"/>
                  </a:lnTo>
                  <a:lnTo>
                    <a:pt x="2302" y="100719"/>
                  </a:lnTo>
                  <a:lnTo>
                    <a:pt x="7194" y="82877"/>
                  </a:lnTo>
                  <a:lnTo>
                    <a:pt x="14964" y="65899"/>
                  </a:lnTo>
                  <a:lnTo>
                    <a:pt x="24460" y="50359"/>
                  </a:lnTo>
                  <a:lnTo>
                    <a:pt x="36546" y="36546"/>
                  </a:lnTo>
                  <a:lnTo>
                    <a:pt x="50647" y="24460"/>
                  </a:lnTo>
                  <a:lnTo>
                    <a:pt x="65899" y="14676"/>
                  </a:lnTo>
                  <a:lnTo>
                    <a:pt x="82877" y="7194"/>
                  </a:lnTo>
                  <a:lnTo>
                    <a:pt x="100719" y="2302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6780199" y="3197474"/>
              <a:ext cx="783900" cy="786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9999" y="0"/>
                  </a:lnTo>
                  <a:lnTo>
                    <a:pt x="119999" y="119999"/>
                  </a:lnTo>
                  <a:lnTo>
                    <a:pt x="100719" y="117416"/>
                  </a:lnTo>
                  <a:lnTo>
                    <a:pt x="82877" y="112822"/>
                  </a:lnTo>
                  <a:lnTo>
                    <a:pt x="65899" y="105071"/>
                  </a:lnTo>
                  <a:lnTo>
                    <a:pt x="50647" y="95311"/>
                  </a:lnTo>
                  <a:lnTo>
                    <a:pt x="36546" y="83253"/>
                  </a:lnTo>
                  <a:lnTo>
                    <a:pt x="24460" y="69473"/>
                  </a:lnTo>
                  <a:lnTo>
                    <a:pt x="14964" y="53971"/>
                  </a:lnTo>
                  <a:lnTo>
                    <a:pt x="7194" y="37033"/>
                  </a:lnTo>
                  <a:lnTo>
                    <a:pt x="2302" y="192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7635779" y="3235081"/>
              <a:ext cx="530400" cy="7482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83517"/>
                  </a:lnTo>
                  <a:lnTo>
                    <a:pt x="100000" y="95276"/>
                  </a:lnTo>
                  <a:lnTo>
                    <a:pt x="77872" y="105226"/>
                  </a:lnTo>
                  <a:lnTo>
                    <a:pt x="53617" y="112462"/>
                  </a:lnTo>
                  <a:lnTo>
                    <a:pt x="27234" y="117286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7635779" y="2618334"/>
              <a:ext cx="652500" cy="545100"/>
            </a:xfrm>
            <a:custGeom>
              <a:rect b="b" l="l" r="r" t="t"/>
              <a:pathLst>
                <a:path extrusionOk="0" h="120000" w="120000">
                  <a:moveTo>
                    <a:pt x="106858" y="0"/>
                  </a:moveTo>
                  <a:lnTo>
                    <a:pt x="113775" y="10344"/>
                  </a:lnTo>
                  <a:lnTo>
                    <a:pt x="120000" y="21517"/>
                  </a:lnTo>
                  <a:lnTo>
                    <a:pt x="5878" y="120000"/>
                  </a:lnTo>
                  <a:lnTo>
                    <a:pt x="0" y="113793"/>
                  </a:lnTo>
                  <a:lnTo>
                    <a:pt x="0" y="92275"/>
                  </a:lnTo>
                  <a:lnTo>
                    <a:pt x="1068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7859545" y="2964314"/>
              <a:ext cx="558000" cy="475500"/>
            </a:xfrm>
            <a:custGeom>
              <a:rect b="b" l="l" r="r" t="t"/>
              <a:pathLst>
                <a:path extrusionOk="0" h="120000" w="120000">
                  <a:moveTo>
                    <a:pt x="115151" y="0"/>
                  </a:moveTo>
                  <a:lnTo>
                    <a:pt x="118383" y="17075"/>
                  </a:lnTo>
                  <a:lnTo>
                    <a:pt x="120000" y="34150"/>
                  </a:lnTo>
                  <a:lnTo>
                    <a:pt x="18989" y="120000"/>
                  </a:lnTo>
                  <a:lnTo>
                    <a:pt x="0" y="97707"/>
                  </a:lnTo>
                  <a:lnTo>
                    <a:pt x="1151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7635779" y="2341926"/>
              <a:ext cx="148800" cy="1278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2278" y="5294"/>
                  </a:lnTo>
                  <a:lnTo>
                    <a:pt x="120000" y="17647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7635779" y="2388934"/>
              <a:ext cx="366600" cy="317700"/>
            </a:xfrm>
            <a:custGeom>
              <a:rect b="b" l="l" r="r" t="t"/>
              <a:pathLst>
                <a:path extrusionOk="0" h="120000" w="120000">
                  <a:moveTo>
                    <a:pt x="77538" y="0"/>
                  </a:moveTo>
                  <a:lnTo>
                    <a:pt x="99076" y="9230"/>
                  </a:lnTo>
                  <a:lnTo>
                    <a:pt x="120000" y="21301"/>
                  </a:lnTo>
                  <a:lnTo>
                    <a:pt x="0" y="120000"/>
                  </a:lnTo>
                  <a:lnTo>
                    <a:pt x="0" y="63905"/>
                  </a:lnTo>
                  <a:lnTo>
                    <a:pt x="775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7635779" y="2486711"/>
              <a:ext cx="530400" cy="458700"/>
            </a:xfrm>
            <a:custGeom>
              <a:rect b="b" l="l" r="r" t="t"/>
              <a:pathLst>
                <a:path extrusionOk="0" h="120000" w="120000">
                  <a:moveTo>
                    <a:pt x="97872" y="0"/>
                  </a:moveTo>
                  <a:lnTo>
                    <a:pt x="120000" y="20655"/>
                  </a:lnTo>
                  <a:lnTo>
                    <a:pt x="0" y="120000"/>
                  </a:lnTo>
                  <a:lnTo>
                    <a:pt x="0" y="81639"/>
                  </a:lnTo>
                  <a:lnTo>
                    <a:pt x="978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46"/>
            <p:cNvSpPr/>
            <p:nvPr/>
          </p:nvSpPr>
          <p:spPr>
            <a:xfrm>
              <a:off x="7718516" y="2778162"/>
              <a:ext cx="658200" cy="524700"/>
            </a:xfrm>
            <a:custGeom>
              <a:rect b="b" l="l" r="r" t="t"/>
              <a:pathLst>
                <a:path extrusionOk="0" h="120000" w="120000">
                  <a:moveTo>
                    <a:pt x="110742" y="0"/>
                  </a:moveTo>
                  <a:lnTo>
                    <a:pt x="115542" y="12473"/>
                  </a:lnTo>
                  <a:lnTo>
                    <a:pt x="119999" y="26236"/>
                  </a:lnTo>
                  <a:lnTo>
                    <a:pt x="16114" y="120000"/>
                  </a:lnTo>
                  <a:lnTo>
                    <a:pt x="0" y="100215"/>
                  </a:lnTo>
                  <a:lnTo>
                    <a:pt x="1107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8139725" y="3468242"/>
              <a:ext cx="221700" cy="2328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97627" y="42580"/>
                  </a:lnTo>
                  <a:lnTo>
                    <a:pt x="72203" y="83225"/>
                  </a:lnTo>
                  <a:lnTo>
                    <a:pt x="41694" y="120000"/>
                  </a:lnTo>
                  <a:lnTo>
                    <a:pt x="0" y="8322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8002455" y="3188073"/>
              <a:ext cx="417300" cy="3876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2912"/>
                  </a:lnTo>
                  <a:lnTo>
                    <a:pt x="118378" y="27378"/>
                  </a:lnTo>
                  <a:lnTo>
                    <a:pt x="114054" y="50679"/>
                  </a:lnTo>
                  <a:lnTo>
                    <a:pt x="25405" y="120000"/>
                  </a:lnTo>
                  <a:lnTo>
                    <a:pt x="0" y="9378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8" name="Google Shape;548;p46"/>
          <p:cNvSpPr txBox="1"/>
          <p:nvPr/>
        </p:nvSpPr>
        <p:spPr>
          <a:xfrm>
            <a:off x="7096434" y="4330826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Bundle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549" name="Google Shape;549;p46"/>
          <p:cNvGrpSpPr/>
          <p:nvPr/>
        </p:nvGrpSpPr>
        <p:grpSpPr>
          <a:xfrm>
            <a:off x="3669874" y="2171647"/>
            <a:ext cx="1469696" cy="1943274"/>
            <a:chOff x="3669874" y="2171647"/>
            <a:chExt cx="1469696" cy="1943274"/>
          </a:xfrm>
        </p:grpSpPr>
        <p:sp>
          <p:nvSpPr>
            <p:cNvPr id="550" name="Google Shape;550;p46"/>
            <p:cNvSpPr/>
            <p:nvPr/>
          </p:nvSpPr>
          <p:spPr>
            <a:xfrm>
              <a:off x="4207620" y="2716000"/>
              <a:ext cx="433500" cy="4254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4106" y="96744"/>
                  </a:lnTo>
                  <a:lnTo>
                    <a:pt x="11406" y="74883"/>
                  </a:lnTo>
                  <a:lnTo>
                    <a:pt x="23269" y="54418"/>
                  </a:lnTo>
                  <a:lnTo>
                    <a:pt x="38326" y="37674"/>
                  </a:lnTo>
                  <a:lnTo>
                    <a:pt x="55209" y="22790"/>
                  </a:lnTo>
                  <a:lnTo>
                    <a:pt x="74828" y="11162"/>
                  </a:lnTo>
                  <a:lnTo>
                    <a:pt x="97186" y="418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4205970" y="3199320"/>
              <a:ext cx="933600" cy="9156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58810"/>
                  </a:lnTo>
                  <a:lnTo>
                    <a:pt x="118939" y="70054"/>
                  </a:lnTo>
                  <a:lnTo>
                    <a:pt x="115971" y="80216"/>
                  </a:lnTo>
                  <a:lnTo>
                    <a:pt x="111731" y="89945"/>
                  </a:lnTo>
                  <a:lnTo>
                    <a:pt x="105795" y="98378"/>
                  </a:lnTo>
                  <a:lnTo>
                    <a:pt x="98586" y="105513"/>
                  </a:lnTo>
                  <a:lnTo>
                    <a:pt x="90106" y="111783"/>
                  </a:lnTo>
                  <a:lnTo>
                    <a:pt x="80777" y="116324"/>
                  </a:lnTo>
                  <a:lnTo>
                    <a:pt x="70600" y="118918"/>
                  </a:lnTo>
                  <a:lnTo>
                    <a:pt x="60000" y="120000"/>
                  </a:lnTo>
                  <a:lnTo>
                    <a:pt x="49187" y="118918"/>
                  </a:lnTo>
                  <a:lnTo>
                    <a:pt x="39010" y="116324"/>
                  </a:lnTo>
                  <a:lnTo>
                    <a:pt x="29681" y="111783"/>
                  </a:lnTo>
                  <a:lnTo>
                    <a:pt x="21201" y="105513"/>
                  </a:lnTo>
                  <a:lnTo>
                    <a:pt x="14204" y="98378"/>
                  </a:lnTo>
                  <a:lnTo>
                    <a:pt x="8056" y="89945"/>
                  </a:lnTo>
                  <a:lnTo>
                    <a:pt x="3816" y="80216"/>
                  </a:lnTo>
                  <a:lnTo>
                    <a:pt x="1060" y="70054"/>
                  </a:lnTo>
                  <a:lnTo>
                    <a:pt x="0" y="58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4702477" y="2716000"/>
              <a:ext cx="433500" cy="4254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22813" y="4186"/>
                  </a:lnTo>
                  <a:lnTo>
                    <a:pt x="45171" y="11162"/>
                  </a:lnTo>
                  <a:lnTo>
                    <a:pt x="64334" y="22790"/>
                  </a:lnTo>
                  <a:lnTo>
                    <a:pt x="81673" y="37674"/>
                  </a:lnTo>
                  <a:lnTo>
                    <a:pt x="96273" y="54418"/>
                  </a:lnTo>
                  <a:lnTo>
                    <a:pt x="107680" y="74883"/>
                  </a:lnTo>
                  <a:lnTo>
                    <a:pt x="116349" y="96744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3669874" y="2171647"/>
              <a:ext cx="1029300" cy="964800"/>
            </a:xfrm>
            <a:custGeom>
              <a:rect b="b" l="l" r="r" t="t"/>
              <a:pathLst>
                <a:path extrusionOk="0" h="120000" w="120000">
                  <a:moveTo>
                    <a:pt x="63461" y="0"/>
                  </a:moveTo>
                  <a:lnTo>
                    <a:pt x="72692" y="410"/>
                  </a:lnTo>
                  <a:lnTo>
                    <a:pt x="81346" y="2461"/>
                  </a:lnTo>
                  <a:lnTo>
                    <a:pt x="90192" y="6153"/>
                  </a:lnTo>
                  <a:lnTo>
                    <a:pt x="97884" y="11282"/>
                  </a:lnTo>
                  <a:lnTo>
                    <a:pt x="105000" y="18256"/>
                  </a:lnTo>
                  <a:lnTo>
                    <a:pt x="110384" y="25435"/>
                  </a:lnTo>
                  <a:lnTo>
                    <a:pt x="114615" y="33641"/>
                  </a:lnTo>
                  <a:lnTo>
                    <a:pt x="117884" y="41846"/>
                  </a:lnTo>
                  <a:lnTo>
                    <a:pt x="119423" y="50871"/>
                  </a:lnTo>
                  <a:lnTo>
                    <a:pt x="120000" y="59897"/>
                  </a:lnTo>
                  <a:lnTo>
                    <a:pt x="113269" y="59897"/>
                  </a:lnTo>
                  <a:lnTo>
                    <a:pt x="112692" y="49846"/>
                  </a:lnTo>
                  <a:lnTo>
                    <a:pt x="110000" y="40205"/>
                  </a:lnTo>
                  <a:lnTo>
                    <a:pt x="105961" y="31384"/>
                  </a:lnTo>
                  <a:lnTo>
                    <a:pt x="100192" y="23384"/>
                  </a:lnTo>
                  <a:lnTo>
                    <a:pt x="94038" y="17435"/>
                  </a:lnTo>
                  <a:lnTo>
                    <a:pt x="86923" y="12717"/>
                  </a:lnTo>
                  <a:lnTo>
                    <a:pt x="79423" y="9230"/>
                  </a:lnTo>
                  <a:lnTo>
                    <a:pt x="72115" y="7589"/>
                  </a:lnTo>
                  <a:lnTo>
                    <a:pt x="64038" y="7179"/>
                  </a:lnTo>
                  <a:lnTo>
                    <a:pt x="55576" y="8615"/>
                  </a:lnTo>
                  <a:lnTo>
                    <a:pt x="48653" y="11076"/>
                  </a:lnTo>
                  <a:lnTo>
                    <a:pt x="41730" y="14769"/>
                  </a:lnTo>
                  <a:lnTo>
                    <a:pt x="36346" y="19692"/>
                  </a:lnTo>
                  <a:lnTo>
                    <a:pt x="31153" y="25435"/>
                  </a:lnTo>
                  <a:lnTo>
                    <a:pt x="27307" y="32000"/>
                  </a:lnTo>
                  <a:lnTo>
                    <a:pt x="23846" y="38769"/>
                  </a:lnTo>
                  <a:lnTo>
                    <a:pt x="21153" y="46153"/>
                  </a:lnTo>
                  <a:lnTo>
                    <a:pt x="19230" y="53538"/>
                  </a:lnTo>
                  <a:lnTo>
                    <a:pt x="18076" y="61128"/>
                  </a:lnTo>
                  <a:lnTo>
                    <a:pt x="17307" y="68102"/>
                  </a:lnTo>
                  <a:lnTo>
                    <a:pt x="16923" y="75897"/>
                  </a:lnTo>
                  <a:lnTo>
                    <a:pt x="16730" y="82461"/>
                  </a:lnTo>
                  <a:lnTo>
                    <a:pt x="16346" y="89435"/>
                  </a:lnTo>
                  <a:lnTo>
                    <a:pt x="15769" y="96000"/>
                  </a:lnTo>
                  <a:lnTo>
                    <a:pt x="14423" y="102153"/>
                  </a:lnTo>
                  <a:lnTo>
                    <a:pt x="12884" y="107897"/>
                  </a:lnTo>
                  <a:lnTo>
                    <a:pt x="10192" y="113025"/>
                  </a:lnTo>
                  <a:lnTo>
                    <a:pt x="6730" y="117538"/>
                  </a:lnTo>
                  <a:lnTo>
                    <a:pt x="5192" y="118564"/>
                  </a:lnTo>
                  <a:lnTo>
                    <a:pt x="3846" y="120000"/>
                  </a:lnTo>
                  <a:lnTo>
                    <a:pt x="0" y="113846"/>
                  </a:lnTo>
                  <a:lnTo>
                    <a:pt x="961" y="113435"/>
                  </a:lnTo>
                  <a:lnTo>
                    <a:pt x="2115" y="112000"/>
                  </a:lnTo>
                  <a:lnTo>
                    <a:pt x="5192" y="107897"/>
                  </a:lnTo>
                  <a:lnTo>
                    <a:pt x="7307" y="102358"/>
                  </a:lnTo>
                  <a:lnTo>
                    <a:pt x="8653" y="96205"/>
                  </a:lnTo>
                  <a:lnTo>
                    <a:pt x="9615" y="89641"/>
                  </a:lnTo>
                  <a:lnTo>
                    <a:pt x="10192" y="75897"/>
                  </a:lnTo>
                  <a:lnTo>
                    <a:pt x="10576" y="67282"/>
                  </a:lnTo>
                  <a:lnTo>
                    <a:pt x="11153" y="60102"/>
                  </a:lnTo>
                  <a:lnTo>
                    <a:pt x="12500" y="52512"/>
                  </a:lnTo>
                  <a:lnTo>
                    <a:pt x="14423" y="45128"/>
                  </a:lnTo>
                  <a:lnTo>
                    <a:pt x="16923" y="37538"/>
                  </a:lnTo>
                  <a:lnTo>
                    <a:pt x="20192" y="30153"/>
                  </a:lnTo>
                  <a:lnTo>
                    <a:pt x="24038" y="23794"/>
                  </a:lnTo>
                  <a:lnTo>
                    <a:pt x="28653" y="17435"/>
                  </a:lnTo>
                  <a:lnTo>
                    <a:pt x="34038" y="12102"/>
                  </a:lnTo>
                  <a:lnTo>
                    <a:pt x="40192" y="7179"/>
                  </a:lnTo>
                  <a:lnTo>
                    <a:pt x="47307" y="3692"/>
                  </a:lnTo>
                  <a:lnTo>
                    <a:pt x="54615" y="1435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46"/>
          <p:cNvGrpSpPr/>
          <p:nvPr/>
        </p:nvGrpSpPr>
        <p:grpSpPr>
          <a:xfrm>
            <a:off x="3688936" y="2209747"/>
            <a:ext cx="1469696" cy="1943274"/>
            <a:chOff x="3669874" y="2171647"/>
            <a:chExt cx="1469696" cy="1943274"/>
          </a:xfrm>
        </p:grpSpPr>
        <p:sp>
          <p:nvSpPr>
            <p:cNvPr id="555" name="Google Shape;555;p46"/>
            <p:cNvSpPr/>
            <p:nvPr/>
          </p:nvSpPr>
          <p:spPr>
            <a:xfrm>
              <a:off x="4207620" y="2716000"/>
              <a:ext cx="433500" cy="4254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4106" y="96744"/>
                  </a:lnTo>
                  <a:lnTo>
                    <a:pt x="11406" y="74883"/>
                  </a:lnTo>
                  <a:lnTo>
                    <a:pt x="23269" y="54418"/>
                  </a:lnTo>
                  <a:lnTo>
                    <a:pt x="38326" y="37674"/>
                  </a:lnTo>
                  <a:lnTo>
                    <a:pt x="55209" y="22790"/>
                  </a:lnTo>
                  <a:lnTo>
                    <a:pt x="74828" y="11162"/>
                  </a:lnTo>
                  <a:lnTo>
                    <a:pt x="97186" y="418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4205970" y="3199320"/>
              <a:ext cx="933600" cy="9156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58810"/>
                  </a:lnTo>
                  <a:lnTo>
                    <a:pt x="118939" y="70054"/>
                  </a:lnTo>
                  <a:lnTo>
                    <a:pt x="115971" y="80216"/>
                  </a:lnTo>
                  <a:lnTo>
                    <a:pt x="111731" y="89945"/>
                  </a:lnTo>
                  <a:lnTo>
                    <a:pt x="105795" y="98378"/>
                  </a:lnTo>
                  <a:lnTo>
                    <a:pt x="98586" y="105513"/>
                  </a:lnTo>
                  <a:lnTo>
                    <a:pt x="90106" y="111783"/>
                  </a:lnTo>
                  <a:lnTo>
                    <a:pt x="80777" y="116324"/>
                  </a:lnTo>
                  <a:lnTo>
                    <a:pt x="70600" y="118918"/>
                  </a:lnTo>
                  <a:lnTo>
                    <a:pt x="60000" y="120000"/>
                  </a:lnTo>
                  <a:lnTo>
                    <a:pt x="49187" y="118918"/>
                  </a:lnTo>
                  <a:lnTo>
                    <a:pt x="39010" y="116324"/>
                  </a:lnTo>
                  <a:lnTo>
                    <a:pt x="29681" y="111783"/>
                  </a:lnTo>
                  <a:lnTo>
                    <a:pt x="21201" y="105513"/>
                  </a:lnTo>
                  <a:lnTo>
                    <a:pt x="14204" y="98378"/>
                  </a:lnTo>
                  <a:lnTo>
                    <a:pt x="8056" y="89945"/>
                  </a:lnTo>
                  <a:lnTo>
                    <a:pt x="3816" y="80216"/>
                  </a:lnTo>
                  <a:lnTo>
                    <a:pt x="1060" y="70054"/>
                  </a:lnTo>
                  <a:lnTo>
                    <a:pt x="0" y="58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46"/>
            <p:cNvSpPr/>
            <p:nvPr/>
          </p:nvSpPr>
          <p:spPr>
            <a:xfrm>
              <a:off x="4702477" y="2716000"/>
              <a:ext cx="433500" cy="4254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22813" y="4186"/>
                  </a:lnTo>
                  <a:lnTo>
                    <a:pt x="45171" y="11162"/>
                  </a:lnTo>
                  <a:lnTo>
                    <a:pt x="64334" y="22790"/>
                  </a:lnTo>
                  <a:lnTo>
                    <a:pt x="81673" y="37674"/>
                  </a:lnTo>
                  <a:lnTo>
                    <a:pt x="96273" y="54418"/>
                  </a:lnTo>
                  <a:lnTo>
                    <a:pt x="107680" y="74883"/>
                  </a:lnTo>
                  <a:lnTo>
                    <a:pt x="116349" y="96744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46"/>
            <p:cNvSpPr/>
            <p:nvPr/>
          </p:nvSpPr>
          <p:spPr>
            <a:xfrm>
              <a:off x="3669874" y="2171647"/>
              <a:ext cx="1029300" cy="964800"/>
            </a:xfrm>
            <a:custGeom>
              <a:rect b="b" l="l" r="r" t="t"/>
              <a:pathLst>
                <a:path extrusionOk="0" h="120000" w="120000">
                  <a:moveTo>
                    <a:pt x="63461" y="0"/>
                  </a:moveTo>
                  <a:lnTo>
                    <a:pt x="72692" y="410"/>
                  </a:lnTo>
                  <a:lnTo>
                    <a:pt x="81346" y="2461"/>
                  </a:lnTo>
                  <a:lnTo>
                    <a:pt x="90192" y="6153"/>
                  </a:lnTo>
                  <a:lnTo>
                    <a:pt x="97884" y="11282"/>
                  </a:lnTo>
                  <a:lnTo>
                    <a:pt x="105000" y="18256"/>
                  </a:lnTo>
                  <a:lnTo>
                    <a:pt x="110384" y="25435"/>
                  </a:lnTo>
                  <a:lnTo>
                    <a:pt x="114615" y="33641"/>
                  </a:lnTo>
                  <a:lnTo>
                    <a:pt x="117884" y="41846"/>
                  </a:lnTo>
                  <a:lnTo>
                    <a:pt x="119423" y="50871"/>
                  </a:lnTo>
                  <a:lnTo>
                    <a:pt x="120000" y="59897"/>
                  </a:lnTo>
                  <a:lnTo>
                    <a:pt x="113269" y="59897"/>
                  </a:lnTo>
                  <a:lnTo>
                    <a:pt x="112692" y="49846"/>
                  </a:lnTo>
                  <a:lnTo>
                    <a:pt x="110000" y="40205"/>
                  </a:lnTo>
                  <a:lnTo>
                    <a:pt x="105961" y="31384"/>
                  </a:lnTo>
                  <a:lnTo>
                    <a:pt x="100192" y="23384"/>
                  </a:lnTo>
                  <a:lnTo>
                    <a:pt x="94038" y="17435"/>
                  </a:lnTo>
                  <a:lnTo>
                    <a:pt x="86923" y="12717"/>
                  </a:lnTo>
                  <a:lnTo>
                    <a:pt x="79423" y="9230"/>
                  </a:lnTo>
                  <a:lnTo>
                    <a:pt x="72115" y="7589"/>
                  </a:lnTo>
                  <a:lnTo>
                    <a:pt x="64038" y="7179"/>
                  </a:lnTo>
                  <a:lnTo>
                    <a:pt x="55576" y="8615"/>
                  </a:lnTo>
                  <a:lnTo>
                    <a:pt x="48653" y="11076"/>
                  </a:lnTo>
                  <a:lnTo>
                    <a:pt x="41730" y="14769"/>
                  </a:lnTo>
                  <a:lnTo>
                    <a:pt x="36346" y="19692"/>
                  </a:lnTo>
                  <a:lnTo>
                    <a:pt x="31153" y="25435"/>
                  </a:lnTo>
                  <a:lnTo>
                    <a:pt x="27307" y="32000"/>
                  </a:lnTo>
                  <a:lnTo>
                    <a:pt x="23846" y="38769"/>
                  </a:lnTo>
                  <a:lnTo>
                    <a:pt x="21153" y="46153"/>
                  </a:lnTo>
                  <a:lnTo>
                    <a:pt x="19230" y="53538"/>
                  </a:lnTo>
                  <a:lnTo>
                    <a:pt x="18076" y="61128"/>
                  </a:lnTo>
                  <a:lnTo>
                    <a:pt x="17307" y="68102"/>
                  </a:lnTo>
                  <a:lnTo>
                    <a:pt x="16923" y="75897"/>
                  </a:lnTo>
                  <a:lnTo>
                    <a:pt x="16730" y="82461"/>
                  </a:lnTo>
                  <a:lnTo>
                    <a:pt x="16346" y="89435"/>
                  </a:lnTo>
                  <a:lnTo>
                    <a:pt x="15769" y="96000"/>
                  </a:lnTo>
                  <a:lnTo>
                    <a:pt x="14423" y="102153"/>
                  </a:lnTo>
                  <a:lnTo>
                    <a:pt x="12884" y="107897"/>
                  </a:lnTo>
                  <a:lnTo>
                    <a:pt x="10192" y="113025"/>
                  </a:lnTo>
                  <a:lnTo>
                    <a:pt x="6730" y="117538"/>
                  </a:lnTo>
                  <a:lnTo>
                    <a:pt x="5192" y="118564"/>
                  </a:lnTo>
                  <a:lnTo>
                    <a:pt x="3846" y="120000"/>
                  </a:lnTo>
                  <a:lnTo>
                    <a:pt x="0" y="113846"/>
                  </a:lnTo>
                  <a:lnTo>
                    <a:pt x="961" y="113435"/>
                  </a:lnTo>
                  <a:lnTo>
                    <a:pt x="2115" y="112000"/>
                  </a:lnTo>
                  <a:lnTo>
                    <a:pt x="5192" y="107897"/>
                  </a:lnTo>
                  <a:lnTo>
                    <a:pt x="7307" y="102358"/>
                  </a:lnTo>
                  <a:lnTo>
                    <a:pt x="8653" y="96205"/>
                  </a:lnTo>
                  <a:lnTo>
                    <a:pt x="9615" y="89641"/>
                  </a:lnTo>
                  <a:lnTo>
                    <a:pt x="10192" y="75897"/>
                  </a:lnTo>
                  <a:lnTo>
                    <a:pt x="10576" y="67282"/>
                  </a:lnTo>
                  <a:lnTo>
                    <a:pt x="11153" y="60102"/>
                  </a:lnTo>
                  <a:lnTo>
                    <a:pt x="12500" y="52512"/>
                  </a:lnTo>
                  <a:lnTo>
                    <a:pt x="14423" y="45128"/>
                  </a:lnTo>
                  <a:lnTo>
                    <a:pt x="16923" y="37538"/>
                  </a:lnTo>
                  <a:lnTo>
                    <a:pt x="20192" y="30153"/>
                  </a:lnTo>
                  <a:lnTo>
                    <a:pt x="24038" y="23794"/>
                  </a:lnTo>
                  <a:lnTo>
                    <a:pt x="28653" y="17435"/>
                  </a:lnTo>
                  <a:lnTo>
                    <a:pt x="34038" y="12102"/>
                  </a:lnTo>
                  <a:lnTo>
                    <a:pt x="40192" y="7179"/>
                  </a:lnTo>
                  <a:lnTo>
                    <a:pt x="47307" y="3692"/>
                  </a:lnTo>
                  <a:lnTo>
                    <a:pt x="54615" y="1435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pphire-screen2-1500x991.jpg" id="563" name="Google Shape;563;p47"/>
          <p:cNvPicPr preferRelativeResize="0"/>
          <p:nvPr/>
        </p:nvPicPr>
        <p:blipFill rotWithShape="1">
          <a:blip r:embed="rId3">
            <a:alphaModFix amt="40000"/>
          </a:blip>
          <a:srcRect b="12016" l="0" r="0" t="5050"/>
          <a:stretch/>
        </p:blipFill>
        <p:spPr>
          <a:xfrm>
            <a:off x="0" y="133350"/>
            <a:ext cx="9144000" cy="501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7"/>
          <p:cNvSpPr/>
          <p:nvPr/>
        </p:nvSpPr>
        <p:spPr>
          <a:xfrm>
            <a:off x="885575" y="3562350"/>
            <a:ext cx="36864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7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p47"/>
          <p:cNvSpPr txBox="1"/>
          <p:nvPr/>
        </p:nvSpPr>
        <p:spPr>
          <a:xfrm>
            <a:off x="1181100" y="3679050"/>
            <a:ext cx="31242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Competition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7" name="Google Shape;567;p47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0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Instructions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0" name="Google Shape;160;p30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670800" y="2445975"/>
            <a:ext cx="39999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Open in Google Slides</a:t>
            </a:r>
            <a:endParaRPr sz="1800">
              <a:solidFill>
                <a:srgbClr val="45BE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5169925" y="2445975"/>
            <a:ext cx="39999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Open in PowerPoint®</a:t>
            </a:r>
            <a:endParaRPr sz="1800">
              <a:solidFill>
                <a:srgbClr val="45BE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3" name="Google Shape;163;p30"/>
          <p:cNvSpPr txBox="1"/>
          <p:nvPr/>
        </p:nvSpPr>
        <p:spPr>
          <a:xfrm>
            <a:off x="311700" y="1498638"/>
            <a:ext cx="8520600" cy="10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to work with this template?</a:t>
            </a:r>
            <a:endParaRPr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Open the presentation from the Google Slides Viewer (gear icon) or press the button below. </a:t>
            </a: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 order to be able to edit the presentation in Google Slides, you must own a Google® Account and be logged in.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311700" y="2900400"/>
            <a:ext cx="39999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Please navigate to the </a:t>
            </a: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File</a:t>
            </a: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menu and select </a:t>
            </a: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Make a copy</a:t>
            </a: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new Google Slides Editor will open with an editable copy of the template. This copy will be created in your Google Drive® account.</a:t>
            </a:r>
            <a:endParaRPr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832400" y="2900400"/>
            <a:ext cx="39999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Navigate to the </a:t>
            </a: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File</a:t>
            </a: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menu and select </a:t>
            </a: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Download as Microsoft PowerPoint.</a:t>
            </a: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You will download a .</a:t>
            </a: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pptx</a:t>
            </a: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file that you can open in PowerPoint.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</a:t>
            </a: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You will need to install the fonts used in this presentation. Links to the fonts are provided at the end of this presentation.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66" name="Google Shape;166;p30"/>
          <p:cNvGrpSpPr/>
          <p:nvPr/>
        </p:nvGrpSpPr>
        <p:grpSpPr>
          <a:xfrm>
            <a:off x="986076" y="4469946"/>
            <a:ext cx="7171848" cy="720300"/>
            <a:chOff x="1183250" y="3784146"/>
            <a:chExt cx="7171848" cy="720300"/>
          </a:xfrm>
        </p:grpSpPr>
        <p:pic>
          <p:nvPicPr>
            <p:cNvPr descr="by.png" id="167" name="Google Shape;167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3250" y="3971871"/>
              <a:ext cx="952635" cy="333356"/>
            </a:xfrm>
            <a:prstGeom prst="rect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68" name="Google Shape;168;p30"/>
            <p:cNvSpPr txBox="1"/>
            <p:nvPr/>
          </p:nvSpPr>
          <p:spPr>
            <a:xfrm>
              <a:off x="2213798" y="3784146"/>
              <a:ext cx="61413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900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Important:</a:t>
              </a:r>
              <a:r>
                <a:rPr lang="en" sz="900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All our templates are free to use under </a:t>
              </a:r>
              <a:r>
                <a:rPr lang="en" sz="900" u="sng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 License</a:t>
              </a:r>
              <a:r>
                <a:rPr lang="en" sz="900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 If you use the graphic assets (photos, icons and typographies) included in this Google Slides Templates you must keep the Credits slide or add all attributions in the last slide notes.</a:t>
              </a:r>
              <a:endParaRPr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just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pic>
        <p:nvPicPr>
          <p:cNvPr id="169" name="Google Shape;16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457300"/>
            <a:ext cx="359092" cy="35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2400" y="2457300"/>
            <a:ext cx="337533" cy="3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2" name="Google Shape;572;p48"/>
          <p:cNvCxnSpPr/>
          <p:nvPr/>
        </p:nvCxnSpPr>
        <p:spPr>
          <a:xfrm>
            <a:off x="3771900" y="933450"/>
            <a:ext cx="0" cy="392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73" name="Google Shape;573;p48"/>
          <p:cNvCxnSpPr/>
          <p:nvPr/>
        </p:nvCxnSpPr>
        <p:spPr>
          <a:xfrm>
            <a:off x="571500" y="2914650"/>
            <a:ext cx="6457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74" name="Google Shape;574;p48"/>
          <p:cNvSpPr/>
          <p:nvPr/>
        </p:nvSpPr>
        <p:spPr>
          <a:xfrm>
            <a:off x="2628900" y="2562300"/>
            <a:ext cx="2286000" cy="704700"/>
          </a:xfrm>
          <a:prstGeom prst="rect">
            <a:avLst/>
          </a:prstGeom>
          <a:solidFill>
            <a:srgbClr val="45BEE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2X2 MATRIX</a:t>
            </a:r>
            <a:endParaRPr sz="36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575" name="Google Shape;575;p48"/>
          <p:cNvSpPr txBox="1"/>
          <p:nvPr/>
        </p:nvSpPr>
        <p:spPr>
          <a:xfrm>
            <a:off x="2838450" y="220350"/>
            <a:ext cx="24384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Performance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76" name="Google Shape;576;p48"/>
          <p:cNvSpPr txBox="1"/>
          <p:nvPr/>
        </p:nvSpPr>
        <p:spPr>
          <a:xfrm>
            <a:off x="6915000" y="2914650"/>
            <a:ext cx="24384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Cost Efficiency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77" name="Google Shape;577;p48"/>
          <p:cNvSpPr/>
          <p:nvPr/>
        </p:nvSpPr>
        <p:spPr>
          <a:xfrm>
            <a:off x="5029200" y="1104900"/>
            <a:ext cx="1104900" cy="1104900"/>
          </a:xfrm>
          <a:prstGeom prst="ellipse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You</a:t>
            </a:r>
            <a:endParaRPr sz="30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578" name="Google Shape;578;p48"/>
          <p:cNvSpPr/>
          <p:nvPr/>
        </p:nvSpPr>
        <p:spPr>
          <a:xfrm>
            <a:off x="4791000" y="3267000"/>
            <a:ext cx="1104900" cy="1104900"/>
          </a:xfrm>
          <a:prstGeom prst="ellipse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579" name="Google Shape;579;p48"/>
          <p:cNvSpPr txBox="1"/>
          <p:nvPr/>
        </p:nvSpPr>
        <p:spPr>
          <a:xfrm>
            <a:off x="4638600" y="3514650"/>
            <a:ext cx="1409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Competitor 1</a:t>
            </a:r>
            <a:endParaRPr sz="30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580" name="Google Shape;580;p48"/>
          <p:cNvSpPr/>
          <p:nvPr/>
        </p:nvSpPr>
        <p:spPr>
          <a:xfrm>
            <a:off x="2257350" y="1276350"/>
            <a:ext cx="1104900" cy="1104900"/>
          </a:xfrm>
          <a:prstGeom prst="ellipse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581" name="Google Shape;581;p48"/>
          <p:cNvSpPr txBox="1"/>
          <p:nvPr/>
        </p:nvSpPr>
        <p:spPr>
          <a:xfrm>
            <a:off x="2104950" y="1524000"/>
            <a:ext cx="1409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Competitor 2</a:t>
            </a:r>
            <a:endParaRPr sz="30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582" name="Google Shape;582;p48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49"/>
          <p:cNvGrpSpPr/>
          <p:nvPr/>
        </p:nvGrpSpPr>
        <p:grpSpPr>
          <a:xfrm>
            <a:off x="5476576" y="761873"/>
            <a:ext cx="2905895" cy="3979510"/>
            <a:chOff x="7803286" y="4118482"/>
            <a:chExt cx="936600" cy="1282637"/>
          </a:xfrm>
        </p:grpSpPr>
        <p:sp>
          <p:nvSpPr>
            <p:cNvPr id="588" name="Google Shape;588;p49"/>
            <p:cNvSpPr/>
            <p:nvPr/>
          </p:nvSpPr>
          <p:spPr>
            <a:xfrm>
              <a:off x="8212861" y="4812219"/>
              <a:ext cx="449400" cy="588900"/>
            </a:xfrm>
            <a:custGeom>
              <a:rect b="b" l="l" r="r" t="t"/>
              <a:pathLst>
                <a:path extrusionOk="0" h="120000" w="120000">
                  <a:moveTo>
                    <a:pt x="73780" y="0"/>
                  </a:moveTo>
                  <a:lnTo>
                    <a:pt x="120000" y="100592"/>
                  </a:lnTo>
                  <a:lnTo>
                    <a:pt x="73780" y="91859"/>
                  </a:lnTo>
                  <a:lnTo>
                    <a:pt x="44098" y="119999"/>
                  </a:lnTo>
                  <a:lnTo>
                    <a:pt x="0" y="17466"/>
                  </a:lnTo>
                  <a:lnTo>
                    <a:pt x="7378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49"/>
            <p:cNvSpPr/>
            <p:nvPr/>
          </p:nvSpPr>
          <p:spPr>
            <a:xfrm>
              <a:off x="7889011" y="4824919"/>
              <a:ext cx="476100" cy="574800"/>
            </a:xfrm>
            <a:custGeom>
              <a:rect b="b" l="l" r="r" t="t"/>
              <a:pathLst>
                <a:path extrusionOk="0" h="120000" w="120000">
                  <a:moveTo>
                    <a:pt x="42800" y="0"/>
                  </a:moveTo>
                  <a:lnTo>
                    <a:pt x="120000" y="10607"/>
                  </a:lnTo>
                  <a:lnTo>
                    <a:pt x="71200" y="120000"/>
                  </a:lnTo>
                  <a:lnTo>
                    <a:pt x="43200" y="92486"/>
                  </a:lnTo>
                  <a:lnTo>
                    <a:pt x="0" y="100441"/>
                  </a:lnTo>
                  <a:lnTo>
                    <a:pt x="428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49"/>
            <p:cNvSpPr/>
            <p:nvPr/>
          </p:nvSpPr>
          <p:spPr>
            <a:xfrm>
              <a:off x="7803286" y="4118482"/>
              <a:ext cx="936600" cy="942900"/>
            </a:xfrm>
            <a:custGeom>
              <a:rect b="b" l="l" r="r" t="t"/>
              <a:pathLst>
                <a:path extrusionOk="0" h="120000" w="120000">
                  <a:moveTo>
                    <a:pt x="59593" y="0"/>
                  </a:moveTo>
                  <a:lnTo>
                    <a:pt x="60610" y="0"/>
                  </a:lnTo>
                  <a:lnTo>
                    <a:pt x="62033" y="202"/>
                  </a:lnTo>
                  <a:lnTo>
                    <a:pt x="63254" y="606"/>
                  </a:lnTo>
                  <a:lnTo>
                    <a:pt x="64677" y="1212"/>
                  </a:lnTo>
                  <a:lnTo>
                    <a:pt x="66101" y="2222"/>
                  </a:lnTo>
                  <a:lnTo>
                    <a:pt x="67525" y="3434"/>
                  </a:lnTo>
                  <a:lnTo>
                    <a:pt x="69152" y="4646"/>
                  </a:lnTo>
                  <a:lnTo>
                    <a:pt x="70779" y="5858"/>
                  </a:lnTo>
                  <a:lnTo>
                    <a:pt x="72406" y="6666"/>
                  </a:lnTo>
                  <a:lnTo>
                    <a:pt x="73830" y="7070"/>
                  </a:lnTo>
                  <a:lnTo>
                    <a:pt x="75457" y="7474"/>
                  </a:lnTo>
                  <a:lnTo>
                    <a:pt x="76677" y="7676"/>
                  </a:lnTo>
                  <a:lnTo>
                    <a:pt x="78101" y="7676"/>
                  </a:lnTo>
                  <a:lnTo>
                    <a:pt x="79525" y="7676"/>
                  </a:lnTo>
                  <a:lnTo>
                    <a:pt x="80745" y="7474"/>
                  </a:lnTo>
                  <a:lnTo>
                    <a:pt x="82983" y="7272"/>
                  </a:lnTo>
                  <a:lnTo>
                    <a:pt x="84000" y="7070"/>
                  </a:lnTo>
                  <a:lnTo>
                    <a:pt x="85016" y="7070"/>
                  </a:lnTo>
                  <a:lnTo>
                    <a:pt x="86033" y="7070"/>
                  </a:lnTo>
                  <a:lnTo>
                    <a:pt x="87050" y="7070"/>
                  </a:lnTo>
                  <a:lnTo>
                    <a:pt x="88067" y="7272"/>
                  </a:lnTo>
                  <a:lnTo>
                    <a:pt x="88881" y="7474"/>
                  </a:lnTo>
                  <a:lnTo>
                    <a:pt x="89898" y="7878"/>
                  </a:lnTo>
                  <a:lnTo>
                    <a:pt x="90711" y="8484"/>
                  </a:lnTo>
                  <a:lnTo>
                    <a:pt x="91728" y="9292"/>
                  </a:lnTo>
                  <a:lnTo>
                    <a:pt x="92542" y="10101"/>
                  </a:lnTo>
                  <a:lnTo>
                    <a:pt x="93355" y="11515"/>
                  </a:lnTo>
                  <a:lnTo>
                    <a:pt x="93966" y="12929"/>
                  </a:lnTo>
                  <a:lnTo>
                    <a:pt x="94779" y="14747"/>
                  </a:lnTo>
                  <a:lnTo>
                    <a:pt x="95389" y="16767"/>
                  </a:lnTo>
                  <a:lnTo>
                    <a:pt x="95796" y="17979"/>
                  </a:lnTo>
                  <a:lnTo>
                    <a:pt x="96406" y="19191"/>
                  </a:lnTo>
                  <a:lnTo>
                    <a:pt x="97220" y="20202"/>
                  </a:lnTo>
                  <a:lnTo>
                    <a:pt x="98033" y="21212"/>
                  </a:lnTo>
                  <a:lnTo>
                    <a:pt x="99050" y="22020"/>
                  </a:lnTo>
                  <a:lnTo>
                    <a:pt x="100067" y="22626"/>
                  </a:lnTo>
                  <a:lnTo>
                    <a:pt x="101288" y="23232"/>
                  </a:lnTo>
                  <a:lnTo>
                    <a:pt x="102305" y="23838"/>
                  </a:lnTo>
                  <a:lnTo>
                    <a:pt x="103525" y="24444"/>
                  </a:lnTo>
                  <a:lnTo>
                    <a:pt x="104745" y="24848"/>
                  </a:lnTo>
                  <a:lnTo>
                    <a:pt x="105966" y="25454"/>
                  </a:lnTo>
                  <a:lnTo>
                    <a:pt x="106983" y="25858"/>
                  </a:lnTo>
                  <a:lnTo>
                    <a:pt x="108203" y="26464"/>
                  </a:lnTo>
                  <a:lnTo>
                    <a:pt x="109220" y="27070"/>
                  </a:lnTo>
                  <a:lnTo>
                    <a:pt x="110237" y="27878"/>
                  </a:lnTo>
                  <a:lnTo>
                    <a:pt x="111050" y="28686"/>
                  </a:lnTo>
                  <a:lnTo>
                    <a:pt x="111864" y="29494"/>
                  </a:lnTo>
                  <a:lnTo>
                    <a:pt x="112474" y="30505"/>
                  </a:lnTo>
                  <a:lnTo>
                    <a:pt x="113084" y="31919"/>
                  </a:lnTo>
                  <a:lnTo>
                    <a:pt x="113288" y="33333"/>
                  </a:lnTo>
                  <a:lnTo>
                    <a:pt x="113491" y="34747"/>
                  </a:lnTo>
                  <a:lnTo>
                    <a:pt x="113491" y="35959"/>
                  </a:lnTo>
                  <a:lnTo>
                    <a:pt x="113288" y="37171"/>
                  </a:lnTo>
                  <a:lnTo>
                    <a:pt x="113084" y="38181"/>
                  </a:lnTo>
                  <a:lnTo>
                    <a:pt x="112677" y="39393"/>
                  </a:lnTo>
                  <a:lnTo>
                    <a:pt x="112474" y="40606"/>
                  </a:lnTo>
                  <a:lnTo>
                    <a:pt x="112271" y="41818"/>
                  </a:lnTo>
                  <a:lnTo>
                    <a:pt x="112067" y="43030"/>
                  </a:lnTo>
                  <a:lnTo>
                    <a:pt x="112067" y="44242"/>
                  </a:lnTo>
                  <a:lnTo>
                    <a:pt x="112271" y="45454"/>
                  </a:lnTo>
                  <a:lnTo>
                    <a:pt x="112881" y="46868"/>
                  </a:lnTo>
                  <a:lnTo>
                    <a:pt x="113491" y="48080"/>
                  </a:lnTo>
                  <a:lnTo>
                    <a:pt x="114305" y="49494"/>
                  </a:lnTo>
                  <a:lnTo>
                    <a:pt x="115118" y="50707"/>
                  </a:lnTo>
                  <a:lnTo>
                    <a:pt x="115932" y="51919"/>
                  </a:lnTo>
                  <a:lnTo>
                    <a:pt x="116745" y="53131"/>
                  </a:lnTo>
                  <a:lnTo>
                    <a:pt x="117559" y="54141"/>
                  </a:lnTo>
                  <a:lnTo>
                    <a:pt x="118169" y="55353"/>
                  </a:lnTo>
                  <a:lnTo>
                    <a:pt x="118983" y="56363"/>
                  </a:lnTo>
                  <a:lnTo>
                    <a:pt x="119389" y="57575"/>
                  </a:lnTo>
                  <a:lnTo>
                    <a:pt x="119796" y="58585"/>
                  </a:lnTo>
                  <a:lnTo>
                    <a:pt x="120000" y="59797"/>
                  </a:lnTo>
                  <a:lnTo>
                    <a:pt x="120000" y="61010"/>
                  </a:lnTo>
                  <a:lnTo>
                    <a:pt x="119796" y="62222"/>
                  </a:lnTo>
                  <a:lnTo>
                    <a:pt x="119389" y="63434"/>
                  </a:lnTo>
                  <a:lnTo>
                    <a:pt x="118779" y="64646"/>
                  </a:lnTo>
                  <a:lnTo>
                    <a:pt x="117966" y="66060"/>
                  </a:lnTo>
                  <a:lnTo>
                    <a:pt x="116542" y="67676"/>
                  </a:lnTo>
                  <a:lnTo>
                    <a:pt x="115525" y="69292"/>
                  </a:lnTo>
                  <a:lnTo>
                    <a:pt x="114508" y="70909"/>
                  </a:lnTo>
                  <a:lnTo>
                    <a:pt x="113898" y="72525"/>
                  </a:lnTo>
                  <a:lnTo>
                    <a:pt x="113288" y="73939"/>
                  </a:lnTo>
                  <a:lnTo>
                    <a:pt x="112881" y="75555"/>
                  </a:lnTo>
                  <a:lnTo>
                    <a:pt x="112677" y="76969"/>
                  </a:lnTo>
                  <a:lnTo>
                    <a:pt x="112677" y="78787"/>
                  </a:lnTo>
                  <a:lnTo>
                    <a:pt x="112677" y="80606"/>
                  </a:lnTo>
                  <a:lnTo>
                    <a:pt x="112881" y="82626"/>
                  </a:lnTo>
                  <a:lnTo>
                    <a:pt x="113288" y="84848"/>
                  </a:lnTo>
                  <a:lnTo>
                    <a:pt x="113288" y="86464"/>
                  </a:lnTo>
                  <a:lnTo>
                    <a:pt x="113288" y="87676"/>
                  </a:lnTo>
                  <a:lnTo>
                    <a:pt x="113084" y="88888"/>
                  </a:lnTo>
                  <a:lnTo>
                    <a:pt x="112474" y="89898"/>
                  </a:lnTo>
                  <a:lnTo>
                    <a:pt x="112067" y="90909"/>
                  </a:lnTo>
                  <a:lnTo>
                    <a:pt x="111254" y="91717"/>
                  </a:lnTo>
                  <a:lnTo>
                    <a:pt x="110440" y="92525"/>
                  </a:lnTo>
                  <a:lnTo>
                    <a:pt x="109627" y="93131"/>
                  </a:lnTo>
                  <a:lnTo>
                    <a:pt x="108610" y="93737"/>
                  </a:lnTo>
                  <a:lnTo>
                    <a:pt x="106576" y="94545"/>
                  </a:lnTo>
                  <a:lnTo>
                    <a:pt x="105559" y="94949"/>
                  </a:lnTo>
                  <a:lnTo>
                    <a:pt x="104542" y="95151"/>
                  </a:lnTo>
                  <a:lnTo>
                    <a:pt x="103728" y="95555"/>
                  </a:lnTo>
                  <a:lnTo>
                    <a:pt x="102915" y="95757"/>
                  </a:lnTo>
                  <a:lnTo>
                    <a:pt x="102101" y="96161"/>
                  </a:lnTo>
                  <a:lnTo>
                    <a:pt x="101491" y="96363"/>
                  </a:lnTo>
                  <a:lnTo>
                    <a:pt x="100067" y="97171"/>
                  </a:lnTo>
                  <a:lnTo>
                    <a:pt x="99050" y="97979"/>
                  </a:lnTo>
                  <a:lnTo>
                    <a:pt x="97830" y="99393"/>
                  </a:lnTo>
                  <a:lnTo>
                    <a:pt x="96813" y="100808"/>
                  </a:lnTo>
                  <a:lnTo>
                    <a:pt x="95796" y="102424"/>
                  </a:lnTo>
                  <a:lnTo>
                    <a:pt x="94983" y="104242"/>
                  </a:lnTo>
                  <a:lnTo>
                    <a:pt x="94372" y="106262"/>
                  </a:lnTo>
                  <a:lnTo>
                    <a:pt x="93559" y="108484"/>
                  </a:lnTo>
                  <a:lnTo>
                    <a:pt x="93152" y="109696"/>
                  </a:lnTo>
                  <a:lnTo>
                    <a:pt x="92745" y="110505"/>
                  </a:lnTo>
                  <a:lnTo>
                    <a:pt x="91932" y="111111"/>
                  </a:lnTo>
                  <a:lnTo>
                    <a:pt x="91118" y="111717"/>
                  </a:lnTo>
                  <a:lnTo>
                    <a:pt x="90305" y="112121"/>
                  </a:lnTo>
                  <a:lnTo>
                    <a:pt x="89288" y="112323"/>
                  </a:lnTo>
                  <a:lnTo>
                    <a:pt x="88067" y="112525"/>
                  </a:lnTo>
                  <a:lnTo>
                    <a:pt x="86847" y="112525"/>
                  </a:lnTo>
                  <a:lnTo>
                    <a:pt x="85627" y="112525"/>
                  </a:lnTo>
                  <a:lnTo>
                    <a:pt x="82983" y="112323"/>
                  </a:lnTo>
                  <a:lnTo>
                    <a:pt x="80338" y="112323"/>
                  </a:lnTo>
                  <a:lnTo>
                    <a:pt x="78915" y="112121"/>
                  </a:lnTo>
                  <a:lnTo>
                    <a:pt x="77491" y="112121"/>
                  </a:lnTo>
                  <a:lnTo>
                    <a:pt x="76271" y="112323"/>
                  </a:lnTo>
                  <a:lnTo>
                    <a:pt x="74847" y="112727"/>
                  </a:lnTo>
                  <a:lnTo>
                    <a:pt x="73627" y="113131"/>
                  </a:lnTo>
                  <a:lnTo>
                    <a:pt x="72203" y="113939"/>
                  </a:lnTo>
                  <a:lnTo>
                    <a:pt x="69966" y="115353"/>
                  </a:lnTo>
                  <a:lnTo>
                    <a:pt x="68745" y="116363"/>
                  </a:lnTo>
                  <a:lnTo>
                    <a:pt x="67525" y="117171"/>
                  </a:lnTo>
                  <a:lnTo>
                    <a:pt x="66305" y="117979"/>
                  </a:lnTo>
                  <a:lnTo>
                    <a:pt x="65084" y="118787"/>
                  </a:lnTo>
                  <a:lnTo>
                    <a:pt x="63661" y="119393"/>
                  </a:lnTo>
                  <a:lnTo>
                    <a:pt x="62440" y="119797"/>
                  </a:lnTo>
                  <a:lnTo>
                    <a:pt x="61016" y="120000"/>
                  </a:lnTo>
                  <a:lnTo>
                    <a:pt x="59593" y="120000"/>
                  </a:lnTo>
                  <a:lnTo>
                    <a:pt x="58169" y="119797"/>
                  </a:lnTo>
                  <a:lnTo>
                    <a:pt x="56949" y="119595"/>
                  </a:lnTo>
                  <a:lnTo>
                    <a:pt x="55932" y="119191"/>
                  </a:lnTo>
                  <a:lnTo>
                    <a:pt x="55118" y="118787"/>
                  </a:lnTo>
                  <a:lnTo>
                    <a:pt x="54305" y="118383"/>
                  </a:lnTo>
                  <a:lnTo>
                    <a:pt x="52881" y="117373"/>
                  </a:lnTo>
                  <a:lnTo>
                    <a:pt x="52271" y="116767"/>
                  </a:lnTo>
                  <a:lnTo>
                    <a:pt x="51457" y="115959"/>
                  </a:lnTo>
                  <a:lnTo>
                    <a:pt x="50847" y="115353"/>
                  </a:lnTo>
                  <a:lnTo>
                    <a:pt x="50033" y="114747"/>
                  </a:lnTo>
                  <a:lnTo>
                    <a:pt x="49016" y="114141"/>
                  </a:lnTo>
                  <a:lnTo>
                    <a:pt x="47796" y="113535"/>
                  </a:lnTo>
                  <a:lnTo>
                    <a:pt x="46372" y="113131"/>
                  </a:lnTo>
                  <a:lnTo>
                    <a:pt x="44949" y="112727"/>
                  </a:lnTo>
                  <a:lnTo>
                    <a:pt x="43525" y="112525"/>
                  </a:lnTo>
                  <a:lnTo>
                    <a:pt x="42101" y="112323"/>
                  </a:lnTo>
                  <a:lnTo>
                    <a:pt x="40677" y="112525"/>
                  </a:lnTo>
                  <a:lnTo>
                    <a:pt x="39254" y="112525"/>
                  </a:lnTo>
                  <a:lnTo>
                    <a:pt x="36813" y="112929"/>
                  </a:lnTo>
                  <a:lnTo>
                    <a:pt x="35389" y="113131"/>
                  </a:lnTo>
                  <a:lnTo>
                    <a:pt x="34169" y="113333"/>
                  </a:lnTo>
                  <a:lnTo>
                    <a:pt x="32949" y="113131"/>
                  </a:lnTo>
                  <a:lnTo>
                    <a:pt x="31932" y="113131"/>
                  </a:lnTo>
                  <a:lnTo>
                    <a:pt x="30711" y="112727"/>
                  </a:lnTo>
                  <a:lnTo>
                    <a:pt x="29694" y="112121"/>
                  </a:lnTo>
                  <a:lnTo>
                    <a:pt x="28677" y="111313"/>
                  </a:lnTo>
                  <a:lnTo>
                    <a:pt x="27457" y="109898"/>
                  </a:lnTo>
                  <a:lnTo>
                    <a:pt x="26644" y="108686"/>
                  </a:lnTo>
                  <a:lnTo>
                    <a:pt x="25830" y="107474"/>
                  </a:lnTo>
                  <a:lnTo>
                    <a:pt x="25220" y="106262"/>
                  </a:lnTo>
                  <a:lnTo>
                    <a:pt x="24813" y="105050"/>
                  </a:lnTo>
                  <a:lnTo>
                    <a:pt x="24000" y="102626"/>
                  </a:lnTo>
                  <a:lnTo>
                    <a:pt x="23593" y="101414"/>
                  </a:lnTo>
                  <a:lnTo>
                    <a:pt x="22983" y="100404"/>
                  </a:lnTo>
                  <a:lnTo>
                    <a:pt x="22169" y="99393"/>
                  </a:lnTo>
                  <a:lnTo>
                    <a:pt x="20949" y="98383"/>
                  </a:lnTo>
                  <a:lnTo>
                    <a:pt x="20338" y="97777"/>
                  </a:lnTo>
                  <a:lnTo>
                    <a:pt x="19322" y="97171"/>
                  </a:lnTo>
                  <a:lnTo>
                    <a:pt x="18305" y="96565"/>
                  </a:lnTo>
                  <a:lnTo>
                    <a:pt x="16067" y="95555"/>
                  </a:lnTo>
                  <a:lnTo>
                    <a:pt x="14847" y="95151"/>
                  </a:lnTo>
                  <a:lnTo>
                    <a:pt x="13830" y="94545"/>
                  </a:lnTo>
                  <a:lnTo>
                    <a:pt x="12610" y="93939"/>
                  </a:lnTo>
                  <a:lnTo>
                    <a:pt x="11593" y="93333"/>
                  </a:lnTo>
                  <a:lnTo>
                    <a:pt x="10576" y="92727"/>
                  </a:lnTo>
                  <a:lnTo>
                    <a:pt x="9559" y="91919"/>
                  </a:lnTo>
                  <a:lnTo>
                    <a:pt x="8745" y="91313"/>
                  </a:lnTo>
                  <a:lnTo>
                    <a:pt x="7932" y="90303"/>
                  </a:lnTo>
                  <a:lnTo>
                    <a:pt x="7322" y="89292"/>
                  </a:lnTo>
                  <a:lnTo>
                    <a:pt x="6711" y="88282"/>
                  </a:lnTo>
                  <a:lnTo>
                    <a:pt x="6508" y="87070"/>
                  </a:lnTo>
                  <a:lnTo>
                    <a:pt x="6508" y="85656"/>
                  </a:lnTo>
                  <a:lnTo>
                    <a:pt x="6508" y="84040"/>
                  </a:lnTo>
                  <a:lnTo>
                    <a:pt x="6915" y="81818"/>
                  </a:lnTo>
                  <a:lnTo>
                    <a:pt x="7118" y="79797"/>
                  </a:lnTo>
                  <a:lnTo>
                    <a:pt x="7118" y="77979"/>
                  </a:lnTo>
                  <a:lnTo>
                    <a:pt x="7118" y="76363"/>
                  </a:lnTo>
                  <a:lnTo>
                    <a:pt x="6915" y="74747"/>
                  </a:lnTo>
                  <a:lnTo>
                    <a:pt x="6508" y="73535"/>
                  </a:lnTo>
                  <a:lnTo>
                    <a:pt x="6101" y="72121"/>
                  </a:lnTo>
                  <a:lnTo>
                    <a:pt x="5694" y="70909"/>
                  </a:lnTo>
                  <a:lnTo>
                    <a:pt x="4881" y="69898"/>
                  </a:lnTo>
                  <a:lnTo>
                    <a:pt x="4271" y="68686"/>
                  </a:lnTo>
                  <a:lnTo>
                    <a:pt x="3254" y="67676"/>
                  </a:lnTo>
                  <a:lnTo>
                    <a:pt x="2237" y="66464"/>
                  </a:lnTo>
                  <a:lnTo>
                    <a:pt x="1220" y="65252"/>
                  </a:lnTo>
                  <a:lnTo>
                    <a:pt x="610" y="64040"/>
                  </a:lnTo>
                  <a:lnTo>
                    <a:pt x="203" y="62626"/>
                  </a:lnTo>
                  <a:lnTo>
                    <a:pt x="0" y="61212"/>
                  </a:lnTo>
                  <a:lnTo>
                    <a:pt x="0" y="59797"/>
                  </a:lnTo>
                  <a:lnTo>
                    <a:pt x="406" y="58383"/>
                  </a:lnTo>
                  <a:lnTo>
                    <a:pt x="813" y="56969"/>
                  </a:lnTo>
                  <a:lnTo>
                    <a:pt x="1423" y="55555"/>
                  </a:lnTo>
                  <a:lnTo>
                    <a:pt x="2237" y="54141"/>
                  </a:lnTo>
                  <a:lnTo>
                    <a:pt x="3254" y="52525"/>
                  </a:lnTo>
                  <a:lnTo>
                    <a:pt x="4474" y="51111"/>
                  </a:lnTo>
                  <a:lnTo>
                    <a:pt x="5288" y="49696"/>
                  </a:lnTo>
                  <a:lnTo>
                    <a:pt x="6101" y="48282"/>
                  </a:lnTo>
                  <a:lnTo>
                    <a:pt x="6508" y="46666"/>
                  </a:lnTo>
                  <a:lnTo>
                    <a:pt x="6915" y="45252"/>
                  </a:lnTo>
                  <a:lnTo>
                    <a:pt x="7118" y="43636"/>
                  </a:lnTo>
                  <a:lnTo>
                    <a:pt x="7118" y="42222"/>
                  </a:lnTo>
                  <a:lnTo>
                    <a:pt x="7118" y="40606"/>
                  </a:lnTo>
                  <a:lnTo>
                    <a:pt x="6915" y="39191"/>
                  </a:lnTo>
                  <a:lnTo>
                    <a:pt x="6711" y="37777"/>
                  </a:lnTo>
                  <a:lnTo>
                    <a:pt x="6711" y="36565"/>
                  </a:lnTo>
                  <a:lnTo>
                    <a:pt x="6508" y="35353"/>
                  </a:lnTo>
                  <a:lnTo>
                    <a:pt x="6508" y="34343"/>
                  </a:lnTo>
                  <a:lnTo>
                    <a:pt x="6508" y="32929"/>
                  </a:lnTo>
                  <a:lnTo>
                    <a:pt x="6915" y="31717"/>
                  </a:lnTo>
                  <a:lnTo>
                    <a:pt x="7525" y="30505"/>
                  </a:lnTo>
                  <a:lnTo>
                    <a:pt x="8542" y="29292"/>
                  </a:lnTo>
                  <a:lnTo>
                    <a:pt x="9559" y="28282"/>
                  </a:lnTo>
                  <a:lnTo>
                    <a:pt x="10983" y="27272"/>
                  </a:lnTo>
                  <a:lnTo>
                    <a:pt x="12610" y="26262"/>
                  </a:lnTo>
                  <a:lnTo>
                    <a:pt x="14237" y="25454"/>
                  </a:lnTo>
                  <a:lnTo>
                    <a:pt x="16067" y="24848"/>
                  </a:lnTo>
                  <a:lnTo>
                    <a:pt x="17694" y="24444"/>
                  </a:lnTo>
                  <a:lnTo>
                    <a:pt x="19118" y="23636"/>
                  </a:lnTo>
                  <a:lnTo>
                    <a:pt x="20135" y="23030"/>
                  </a:lnTo>
                  <a:lnTo>
                    <a:pt x="20949" y="22424"/>
                  </a:lnTo>
                  <a:lnTo>
                    <a:pt x="21559" y="21616"/>
                  </a:lnTo>
                  <a:lnTo>
                    <a:pt x="22169" y="21010"/>
                  </a:lnTo>
                  <a:lnTo>
                    <a:pt x="22372" y="20606"/>
                  </a:lnTo>
                  <a:lnTo>
                    <a:pt x="22576" y="20202"/>
                  </a:lnTo>
                  <a:lnTo>
                    <a:pt x="22779" y="20000"/>
                  </a:lnTo>
                  <a:lnTo>
                    <a:pt x="22779" y="19797"/>
                  </a:lnTo>
                  <a:lnTo>
                    <a:pt x="22983" y="19393"/>
                  </a:lnTo>
                  <a:lnTo>
                    <a:pt x="23593" y="18181"/>
                  </a:lnTo>
                  <a:lnTo>
                    <a:pt x="24000" y="17373"/>
                  </a:lnTo>
                  <a:lnTo>
                    <a:pt x="24813" y="15555"/>
                  </a:lnTo>
                  <a:lnTo>
                    <a:pt x="25220" y="14545"/>
                  </a:lnTo>
                  <a:lnTo>
                    <a:pt x="25423" y="13333"/>
                  </a:lnTo>
                  <a:lnTo>
                    <a:pt x="25830" y="12121"/>
                  </a:lnTo>
                  <a:lnTo>
                    <a:pt x="26033" y="11515"/>
                  </a:lnTo>
                  <a:lnTo>
                    <a:pt x="26440" y="10707"/>
                  </a:lnTo>
                  <a:lnTo>
                    <a:pt x="26847" y="9898"/>
                  </a:lnTo>
                  <a:lnTo>
                    <a:pt x="27457" y="9292"/>
                  </a:lnTo>
                  <a:lnTo>
                    <a:pt x="28067" y="8686"/>
                  </a:lnTo>
                  <a:lnTo>
                    <a:pt x="28677" y="8080"/>
                  </a:lnTo>
                  <a:lnTo>
                    <a:pt x="29491" y="7474"/>
                  </a:lnTo>
                  <a:lnTo>
                    <a:pt x="30508" y="7070"/>
                  </a:lnTo>
                  <a:lnTo>
                    <a:pt x="31525" y="6868"/>
                  </a:lnTo>
                  <a:lnTo>
                    <a:pt x="32542" y="6666"/>
                  </a:lnTo>
                  <a:lnTo>
                    <a:pt x="33762" y="6666"/>
                  </a:lnTo>
                  <a:lnTo>
                    <a:pt x="35186" y="6666"/>
                  </a:lnTo>
                  <a:lnTo>
                    <a:pt x="36813" y="7070"/>
                  </a:lnTo>
                  <a:lnTo>
                    <a:pt x="40067" y="7878"/>
                  </a:lnTo>
                  <a:lnTo>
                    <a:pt x="41694" y="8282"/>
                  </a:lnTo>
                  <a:lnTo>
                    <a:pt x="43118" y="8282"/>
                  </a:lnTo>
                  <a:lnTo>
                    <a:pt x="44542" y="8282"/>
                  </a:lnTo>
                  <a:lnTo>
                    <a:pt x="45762" y="8080"/>
                  </a:lnTo>
                  <a:lnTo>
                    <a:pt x="46779" y="7676"/>
                  </a:lnTo>
                  <a:lnTo>
                    <a:pt x="48000" y="7272"/>
                  </a:lnTo>
                  <a:lnTo>
                    <a:pt x="48813" y="6666"/>
                  </a:lnTo>
                  <a:lnTo>
                    <a:pt x="49627" y="6060"/>
                  </a:lnTo>
                  <a:lnTo>
                    <a:pt x="50440" y="5454"/>
                  </a:lnTo>
                  <a:lnTo>
                    <a:pt x="51050" y="5050"/>
                  </a:lnTo>
                  <a:lnTo>
                    <a:pt x="51661" y="4444"/>
                  </a:lnTo>
                  <a:lnTo>
                    <a:pt x="52271" y="3838"/>
                  </a:lnTo>
                  <a:lnTo>
                    <a:pt x="52677" y="3434"/>
                  </a:lnTo>
                  <a:lnTo>
                    <a:pt x="53084" y="3030"/>
                  </a:lnTo>
                  <a:lnTo>
                    <a:pt x="53288" y="2828"/>
                  </a:lnTo>
                  <a:lnTo>
                    <a:pt x="53694" y="2424"/>
                  </a:lnTo>
                  <a:lnTo>
                    <a:pt x="54305" y="2222"/>
                  </a:lnTo>
                  <a:lnTo>
                    <a:pt x="54915" y="1818"/>
                  </a:lnTo>
                  <a:lnTo>
                    <a:pt x="55525" y="1414"/>
                  </a:lnTo>
                  <a:lnTo>
                    <a:pt x="56338" y="1010"/>
                  </a:lnTo>
                  <a:lnTo>
                    <a:pt x="57355" y="606"/>
                  </a:lnTo>
                  <a:lnTo>
                    <a:pt x="58372" y="202"/>
                  </a:lnTo>
                  <a:lnTo>
                    <a:pt x="59593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49"/>
          <p:cNvGrpSpPr/>
          <p:nvPr/>
        </p:nvGrpSpPr>
        <p:grpSpPr>
          <a:xfrm>
            <a:off x="5438476" y="723773"/>
            <a:ext cx="2905895" cy="3979510"/>
            <a:chOff x="7803286" y="4118482"/>
            <a:chExt cx="936600" cy="1282637"/>
          </a:xfrm>
        </p:grpSpPr>
        <p:sp>
          <p:nvSpPr>
            <p:cNvPr id="592" name="Google Shape;592;p49"/>
            <p:cNvSpPr/>
            <p:nvPr/>
          </p:nvSpPr>
          <p:spPr>
            <a:xfrm>
              <a:off x="8212861" y="4812219"/>
              <a:ext cx="449400" cy="588900"/>
            </a:xfrm>
            <a:custGeom>
              <a:rect b="b" l="l" r="r" t="t"/>
              <a:pathLst>
                <a:path extrusionOk="0" h="120000" w="120000">
                  <a:moveTo>
                    <a:pt x="73780" y="0"/>
                  </a:moveTo>
                  <a:lnTo>
                    <a:pt x="120000" y="100592"/>
                  </a:lnTo>
                  <a:lnTo>
                    <a:pt x="73780" y="91859"/>
                  </a:lnTo>
                  <a:lnTo>
                    <a:pt x="44098" y="119999"/>
                  </a:lnTo>
                  <a:lnTo>
                    <a:pt x="0" y="17466"/>
                  </a:lnTo>
                  <a:lnTo>
                    <a:pt x="737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49"/>
            <p:cNvSpPr/>
            <p:nvPr/>
          </p:nvSpPr>
          <p:spPr>
            <a:xfrm>
              <a:off x="7889011" y="4824919"/>
              <a:ext cx="476100" cy="574800"/>
            </a:xfrm>
            <a:custGeom>
              <a:rect b="b" l="l" r="r" t="t"/>
              <a:pathLst>
                <a:path extrusionOk="0" h="120000" w="120000">
                  <a:moveTo>
                    <a:pt x="42800" y="0"/>
                  </a:moveTo>
                  <a:lnTo>
                    <a:pt x="120000" y="10607"/>
                  </a:lnTo>
                  <a:lnTo>
                    <a:pt x="71200" y="120000"/>
                  </a:lnTo>
                  <a:lnTo>
                    <a:pt x="43200" y="92486"/>
                  </a:lnTo>
                  <a:lnTo>
                    <a:pt x="0" y="100441"/>
                  </a:lnTo>
                  <a:lnTo>
                    <a:pt x="428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49"/>
            <p:cNvSpPr/>
            <p:nvPr/>
          </p:nvSpPr>
          <p:spPr>
            <a:xfrm>
              <a:off x="7803286" y="4118482"/>
              <a:ext cx="936600" cy="942900"/>
            </a:xfrm>
            <a:custGeom>
              <a:rect b="b" l="l" r="r" t="t"/>
              <a:pathLst>
                <a:path extrusionOk="0" h="120000" w="120000">
                  <a:moveTo>
                    <a:pt x="59593" y="0"/>
                  </a:moveTo>
                  <a:lnTo>
                    <a:pt x="60610" y="0"/>
                  </a:lnTo>
                  <a:lnTo>
                    <a:pt x="62033" y="202"/>
                  </a:lnTo>
                  <a:lnTo>
                    <a:pt x="63254" y="606"/>
                  </a:lnTo>
                  <a:lnTo>
                    <a:pt x="64677" y="1212"/>
                  </a:lnTo>
                  <a:lnTo>
                    <a:pt x="66101" y="2222"/>
                  </a:lnTo>
                  <a:lnTo>
                    <a:pt x="67525" y="3434"/>
                  </a:lnTo>
                  <a:lnTo>
                    <a:pt x="69152" y="4646"/>
                  </a:lnTo>
                  <a:lnTo>
                    <a:pt x="70779" y="5858"/>
                  </a:lnTo>
                  <a:lnTo>
                    <a:pt x="72406" y="6666"/>
                  </a:lnTo>
                  <a:lnTo>
                    <a:pt x="73830" y="7070"/>
                  </a:lnTo>
                  <a:lnTo>
                    <a:pt x="75457" y="7474"/>
                  </a:lnTo>
                  <a:lnTo>
                    <a:pt x="76677" y="7676"/>
                  </a:lnTo>
                  <a:lnTo>
                    <a:pt x="78101" y="7676"/>
                  </a:lnTo>
                  <a:lnTo>
                    <a:pt x="79525" y="7676"/>
                  </a:lnTo>
                  <a:lnTo>
                    <a:pt x="80745" y="7474"/>
                  </a:lnTo>
                  <a:lnTo>
                    <a:pt x="82983" y="7272"/>
                  </a:lnTo>
                  <a:lnTo>
                    <a:pt x="84000" y="7070"/>
                  </a:lnTo>
                  <a:lnTo>
                    <a:pt x="85016" y="7070"/>
                  </a:lnTo>
                  <a:lnTo>
                    <a:pt x="86033" y="7070"/>
                  </a:lnTo>
                  <a:lnTo>
                    <a:pt x="87050" y="7070"/>
                  </a:lnTo>
                  <a:lnTo>
                    <a:pt x="88067" y="7272"/>
                  </a:lnTo>
                  <a:lnTo>
                    <a:pt x="88881" y="7474"/>
                  </a:lnTo>
                  <a:lnTo>
                    <a:pt x="89898" y="7878"/>
                  </a:lnTo>
                  <a:lnTo>
                    <a:pt x="90711" y="8484"/>
                  </a:lnTo>
                  <a:lnTo>
                    <a:pt x="91728" y="9292"/>
                  </a:lnTo>
                  <a:lnTo>
                    <a:pt x="92542" y="10101"/>
                  </a:lnTo>
                  <a:lnTo>
                    <a:pt x="93355" y="11515"/>
                  </a:lnTo>
                  <a:lnTo>
                    <a:pt x="93966" y="12929"/>
                  </a:lnTo>
                  <a:lnTo>
                    <a:pt x="94779" y="14747"/>
                  </a:lnTo>
                  <a:lnTo>
                    <a:pt x="95389" y="16767"/>
                  </a:lnTo>
                  <a:lnTo>
                    <a:pt x="95796" y="17979"/>
                  </a:lnTo>
                  <a:lnTo>
                    <a:pt x="96406" y="19191"/>
                  </a:lnTo>
                  <a:lnTo>
                    <a:pt x="97220" y="20202"/>
                  </a:lnTo>
                  <a:lnTo>
                    <a:pt x="98033" y="21212"/>
                  </a:lnTo>
                  <a:lnTo>
                    <a:pt x="99050" y="22020"/>
                  </a:lnTo>
                  <a:lnTo>
                    <a:pt x="100067" y="22626"/>
                  </a:lnTo>
                  <a:lnTo>
                    <a:pt x="101288" y="23232"/>
                  </a:lnTo>
                  <a:lnTo>
                    <a:pt x="102305" y="23838"/>
                  </a:lnTo>
                  <a:lnTo>
                    <a:pt x="103525" y="24444"/>
                  </a:lnTo>
                  <a:lnTo>
                    <a:pt x="104745" y="24848"/>
                  </a:lnTo>
                  <a:lnTo>
                    <a:pt x="105966" y="25454"/>
                  </a:lnTo>
                  <a:lnTo>
                    <a:pt x="106983" y="25858"/>
                  </a:lnTo>
                  <a:lnTo>
                    <a:pt x="108203" y="26464"/>
                  </a:lnTo>
                  <a:lnTo>
                    <a:pt x="109220" y="27070"/>
                  </a:lnTo>
                  <a:lnTo>
                    <a:pt x="110237" y="27878"/>
                  </a:lnTo>
                  <a:lnTo>
                    <a:pt x="111050" y="28686"/>
                  </a:lnTo>
                  <a:lnTo>
                    <a:pt x="111864" y="29494"/>
                  </a:lnTo>
                  <a:lnTo>
                    <a:pt x="112474" y="30505"/>
                  </a:lnTo>
                  <a:lnTo>
                    <a:pt x="113084" y="31919"/>
                  </a:lnTo>
                  <a:lnTo>
                    <a:pt x="113288" y="33333"/>
                  </a:lnTo>
                  <a:lnTo>
                    <a:pt x="113491" y="34747"/>
                  </a:lnTo>
                  <a:lnTo>
                    <a:pt x="113491" y="35959"/>
                  </a:lnTo>
                  <a:lnTo>
                    <a:pt x="113288" y="37171"/>
                  </a:lnTo>
                  <a:lnTo>
                    <a:pt x="113084" y="38181"/>
                  </a:lnTo>
                  <a:lnTo>
                    <a:pt x="112677" y="39393"/>
                  </a:lnTo>
                  <a:lnTo>
                    <a:pt x="112474" y="40606"/>
                  </a:lnTo>
                  <a:lnTo>
                    <a:pt x="112271" y="41818"/>
                  </a:lnTo>
                  <a:lnTo>
                    <a:pt x="112067" y="43030"/>
                  </a:lnTo>
                  <a:lnTo>
                    <a:pt x="112067" y="44242"/>
                  </a:lnTo>
                  <a:lnTo>
                    <a:pt x="112271" y="45454"/>
                  </a:lnTo>
                  <a:lnTo>
                    <a:pt x="112881" y="46868"/>
                  </a:lnTo>
                  <a:lnTo>
                    <a:pt x="113491" y="48080"/>
                  </a:lnTo>
                  <a:lnTo>
                    <a:pt x="114305" y="49494"/>
                  </a:lnTo>
                  <a:lnTo>
                    <a:pt x="115118" y="50707"/>
                  </a:lnTo>
                  <a:lnTo>
                    <a:pt x="115932" y="51919"/>
                  </a:lnTo>
                  <a:lnTo>
                    <a:pt x="116745" y="53131"/>
                  </a:lnTo>
                  <a:lnTo>
                    <a:pt x="117559" y="54141"/>
                  </a:lnTo>
                  <a:lnTo>
                    <a:pt x="118169" y="55353"/>
                  </a:lnTo>
                  <a:lnTo>
                    <a:pt x="118983" y="56363"/>
                  </a:lnTo>
                  <a:lnTo>
                    <a:pt x="119389" y="57575"/>
                  </a:lnTo>
                  <a:lnTo>
                    <a:pt x="119796" y="58585"/>
                  </a:lnTo>
                  <a:lnTo>
                    <a:pt x="120000" y="59797"/>
                  </a:lnTo>
                  <a:lnTo>
                    <a:pt x="120000" y="61010"/>
                  </a:lnTo>
                  <a:lnTo>
                    <a:pt x="119796" y="62222"/>
                  </a:lnTo>
                  <a:lnTo>
                    <a:pt x="119389" y="63434"/>
                  </a:lnTo>
                  <a:lnTo>
                    <a:pt x="118779" y="64646"/>
                  </a:lnTo>
                  <a:lnTo>
                    <a:pt x="117966" y="66060"/>
                  </a:lnTo>
                  <a:lnTo>
                    <a:pt x="116542" y="67676"/>
                  </a:lnTo>
                  <a:lnTo>
                    <a:pt x="115525" y="69292"/>
                  </a:lnTo>
                  <a:lnTo>
                    <a:pt x="114508" y="70909"/>
                  </a:lnTo>
                  <a:lnTo>
                    <a:pt x="113898" y="72525"/>
                  </a:lnTo>
                  <a:lnTo>
                    <a:pt x="113288" y="73939"/>
                  </a:lnTo>
                  <a:lnTo>
                    <a:pt x="112881" y="75555"/>
                  </a:lnTo>
                  <a:lnTo>
                    <a:pt x="112677" y="76969"/>
                  </a:lnTo>
                  <a:lnTo>
                    <a:pt x="112677" y="78787"/>
                  </a:lnTo>
                  <a:lnTo>
                    <a:pt x="112677" y="80606"/>
                  </a:lnTo>
                  <a:lnTo>
                    <a:pt x="112881" y="82626"/>
                  </a:lnTo>
                  <a:lnTo>
                    <a:pt x="113288" y="84848"/>
                  </a:lnTo>
                  <a:lnTo>
                    <a:pt x="113288" y="86464"/>
                  </a:lnTo>
                  <a:lnTo>
                    <a:pt x="113288" y="87676"/>
                  </a:lnTo>
                  <a:lnTo>
                    <a:pt x="113084" y="88888"/>
                  </a:lnTo>
                  <a:lnTo>
                    <a:pt x="112474" y="89898"/>
                  </a:lnTo>
                  <a:lnTo>
                    <a:pt x="112067" y="90909"/>
                  </a:lnTo>
                  <a:lnTo>
                    <a:pt x="111254" y="91717"/>
                  </a:lnTo>
                  <a:lnTo>
                    <a:pt x="110440" y="92525"/>
                  </a:lnTo>
                  <a:lnTo>
                    <a:pt x="109627" y="93131"/>
                  </a:lnTo>
                  <a:lnTo>
                    <a:pt x="108610" y="93737"/>
                  </a:lnTo>
                  <a:lnTo>
                    <a:pt x="106576" y="94545"/>
                  </a:lnTo>
                  <a:lnTo>
                    <a:pt x="105559" y="94949"/>
                  </a:lnTo>
                  <a:lnTo>
                    <a:pt x="104542" y="95151"/>
                  </a:lnTo>
                  <a:lnTo>
                    <a:pt x="103728" y="95555"/>
                  </a:lnTo>
                  <a:lnTo>
                    <a:pt x="102915" y="95757"/>
                  </a:lnTo>
                  <a:lnTo>
                    <a:pt x="102101" y="96161"/>
                  </a:lnTo>
                  <a:lnTo>
                    <a:pt x="101491" y="96363"/>
                  </a:lnTo>
                  <a:lnTo>
                    <a:pt x="100067" y="97171"/>
                  </a:lnTo>
                  <a:lnTo>
                    <a:pt x="99050" y="97979"/>
                  </a:lnTo>
                  <a:lnTo>
                    <a:pt x="97830" y="99393"/>
                  </a:lnTo>
                  <a:lnTo>
                    <a:pt x="96813" y="100808"/>
                  </a:lnTo>
                  <a:lnTo>
                    <a:pt x="95796" y="102424"/>
                  </a:lnTo>
                  <a:lnTo>
                    <a:pt x="94983" y="104242"/>
                  </a:lnTo>
                  <a:lnTo>
                    <a:pt x="94372" y="106262"/>
                  </a:lnTo>
                  <a:lnTo>
                    <a:pt x="93559" y="108484"/>
                  </a:lnTo>
                  <a:lnTo>
                    <a:pt x="93152" y="109696"/>
                  </a:lnTo>
                  <a:lnTo>
                    <a:pt x="92745" y="110505"/>
                  </a:lnTo>
                  <a:lnTo>
                    <a:pt x="91932" y="111111"/>
                  </a:lnTo>
                  <a:lnTo>
                    <a:pt x="91118" y="111717"/>
                  </a:lnTo>
                  <a:lnTo>
                    <a:pt x="90305" y="112121"/>
                  </a:lnTo>
                  <a:lnTo>
                    <a:pt x="89288" y="112323"/>
                  </a:lnTo>
                  <a:lnTo>
                    <a:pt x="88067" y="112525"/>
                  </a:lnTo>
                  <a:lnTo>
                    <a:pt x="86847" y="112525"/>
                  </a:lnTo>
                  <a:lnTo>
                    <a:pt x="85627" y="112525"/>
                  </a:lnTo>
                  <a:lnTo>
                    <a:pt x="82983" y="112323"/>
                  </a:lnTo>
                  <a:lnTo>
                    <a:pt x="80338" y="112323"/>
                  </a:lnTo>
                  <a:lnTo>
                    <a:pt x="78915" y="112121"/>
                  </a:lnTo>
                  <a:lnTo>
                    <a:pt x="77491" y="112121"/>
                  </a:lnTo>
                  <a:lnTo>
                    <a:pt x="76271" y="112323"/>
                  </a:lnTo>
                  <a:lnTo>
                    <a:pt x="74847" y="112727"/>
                  </a:lnTo>
                  <a:lnTo>
                    <a:pt x="73627" y="113131"/>
                  </a:lnTo>
                  <a:lnTo>
                    <a:pt x="72203" y="113939"/>
                  </a:lnTo>
                  <a:lnTo>
                    <a:pt x="69966" y="115353"/>
                  </a:lnTo>
                  <a:lnTo>
                    <a:pt x="68745" y="116363"/>
                  </a:lnTo>
                  <a:lnTo>
                    <a:pt x="67525" y="117171"/>
                  </a:lnTo>
                  <a:lnTo>
                    <a:pt x="66305" y="117979"/>
                  </a:lnTo>
                  <a:lnTo>
                    <a:pt x="65084" y="118787"/>
                  </a:lnTo>
                  <a:lnTo>
                    <a:pt x="63661" y="119393"/>
                  </a:lnTo>
                  <a:lnTo>
                    <a:pt x="62440" y="119797"/>
                  </a:lnTo>
                  <a:lnTo>
                    <a:pt x="61016" y="120000"/>
                  </a:lnTo>
                  <a:lnTo>
                    <a:pt x="59593" y="120000"/>
                  </a:lnTo>
                  <a:lnTo>
                    <a:pt x="58169" y="119797"/>
                  </a:lnTo>
                  <a:lnTo>
                    <a:pt x="56949" y="119595"/>
                  </a:lnTo>
                  <a:lnTo>
                    <a:pt x="55932" y="119191"/>
                  </a:lnTo>
                  <a:lnTo>
                    <a:pt x="55118" y="118787"/>
                  </a:lnTo>
                  <a:lnTo>
                    <a:pt x="54305" y="118383"/>
                  </a:lnTo>
                  <a:lnTo>
                    <a:pt x="52881" y="117373"/>
                  </a:lnTo>
                  <a:lnTo>
                    <a:pt x="52271" y="116767"/>
                  </a:lnTo>
                  <a:lnTo>
                    <a:pt x="51457" y="115959"/>
                  </a:lnTo>
                  <a:lnTo>
                    <a:pt x="50847" y="115353"/>
                  </a:lnTo>
                  <a:lnTo>
                    <a:pt x="50033" y="114747"/>
                  </a:lnTo>
                  <a:lnTo>
                    <a:pt x="49016" y="114141"/>
                  </a:lnTo>
                  <a:lnTo>
                    <a:pt x="47796" y="113535"/>
                  </a:lnTo>
                  <a:lnTo>
                    <a:pt x="46372" y="113131"/>
                  </a:lnTo>
                  <a:lnTo>
                    <a:pt x="44949" y="112727"/>
                  </a:lnTo>
                  <a:lnTo>
                    <a:pt x="43525" y="112525"/>
                  </a:lnTo>
                  <a:lnTo>
                    <a:pt x="42101" y="112323"/>
                  </a:lnTo>
                  <a:lnTo>
                    <a:pt x="40677" y="112525"/>
                  </a:lnTo>
                  <a:lnTo>
                    <a:pt x="39254" y="112525"/>
                  </a:lnTo>
                  <a:lnTo>
                    <a:pt x="36813" y="112929"/>
                  </a:lnTo>
                  <a:lnTo>
                    <a:pt x="35389" y="113131"/>
                  </a:lnTo>
                  <a:lnTo>
                    <a:pt x="34169" y="113333"/>
                  </a:lnTo>
                  <a:lnTo>
                    <a:pt x="32949" y="113131"/>
                  </a:lnTo>
                  <a:lnTo>
                    <a:pt x="31932" y="113131"/>
                  </a:lnTo>
                  <a:lnTo>
                    <a:pt x="30711" y="112727"/>
                  </a:lnTo>
                  <a:lnTo>
                    <a:pt x="29694" y="112121"/>
                  </a:lnTo>
                  <a:lnTo>
                    <a:pt x="28677" y="111313"/>
                  </a:lnTo>
                  <a:lnTo>
                    <a:pt x="27457" y="109898"/>
                  </a:lnTo>
                  <a:lnTo>
                    <a:pt x="26644" y="108686"/>
                  </a:lnTo>
                  <a:lnTo>
                    <a:pt x="25830" y="107474"/>
                  </a:lnTo>
                  <a:lnTo>
                    <a:pt x="25220" y="106262"/>
                  </a:lnTo>
                  <a:lnTo>
                    <a:pt x="24813" y="105050"/>
                  </a:lnTo>
                  <a:lnTo>
                    <a:pt x="24000" y="102626"/>
                  </a:lnTo>
                  <a:lnTo>
                    <a:pt x="23593" y="101414"/>
                  </a:lnTo>
                  <a:lnTo>
                    <a:pt x="22983" y="100404"/>
                  </a:lnTo>
                  <a:lnTo>
                    <a:pt x="22169" y="99393"/>
                  </a:lnTo>
                  <a:lnTo>
                    <a:pt x="20949" y="98383"/>
                  </a:lnTo>
                  <a:lnTo>
                    <a:pt x="20338" y="97777"/>
                  </a:lnTo>
                  <a:lnTo>
                    <a:pt x="19322" y="97171"/>
                  </a:lnTo>
                  <a:lnTo>
                    <a:pt x="18305" y="96565"/>
                  </a:lnTo>
                  <a:lnTo>
                    <a:pt x="16067" y="95555"/>
                  </a:lnTo>
                  <a:lnTo>
                    <a:pt x="14847" y="95151"/>
                  </a:lnTo>
                  <a:lnTo>
                    <a:pt x="13830" y="94545"/>
                  </a:lnTo>
                  <a:lnTo>
                    <a:pt x="12610" y="93939"/>
                  </a:lnTo>
                  <a:lnTo>
                    <a:pt x="11593" y="93333"/>
                  </a:lnTo>
                  <a:lnTo>
                    <a:pt x="10576" y="92727"/>
                  </a:lnTo>
                  <a:lnTo>
                    <a:pt x="9559" y="91919"/>
                  </a:lnTo>
                  <a:lnTo>
                    <a:pt x="8745" y="91313"/>
                  </a:lnTo>
                  <a:lnTo>
                    <a:pt x="7932" y="90303"/>
                  </a:lnTo>
                  <a:lnTo>
                    <a:pt x="7322" y="89292"/>
                  </a:lnTo>
                  <a:lnTo>
                    <a:pt x="6711" y="88282"/>
                  </a:lnTo>
                  <a:lnTo>
                    <a:pt x="6508" y="87070"/>
                  </a:lnTo>
                  <a:lnTo>
                    <a:pt x="6508" y="85656"/>
                  </a:lnTo>
                  <a:lnTo>
                    <a:pt x="6508" y="84040"/>
                  </a:lnTo>
                  <a:lnTo>
                    <a:pt x="6915" y="81818"/>
                  </a:lnTo>
                  <a:lnTo>
                    <a:pt x="7118" y="79797"/>
                  </a:lnTo>
                  <a:lnTo>
                    <a:pt x="7118" y="77979"/>
                  </a:lnTo>
                  <a:lnTo>
                    <a:pt x="7118" y="76363"/>
                  </a:lnTo>
                  <a:lnTo>
                    <a:pt x="6915" y="74747"/>
                  </a:lnTo>
                  <a:lnTo>
                    <a:pt x="6508" y="73535"/>
                  </a:lnTo>
                  <a:lnTo>
                    <a:pt x="6101" y="72121"/>
                  </a:lnTo>
                  <a:lnTo>
                    <a:pt x="5694" y="70909"/>
                  </a:lnTo>
                  <a:lnTo>
                    <a:pt x="4881" y="69898"/>
                  </a:lnTo>
                  <a:lnTo>
                    <a:pt x="4271" y="68686"/>
                  </a:lnTo>
                  <a:lnTo>
                    <a:pt x="3254" y="67676"/>
                  </a:lnTo>
                  <a:lnTo>
                    <a:pt x="2237" y="66464"/>
                  </a:lnTo>
                  <a:lnTo>
                    <a:pt x="1220" y="65252"/>
                  </a:lnTo>
                  <a:lnTo>
                    <a:pt x="610" y="64040"/>
                  </a:lnTo>
                  <a:lnTo>
                    <a:pt x="203" y="62626"/>
                  </a:lnTo>
                  <a:lnTo>
                    <a:pt x="0" y="61212"/>
                  </a:lnTo>
                  <a:lnTo>
                    <a:pt x="0" y="59797"/>
                  </a:lnTo>
                  <a:lnTo>
                    <a:pt x="406" y="58383"/>
                  </a:lnTo>
                  <a:lnTo>
                    <a:pt x="813" y="56969"/>
                  </a:lnTo>
                  <a:lnTo>
                    <a:pt x="1423" y="55555"/>
                  </a:lnTo>
                  <a:lnTo>
                    <a:pt x="2237" y="54141"/>
                  </a:lnTo>
                  <a:lnTo>
                    <a:pt x="3254" y="52525"/>
                  </a:lnTo>
                  <a:lnTo>
                    <a:pt x="4474" y="51111"/>
                  </a:lnTo>
                  <a:lnTo>
                    <a:pt x="5288" y="49696"/>
                  </a:lnTo>
                  <a:lnTo>
                    <a:pt x="6101" y="48282"/>
                  </a:lnTo>
                  <a:lnTo>
                    <a:pt x="6508" y="46666"/>
                  </a:lnTo>
                  <a:lnTo>
                    <a:pt x="6915" y="45252"/>
                  </a:lnTo>
                  <a:lnTo>
                    <a:pt x="7118" y="43636"/>
                  </a:lnTo>
                  <a:lnTo>
                    <a:pt x="7118" y="42222"/>
                  </a:lnTo>
                  <a:lnTo>
                    <a:pt x="7118" y="40606"/>
                  </a:lnTo>
                  <a:lnTo>
                    <a:pt x="6915" y="39191"/>
                  </a:lnTo>
                  <a:lnTo>
                    <a:pt x="6711" y="37777"/>
                  </a:lnTo>
                  <a:lnTo>
                    <a:pt x="6711" y="36565"/>
                  </a:lnTo>
                  <a:lnTo>
                    <a:pt x="6508" y="35353"/>
                  </a:lnTo>
                  <a:lnTo>
                    <a:pt x="6508" y="34343"/>
                  </a:lnTo>
                  <a:lnTo>
                    <a:pt x="6508" y="32929"/>
                  </a:lnTo>
                  <a:lnTo>
                    <a:pt x="6915" y="31717"/>
                  </a:lnTo>
                  <a:lnTo>
                    <a:pt x="7525" y="30505"/>
                  </a:lnTo>
                  <a:lnTo>
                    <a:pt x="8542" y="29292"/>
                  </a:lnTo>
                  <a:lnTo>
                    <a:pt x="9559" y="28282"/>
                  </a:lnTo>
                  <a:lnTo>
                    <a:pt x="10983" y="27272"/>
                  </a:lnTo>
                  <a:lnTo>
                    <a:pt x="12610" y="26262"/>
                  </a:lnTo>
                  <a:lnTo>
                    <a:pt x="14237" y="25454"/>
                  </a:lnTo>
                  <a:lnTo>
                    <a:pt x="16067" y="24848"/>
                  </a:lnTo>
                  <a:lnTo>
                    <a:pt x="17694" y="24444"/>
                  </a:lnTo>
                  <a:lnTo>
                    <a:pt x="19118" y="23636"/>
                  </a:lnTo>
                  <a:lnTo>
                    <a:pt x="20135" y="23030"/>
                  </a:lnTo>
                  <a:lnTo>
                    <a:pt x="20949" y="22424"/>
                  </a:lnTo>
                  <a:lnTo>
                    <a:pt x="21559" y="21616"/>
                  </a:lnTo>
                  <a:lnTo>
                    <a:pt x="22169" y="21010"/>
                  </a:lnTo>
                  <a:lnTo>
                    <a:pt x="22372" y="20606"/>
                  </a:lnTo>
                  <a:lnTo>
                    <a:pt x="22576" y="20202"/>
                  </a:lnTo>
                  <a:lnTo>
                    <a:pt x="22779" y="20000"/>
                  </a:lnTo>
                  <a:lnTo>
                    <a:pt x="22779" y="19797"/>
                  </a:lnTo>
                  <a:lnTo>
                    <a:pt x="22983" y="19393"/>
                  </a:lnTo>
                  <a:lnTo>
                    <a:pt x="23593" y="18181"/>
                  </a:lnTo>
                  <a:lnTo>
                    <a:pt x="24000" y="17373"/>
                  </a:lnTo>
                  <a:lnTo>
                    <a:pt x="24813" y="15555"/>
                  </a:lnTo>
                  <a:lnTo>
                    <a:pt x="25220" y="14545"/>
                  </a:lnTo>
                  <a:lnTo>
                    <a:pt x="25423" y="13333"/>
                  </a:lnTo>
                  <a:lnTo>
                    <a:pt x="25830" y="12121"/>
                  </a:lnTo>
                  <a:lnTo>
                    <a:pt x="26033" y="11515"/>
                  </a:lnTo>
                  <a:lnTo>
                    <a:pt x="26440" y="10707"/>
                  </a:lnTo>
                  <a:lnTo>
                    <a:pt x="26847" y="9898"/>
                  </a:lnTo>
                  <a:lnTo>
                    <a:pt x="27457" y="9292"/>
                  </a:lnTo>
                  <a:lnTo>
                    <a:pt x="28067" y="8686"/>
                  </a:lnTo>
                  <a:lnTo>
                    <a:pt x="28677" y="8080"/>
                  </a:lnTo>
                  <a:lnTo>
                    <a:pt x="29491" y="7474"/>
                  </a:lnTo>
                  <a:lnTo>
                    <a:pt x="30508" y="7070"/>
                  </a:lnTo>
                  <a:lnTo>
                    <a:pt x="31525" y="6868"/>
                  </a:lnTo>
                  <a:lnTo>
                    <a:pt x="32542" y="6666"/>
                  </a:lnTo>
                  <a:lnTo>
                    <a:pt x="33762" y="6666"/>
                  </a:lnTo>
                  <a:lnTo>
                    <a:pt x="35186" y="6666"/>
                  </a:lnTo>
                  <a:lnTo>
                    <a:pt x="36813" y="7070"/>
                  </a:lnTo>
                  <a:lnTo>
                    <a:pt x="40067" y="7878"/>
                  </a:lnTo>
                  <a:lnTo>
                    <a:pt x="41694" y="8282"/>
                  </a:lnTo>
                  <a:lnTo>
                    <a:pt x="43118" y="8282"/>
                  </a:lnTo>
                  <a:lnTo>
                    <a:pt x="44542" y="8282"/>
                  </a:lnTo>
                  <a:lnTo>
                    <a:pt x="45762" y="8080"/>
                  </a:lnTo>
                  <a:lnTo>
                    <a:pt x="46779" y="7676"/>
                  </a:lnTo>
                  <a:lnTo>
                    <a:pt x="48000" y="7272"/>
                  </a:lnTo>
                  <a:lnTo>
                    <a:pt x="48813" y="6666"/>
                  </a:lnTo>
                  <a:lnTo>
                    <a:pt x="49627" y="6060"/>
                  </a:lnTo>
                  <a:lnTo>
                    <a:pt x="50440" y="5454"/>
                  </a:lnTo>
                  <a:lnTo>
                    <a:pt x="51050" y="5050"/>
                  </a:lnTo>
                  <a:lnTo>
                    <a:pt x="51661" y="4444"/>
                  </a:lnTo>
                  <a:lnTo>
                    <a:pt x="52271" y="3838"/>
                  </a:lnTo>
                  <a:lnTo>
                    <a:pt x="52677" y="3434"/>
                  </a:lnTo>
                  <a:lnTo>
                    <a:pt x="53084" y="3030"/>
                  </a:lnTo>
                  <a:lnTo>
                    <a:pt x="53288" y="2828"/>
                  </a:lnTo>
                  <a:lnTo>
                    <a:pt x="53694" y="2424"/>
                  </a:lnTo>
                  <a:lnTo>
                    <a:pt x="54305" y="2222"/>
                  </a:lnTo>
                  <a:lnTo>
                    <a:pt x="54915" y="1818"/>
                  </a:lnTo>
                  <a:lnTo>
                    <a:pt x="55525" y="1414"/>
                  </a:lnTo>
                  <a:lnTo>
                    <a:pt x="56338" y="1010"/>
                  </a:lnTo>
                  <a:lnTo>
                    <a:pt x="57355" y="606"/>
                  </a:lnTo>
                  <a:lnTo>
                    <a:pt x="58372" y="202"/>
                  </a:lnTo>
                  <a:lnTo>
                    <a:pt x="595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49"/>
            <p:cNvSpPr/>
            <p:nvPr/>
          </p:nvSpPr>
          <p:spPr>
            <a:xfrm>
              <a:off x="7908061" y="4221669"/>
              <a:ext cx="731700" cy="735000"/>
            </a:xfrm>
            <a:custGeom>
              <a:rect b="b" l="l" r="r" t="t"/>
              <a:pathLst>
                <a:path extrusionOk="0" h="120000" w="120000">
                  <a:moveTo>
                    <a:pt x="59869" y="0"/>
                  </a:moveTo>
                  <a:lnTo>
                    <a:pt x="65075" y="259"/>
                  </a:lnTo>
                  <a:lnTo>
                    <a:pt x="69761" y="777"/>
                  </a:lnTo>
                  <a:lnTo>
                    <a:pt x="74446" y="1814"/>
                  </a:lnTo>
                  <a:lnTo>
                    <a:pt x="79132" y="3110"/>
                  </a:lnTo>
                  <a:lnTo>
                    <a:pt x="83297" y="4665"/>
                  </a:lnTo>
                  <a:lnTo>
                    <a:pt x="87722" y="6738"/>
                  </a:lnTo>
                  <a:lnTo>
                    <a:pt x="91626" y="9071"/>
                  </a:lnTo>
                  <a:lnTo>
                    <a:pt x="95531" y="11663"/>
                  </a:lnTo>
                  <a:lnTo>
                    <a:pt x="99175" y="14514"/>
                  </a:lnTo>
                  <a:lnTo>
                    <a:pt x="102559" y="17624"/>
                  </a:lnTo>
                  <a:lnTo>
                    <a:pt x="105683" y="20993"/>
                  </a:lnTo>
                  <a:lnTo>
                    <a:pt x="108546" y="24622"/>
                  </a:lnTo>
                  <a:lnTo>
                    <a:pt x="111149" y="28509"/>
                  </a:lnTo>
                  <a:lnTo>
                    <a:pt x="113492" y="32397"/>
                  </a:lnTo>
                  <a:lnTo>
                    <a:pt x="115314" y="36544"/>
                  </a:lnTo>
                  <a:lnTo>
                    <a:pt x="117136" y="40950"/>
                  </a:lnTo>
                  <a:lnTo>
                    <a:pt x="118438" y="45615"/>
                  </a:lnTo>
                  <a:lnTo>
                    <a:pt x="119219" y="50280"/>
                  </a:lnTo>
                  <a:lnTo>
                    <a:pt x="119999" y="54946"/>
                  </a:lnTo>
                  <a:lnTo>
                    <a:pt x="119999" y="59870"/>
                  </a:lnTo>
                  <a:lnTo>
                    <a:pt x="119999" y="64794"/>
                  </a:lnTo>
                  <a:lnTo>
                    <a:pt x="119219" y="69719"/>
                  </a:lnTo>
                  <a:lnTo>
                    <a:pt x="118438" y="74384"/>
                  </a:lnTo>
                  <a:lnTo>
                    <a:pt x="117136" y="79049"/>
                  </a:lnTo>
                  <a:lnTo>
                    <a:pt x="115314" y="83455"/>
                  </a:lnTo>
                  <a:lnTo>
                    <a:pt x="113492" y="87602"/>
                  </a:lnTo>
                  <a:lnTo>
                    <a:pt x="111149" y="91490"/>
                  </a:lnTo>
                  <a:lnTo>
                    <a:pt x="108546" y="95377"/>
                  </a:lnTo>
                  <a:lnTo>
                    <a:pt x="105683" y="99006"/>
                  </a:lnTo>
                  <a:lnTo>
                    <a:pt x="102559" y="102375"/>
                  </a:lnTo>
                  <a:lnTo>
                    <a:pt x="99175" y="105485"/>
                  </a:lnTo>
                  <a:lnTo>
                    <a:pt x="95531" y="108336"/>
                  </a:lnTo>
                  <a:lnTo>
                    <a:pt x="91626" y="110928"/>
                  </a:lnTo>
                  <a:lnTo>
                    <a:pt x="87722" y="113261"/>
                  </a:lnTo>
                  <a:lnTo>
                    <a:pt x="83297" y="115334"/>
                  </a:lnTo>
                  <a:lnTo>
                    <a:pt x="79132" y="116889"/>
                  </a:lnTo>
                  <a:lnTo>
                    <a:pt x="74446" y="118185"/>
                  </a:lnTo>
                  <a:lnTo>
                    <a:pt x="69761" y="119222"/>
                  </a:lnTo>
                  <a:lnTo>
                    <a:pt x="65075" y="119740"/>
                  </a:lnTo>
                  <a:lnTo>
                    <a:pt x="59869" y="119999"/>
                  </a:lnTo>
                  <a:lnTo>
                    <a:pt x="55184" y="119740"/>
                  </a:lnTo>
                  <a:lnTo>
                    <a:pt x="50238" y="119222"/>
                  </a:lnTo>
                  <a:lnTo>
                    <a:pt x="45553" y="118185"/>
                  </a:lnTo>
                  <a:lnTo>
                    <a:pt x="41127" y="116889"/>
                  </a:lnTo>
                  <a:lnTo>
                    <a:pt x="36702" y="115334"/>
                  </a:lnTo>
                  <a:lnTo>
                    <a:pt x="32277" y="113261"/>
                  </a:lnTo>
                  <a:lnTo>
                    <a:pt x="28373" y="110928"/>
                  </a:lnTo>
                  <a:lnTo>
                    <a:pt x="24468" y="108336"/>
                  </a:lnTo>
                  <a:lnTo>
                    <a:pt x="20824" y="105485"/>
                  </a:lnTo>
                  <a:lnTo>
                    <a:pt x="17440" y="102375"/>
                  </a:lnTo>
                  <a:lnTo>
                    <a:pt x="14316" y="99006"/>
                  </a:lnTo>
                  <a:lnTo>
                    <a:pt x="11453" y="95377"/>
                  </a:lnTo>
                  <a:lnTo>
                    <a:pt x="8850" y="91490"/>
                  </a:lnTo>
                  <a:lnTo>
                    <a:pt x="6507" y="87602"/>
                  </a:lnTo>
                  <a:lnTo>
                    <a:pt x="4685" y="83455"/>
                  </a:lnTo>
                  <a:lnTo>
                    <a:pt x="2863" y="79049"/>
                  </a:lnTo>
                  <a:lnTo>
                    <a:pt x="1561" y="74384"/>
                  </a:lnTo>
                  <a:lnTo>
                    <a:pt x="520" y="69719"/>
                  </a:lnTo>
                  <a:lnTo>
                    <a:pt x="0" y="64794"/>
                  </a:lnTo>
                  <a:lnTo>
                    <a:pt x="0" y="59870"/>
                  </a:lnTo>
                  <a:lnTo>
                    <a:pt x="0" y="54946"/>
                  </a:lnTo>
                  <a:lnTo>
                    <a:pt x="520" y="50280"/>
                  </a:lnTo>
                  <a:lnTo>
                    <a:pt x="1561" y="45615"/>
                  </a:lnTo>
                  <a:lnTo>
                    <a:pt x="2863" y="40950"/>
                  </a:lnTo>
                  <a:lnTo>
                    <a:pt x="4685" y="36544"/>
                  </a:lnTo>
                  <a:lnTo>
                    <a:pt x="6507" y="32397"/>
                  </a:lnTo>
                  <a:lnTo>
                    <a:pt x="8850" y="28509"/>
                  </a:lnTo>
                  <a:lnTo>
                    <a:pt x="11453" y="24622"/>
                  </a:lnTo>
                  <a:lnTo>
                    <a:pt x="14316" y="20993"/>
                  </a:lnTo>
                  <a:lnTo>
                    <a:pt x="17440" y="17624"/>
                  </a:lnTo>
                  <a:lnTo>
                    <a:pt x="20824" y="14514"/>
                  </a:lnTo>
                  <a:lnTo>
                    <a:pt x="24468" y="11663"/>
                  </a:lnTo>
                  <a:lnTo>
                    <a:pt x="28373" y="9071"/>
                  </a:lnTo>
                  <a:lnTo>
                    <a:pt x="32277" y="6738"/>
                  </a:lnTo>
                  <a:lnTo>
                    <a:pt x="36702" y="4665"/>
                  </a:lnTo>
                  <a:lnTo>
                    <a:pt x="41127" y="3110"/>
                  </a:lnTo>
                  <a:lnTo>
                    <a:pt x="45553" y="1814"/>
                  </a:lnTo>
                  <a:lnTo>
                    <a:pt x="50238" y="777"/>
                  </a:lnTo>
                  <a:lnTo>
                    <a:pt x="55184" y="259"/>
                  </a:lnTo>
                  <a:lnTo>
                    <a:pt x="598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6" name="Google Shape;596;p49"/>
          <p:cNvSpPr/>
          <p:nvPr/>
        </p:nvSpPr>
        <p:spPr>
          <a:xfrm>
            <a:off x="5910275" y="1228650"/>
            <a:ext cx="1962300" cy="19623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49"/>
          <p:cNvSpPr txBox="1"/>
          <p:nvPr/>
        </p:nvSpPr>
        <p:spPr>
          <a:xfrm>
            <a:off x="190500" y="1228650"/>
            <a:ext cx="4591200" cy="26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Show you are </a:t>
            </a:r>
            <a:endParaRPr sz="60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Better</a:t>
            </a:r>
            <a:endParaRPr sz="11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98" name="Google Shape;598;p49"/>
          <p:cNvSpPr txBox="1"/>
          <p:nvPr/>
        </p:nvSpPr>
        <p:spPr>
          <a:xfrm>
            <a:off x="6243725" y="1447800"/>
            <a:ext cx="13716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  <a:r>
              <a:rPr lang="en" sz="6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st.</a:t>
            </a:r>
            <a:endParaRPr sz="60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99" name="Google Shape;599;p49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50"/>
          <p:cNvGrpSpPr/>
          <p:nvPr/>
        </p:nvGrpSpPr>
        <p:grpSpPr>
          <a:xfrm>
            <a:off x="5476576" y="761873"/>
            <a:ext cx="2905895" cy="3979510"/>
            <a:chOff x="7803286" y="4118482"/>
            <a:chExt cx="936600" cy="1282637"/>
          </a:xfrm>
        </p:grpSpPr>
        <p:sp>
          <p:nvSpPr>
            <p:cNvPr id="605" name="Google Shape;605;p50"/>
            <p:cNvSpPr/>
            <p:nvPr/>
          </p:nvSpPr>
          <p:spPr>
            <a:xfrm>
              <a:off x="8212861" y="4812219"/>
              <a:ext cx="449400" cy="588900"/>
            </a:xfrm>
            <a:custGeom>
              <a:rect b="b" l="l" r="r" t="t"/>
              <a:pathLst>
                <a:path extrusionOk="0" h="120000" w="120000">
                  <a:moveTo>
                    <a:pt x="73780" y="0"/>
                  </a:moveTo>
                  <a:lnTo>
                    <a:pt x="120000" y="100592"/>
                  </a:lnTo>
                  <a:lnTo>
                    <a:pt x="73780" y="91859"/>
                  </a:lnTo>
                  <a:lnTo>
                    <a:pt x="44098" y="119999"/>
                  </a:lnTo>
                  <a:lnTo>
                    <a:pt x="0" y="17466"/>
                  </a:lnTo>
                  <a:lnTo>
                    <a:pt x="7378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50"/>
            <p:cNvSpPr/>
            <p:nvPr/>
          </p:nvSpPr>
          <p:spPr>
            <a:xfrm>
              <a:off x="7889011" y="4824919"/>
              <a:ext cx="476100" cy="574800"/>
            </a:xfrm>
            <a:custGeom>
              <a:rect b="b" l="l" r="r" t="t"/>
              <a:pathLst>
                <a:path extrusionOk="0" h="120000" w="120000">
                  <a:moveTo>
                    <a:pt x="42800" y="0"/>
                  </a:moveTo>
                  <a:lnTo>
                    <a:pt x="120000" y="10607"/>
                  </a:lnTo>
                  <a:lnTo>
                    <a:pt x="71200" y="120000"/>
                  </a:lnTo>
                  <a:lnTo>
                    <a:pt x="43200" y="92486"/>
                  </a:lnTo>
                  <a:lnTo>
                    <a:pt x="0" y="100441"/>
                  </a:lnTo>
                  <a:lnTo>
                    <a:pt x="428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50"/>
            <p:cNvSpPr/>
            <p:nvPr/>
          </p:nvSpPr>
          <p:spPr>
            <a:xfrm>
              <a:off x="7803286" y="4118482"/>
              <a:ext cx="936600" cy="942900"/>
            </a:xfrm>
            <a:custGeom>
              <a:rect b="b" l="l" r="r" t="t"/>
              <a:pathLst>
                <a:path extrusionOk="0" h="120000" w="120000">
                  <a:moveTo>
                    <a:pt x="59593" y="0"/>
                  </a:moveTo>
                  <a:lnTo>
                    <a:pt x="60610" y="0"/>
                  </a:lnTo>
                  <a:lnTo>
                    <a:pt x="62033" y="202"/>
                  </a:lnTo>
                  <a:lnTo>
                    <a:pt x="63254" y="606"/>
                  </a:lnTo>
                  <a:lnTo>
                    <a:pt x="64677" y="1212"/>
                  </a:lnTo>
                  <a:lnTo>
                    <a:pt x="66101" y="2222"/>
                  </a:lnTo>
                  <a:lnTo>
                    <a:pt x="67525" y="3434"/>
                  </a:lnTo>
                  <a:lnTo>
                    <a:pt x="69152" y="4646"/>
                  </a:lnTo>
                  <a:lnTo>
                    <a:pt x="70779" y="5858"/>
                  </a:lnTo>
                  <a:lnTo>
                    <a:pt x="72406" y="6666"/>
                  </a:lnTo>
                  <a:lnTo>
                    <a:pt x="73830" y="7070"/>
                  </a:lnTo>
                  <a:lnTo>
                    <a:pt x="75457" y="7474"/>
                  </a:lnTo>
                  <a:lnTo>
                    <a:pt x="76677" y="7676"/>
                  </a:lnTo>
                  <a:lnTo>
                    <a:pt x="78101" y="7676"/>
                  </a:lnTo>
                  <a:lnTo>
                    <a:pt x="79525" y="7676"/>
                  </a:lnTo>
                  <a:lnTo>
                    <a:pt x="80745" y="7474"/>
                  </a:lnTo>
                  <a:lnTo>
                    <a:pt x="82983" y="7272"/>
                  </a:lnTo>
                  <a:lnTo>
                    <a:pt x="84000" y="7070"/>
                  </a:lnTo>
                  <a:lnTo>
                    <a:pt x="85016" y="7070"/>
                  </a:lnTo>
                  <a:lnTo>
                    <a:pt x="86033" y="7070"/>
                  </a:lnTo>
                  <a:lnTo>
                    <a:pt x="87050" y="7070"/>
                  </a:lnTo>
                  <a:lnTo>
                    <a:pt x="88067" y="7272"/>
                  </a:lnTo>
                  <a:lnTo>
                    <a:pt x="88881" y="7474"/>
                  </a:lnTo>
                  <a:lnTo>
                    <a:pt x="89898" y="7878"/>
                  </a:lnTo>
                  <a:lnTo>
                    <a:pt x="90711" y="8484"/>
                  </a:lnTo>
                  <a:lnTo>
                    <a:pt x="91728" y="9292"/>
                  </a:lnTo>
                  <a:lnTo>
                    <a:pt x="92542" y="10101"/>
                  </a:lnTo>
                  <a:lnTo>
                    <a:pt x="93355" y="11515"/>
                  </a:lnTo>
                  <a:lnTo>
                    <a:pt x="93966" y="12929"/>
                  </a:lnTo>
                  <a:lnTo>
                    <a:pt x="94779" y="14747"/>
                  </a:lnTo>
                  <a:lnTo>
                    <a:pt x="95389" y="16767"/>
                  </a:lnTo>
                  <a:lnTo>
                    <a:pt x="95796" y="17979"/>
                  </a:lnTo>
                  <a:lnTo>
                    <a:pt x="96406" y="19191"/>
                  </a:lnTo>
                  <a:lnTo>
                    <a:pt x="97220" y="20202"/>
                  </a:lnTo>
                  <a:lnTo>
                    <a:pt x="98033" y="21212"/>
                  </a:lnTo>
                  <a:lnTo>
                    <a:pt x="99050" y="22020"/>
                  </a:lnTo>
                  <a:lnTo>
                    <a:pt x="100067" y="22626"/>
                  </a:lnTo>
                  <a:lnTo>
                    <a:pt x="101288" y="23232"/>
                  </a:lnTo>
                  <a:lnTo>
                    <a:pt x="102305" y="23838"/>
                  </a:lnTo>
                  <a:lnTo>
                    <a:pt x="103525" y="24444"/>
                  </a:lnTo>
                  <a:lnTo>
                    <a:pt x="104745" y="24848"/>
                  </a:lnTo>
                  <a:lnTo>
                    <a:pt x="105966" y="25454"/>
                  </a:lnTo>
                  <a:lnTo>
                    <a:pt x="106983" y="25858"/>
                  </a:lnTo>
                  <a:lnTo>
                    <a:pt x="108203" y="26464"/>
                  </a:lnTo>
                  <a:lnTo>
                    <a:pt x="109220" y="27070"/>
                  </a:lnTo>
                  <a:lnTo>
                    <a:pt x="110237" y="27878"/>
                  </a:lnTo>
                  <a:lnTo>
                    <a:pt x="111050" y="28686"/>
                  </a:lnTo>
                  <a:lnTo>
                    <a:pt x="111864" y="29494"/>
                  </a:lnTo>
                  <a:lnTo>
                    <a:pt x="112474" y="30505"/>
                  </a:lnTo>
                  <a:lnTo>
                    <a:pt x="113084" y="31919"/>
                  </a:lnTo>
                  <a:lnTo>
                    <a:pt x="113288" y="33333"/>
                  </a:lnTo>
                  <a:lnTo>
                    <a:pt x="113491" y="34747"/>
                  </a:lnTo>
                  <a:lnTo>
                    <a:pt x="113491" y="35959"/>
                  </a:lnTo>
                  <a:lnTo>
                    <a:pt x="113288" y="37171"/>
                  </a:lnTo>
                  <a:lnTo>
                    <a:pt x="113084" y="38181"/>
                  </a:lnTo>
                  <a:lnTo>
                    <a:pt x="112677" y="39393"/>
                  </a:lnTo>
                  <a:lnTo>
                    <a:pt x="112474" y="40606"/>
                  </a:lnTo>
                  <a:lnTo>
                    <a:pt x="112271" y="41818"/>
                  </a:lnTo>
                  <a:lnTo>
                    <a:pt x="112067" y="43030"/>
                  </a:lnTo>
                  <a:lnTo>
                    <a:pt x="112067" y="44242"/>
                  </a:lnTo>
                  <a:lnTo>
                    <a:pt x="112271" y="45454"/>
                  </a:lnTo>
                  <a:lnTo>
                    <a:pt x="112881" y="46868"/>
                  </a:lnTo>
                  <a:lnTo>
                    <a:pt x="113491" y="48080"/>
                  </a:lnTo>
                  <a:lnTo>
                    <a:pt x="114305" y="49494"/>
                  </a:lnTo>
                  <a:lnTo>
                    <a:pt x="115118" y="50707"/>
                  </a:lnTo>
                  <a:lnTo>
                    <a:pt x="115932" y="51919"/>
                  </a:lnTo>
                  <a:lnTo>
                    <a:pt x="116745" y="53131"/>
                  </a:lnTo>
                  <a:lnTo>
                    <a:pt x="117559" y="54141"/>
                  </a:lnTo>
                  <a:lnTo>
                    <a:pt x="118169" y="55353"/>
                  </a:lnTo>
                  <a:lnTo>
                    <a:pt x="118983" y="56363"/>
                  </a:lnTo>
                  <a:lnTo>
                    <a:pt x="119389" y="57575"/>
                  </a:lnTo>
                  <a:lnTo>
                    <a:pt x="119796" y="58585"/>
                  </a:lnTo>
                  <a:lnTo>
                    <a:pt x="120000" y="59797"/>
                  </a:lnTo>
                  <a:lnTo>
                    <a:pt x="120000" y="61010"/>
                  </a:lnTo>
                  <a:lnTo>
                    <a:pt x="119796" y="62222"/>
                  </a:lnTo>
                  <a:lnTo>
                    <a:pt x="119389" y="63434"/>
                  </a:lnTo>
                  <a:lnTo>
                    <a:pt x="118779" y="64646"/>
                  </a:lnTo>
                  <a:lnTo>
                    <a:pt x="117966" y="66060"/>
                  </a:lnTo>
                  <a:lnTo>
                    <a:pt x="116542" y="67676"/>
                  </a:lnTo>
                  <a:lnTo>
                    <a:pt x="115525" y="69292"/>
                  </a:lnTo>
                  <a:lnTo>
                    <a:pt x="114508" y="70909"/>
                  </a:lnTo>
                  <a:lnTo>
                    <a:pt x="113898" y="72525"/>
                  </a:lnTo>
                  <a:lnTo>
                    <a:pt x="113288" y="73939"/>
                  </a:lnTo>
                  <a:lnTo>
                    <a:pt x="112881" y="75555"/>
                  </a:lnTo>
                  <a:lnTo>
                    <a:pt x="112677" y="76969"/>
                  </a:lnTo>
                  <a:lnTo>
                    <a:pt x="112677" y="78787"/>
                  </a:lnTo>
                  <a:lnTo>
                    <a:pt x="112677" y="80606"/>
                  </a:lnTo>
                  <a:lnTo>
                    <a:pt x="112881" y="82626"/>
                  </a:lnTo>
                  <a:lnTo>
                    <a:pt x="113288" y="84848"/>
                  </a:lnTo>
                  <a:lnTo>
                    <a:pt x="113288" y="86464"/>
                  </a:lnTo>
                  <a:lnTo>
                    <a:pt x="113288" y="87676"/>
                  </a:lnTo>
                  <a:lnTo>
                    <a:pt x="113084" y="88888"/>
                  </a:lnTo>
                  <a:lnTo>
                    <a:pt x="112474" y="89898"/>
                  </a:lnTo>
                  <a:lnTo>
                    <a:pt x="112067" y="90909"/>
                  </a:lnTo>
                  <a:lnTo>
                    <a:pt x="111254" y="91717"/>
                  </a:lnTo>
                  <a:lnTo>
                    <a:pt x="110440" y="92525"/>
                  </a:lnTo>
                  <a:lnTo>
                    <a:pt x="109627" y="93131"/>
                  </a:lnTo>
                  <a:lnTo>
                    <a:pt x="108610" y="93737"/>
                  </a:lnTo>
                  <a:lnTo>
                    <a:pt x="106576" y="94545"/>
                  </a:lnTo>
                  <a:lnTo>
                    <a:pt x="105559" y="94949"/>
                  </a:lnTo>
                  <a:lnTo>
                    <a:pt x="104542" y="95151"/>
                  </a:lnTo>
                  <a:lnTo>
                    <a:pt x="103728" y="95555"/>
                  </a:lnTo>
                  <a:lnTo>
                    <a:pt x="102915" y="95757"/>
                  </a:lnTo>
                  <a:lnTo>
                    <a:pt x="102101" y="96161"/>
                  </a:lnTo>
                  <a:lnTo>
                    <a:pt x="101491" y="96363"/>
                  </a:lnTo>
                  <a:lnTo>
                    <a:pt x="100067" y="97171"/>
                  </a:lnTo>
                  <a:lnTo>
                    <a:pt x="99050" y="97979"/>
                  </a:lnTo>
                  <a:lnTo>
                    <a:pt x="97830" y="99393"/>
                  </a:lnTo>
                  <a:lnTo>
                    <a:pt x="96813" y="100808"/>
                  </a:lnTo>
                  <a:lnTo>
                    <a:pt x="95796" y="102424"/>
                  </a:lnTo>
                  <a:lnTo>
                    <a:pt x="94983" y="104242"/>
                  </a:lnTo>
                  <a:lnTo>
                    <a:pt x="94372" y="106262"/>
                  </a:lnTo>
                  <a:lnTo>
                    <a:pt x="93559" y="108484"/>
                  </a:lnTo>
                  <a:lnTo>
                    <a:pt x="93152" y="109696"/>
                  </a:lnTo>
                  <a:lnTo>
                    <a:pt x="92745" y="110505"/>
                  </a:lnTo>
                  <a:lnTo>
                    <a:pt x="91932" y="111111"/>
                  </a:lnTo>
                  <a:lnTo>
                    <a:pt x="91118" y="111717"/>
                  </a:lnTo>
                  <a:lnTo>
                    <a:pt x="90305" y="112121"/>
                  </a:lnTo>
                  <a:lnTo>
                    <a:pt x="89288" y="112323"/>
                  </a:lnTo>
                  <a:lnTo>
                    <a:pt x="88067" y="112525"/>
                  </a:lnTo>
                  <a:lnTo>
                    <a:pt x="86847" y="112525"/>
                  </a:lnTo>
                  <a:lnTo>
                    <a:pt x="85627" y="112525"/>
                  </a:lnTo>
                  <a:lnTo>
                    <a:pt x="82983" y="112323"/>
                  </a:lnTo>
                  <a:lnTo>
                    <a:pt x="80338" y="112323"/>
                  </a:lnTo>
                  <a:lnTo>
                    <a:pt x="78915" y="112121"/>
                  </a:lnTo>
                  <a:lnTo>
                    <a:pt x="77491" y="112121"/>
                  </a:lnTo>
                  <a:lnTo>
                    <a:pt x="76271" y="112323"/>
                  </a:lnTo>
                  <a:lnTo>
                    <a:pt x="74847" y="112727"/>
                  </a:lnTo>
                  <a:lnTo>
                    <a:pt x="73627" y="113131"/>
                  </a:lnTo>
                  <a:lnTo>
                    <a:pt x="72203" y="113939"/>
                  </a:lnTo>
                  <a:lnTo>
                    <a:pt x="69966" y="115353"/>
                  </a:lnTo>
                  <a:lnTo>
                    <a:pt x="68745" y="116363"/>
                  </a:lnTo>
                  <a:lnTo>
                    <a:pt x="67525" y="117171"/>
                  </a:lnTo>
                  <a:lnTo>
                    <a:pt x="66305" y="117979"/>
                  </a:lnTo>
                  <a:lnTo>
                    <a:pt x="65084" y="118787"/>
                  </a:lnTo>
                  <a:lnTo>
                    <a:pt x="63661" y="119393"/>
                  </a:lnTo>
                  <a:lnTo>
                    <a:pt x="62440" y="119797"/>
                  </a:lnTo>
                  <a:lnTo>
                    <a:pt x="61016" y="120000"/>
                  </a:lnTo>
                  <a:lnTo>
                    <a:pt x="59593" y="120000"/>
                  </a:lnTo>
                  <a:lnTo>
                    <a:pt x="58169" y="119797"/>
                  </a:lnTo>
                  <a:lnTo>
                    <a:pt x="56949" y="119595"/>
                  </a:lnTo>
                  <a:lnTo>
                    <a:pt x="55932" y="119191"/>
                  </a:lnTo>
                  <a:lnTo>
                    <a:pt x="55118" y="118787"/>
                  </a:lnTo>
                  <a:lnTo>
                    <a:pt x="54305" y="118383"/>
                  </a:lnTo>
                  <a:lnTo>
                    <a:pt x="52881" y="117373"/>
                  </a:lnTo>
                  <a:lnTo>
                    <a:pt x="52271" y="116767"/>
                  </a:lnTo>
                  <a:lnTo>
                    <a:pt x="51457" y="115959"/>
                  </a:lnTo>
                  <a:lnTo>
                    <a:pt x="50847" y="115353"/>
                  </a:lnTo>
                  <a:lnTo>
                    <a:pt x="50033" y="114747"/>
                  </a:lnTo>
                  <a:lnTo>
                    <a:pt x="49016" y="114141"/>
                  </a:lnTo>
                  <a:lnTo>
                    <a:pt x="47796" y="113535"/>
                  </a:lnTo>
                  <a:lnTo>
                    <a:pt x="46372" y="113131"/>
                  </a:lnTo>
                  <a:lnTo>
                    <a:pt x="44949" y="112727"/>
                  </a:lnTo>
                  <a:lnTo>
                    <a:pt x="43525" y="112525"/>
                  </a:lnTo>
                  <a:lnTo>
                    <a:pt x="42101" y="112323"/>
                  </a:lnTo>
                  <a:lnTo>
                    <a:pt x="40677" y="112525"/>
                  </a:lnTo>
                  <a:lnTo>
                    <a:pt x="39254" y="112525"/>
                  </a:lnTo>
                  <a:lnTo>
                    <a:pt x="36813" y="112929"/>
                  </a:lnTo>
                  <a:lnTo>
                    <a:pt x="35389" y="113131"/>
                  </a:lnTo>
                  <a:lnTo>
                    <a:pt x="34169" y="113333"/>
                  </a:lnTo>
                  <a:lnTo>
                    <a:pt x="32949" y="113131"/>
                  </a:lnTo>
                  <a:lnTo>
                    <a:pt x="31932" y="113131"/>
                  </a:lnTo>
                  <a:lnTo>
                    <a:pt x="30711" y="112727"/>
                  </a:lnTo>
                  <a:lnTo>
                    <a:pt x="29694" y="112121"/>
                  </a:lnTo>
                  <a:lnTo>
                    <a:pt x="28677" y="111313"/>
                  </a:lnTo>
                  <a:lnTo>
                    <a:pt x="27457" y="109898"/>
                  </a:lnTo>
                  <a:lnTo>
                    <a:pt x="26644" y="108686"/>
                  </a:lnTo>
                  <a:lnTo>
                    <a:pt x="25830" y="107474"/>
                  </a:lnTo>
                  <a:lnTo>
                    <a:pt x="25220" y="106262"/>
                  </a:lnTo>
                  <a:lnTo>
                    <a:pt x="24813" y="105050"/>
                  </a:lnTo>
                  <a:lnTo>
                    <a:pt x="24000" y="102626"/>
                  </a:lnTo>
                  <a:lnTo>
                    <a:pt x="23593" y="101414"/>
                  </a:lnTo>
                  <a:lnTo>
                    <a:pt x="22983" y="100404"/>
                  </a:lnTo>
                  <a:lnTo>
                    <a:pt x="22169" y="99393"/>
                  </a:lnTo>
                  <a:lnTo>
                    <a:pt x="20949" y="98383"/>
                  </a:lnTo>
                  <a:lnTo>
                    <a:pt x="20338" y="97777"/>
                  </a:lnTo>
                  <a:lnTo>
                    <a:pt x="19322" y="97171"/>
                  </a:lnTo>
                  <a:lnTo>
                    <a:pt x="18305" y="96565"/>
                  </a:lnTo>
                  <a:lnTo>
                    <a:pt x="16067" y="95555"/>
                  </a:lnTo>
                  <a:lnTo>
                    <a:pt x="14847" y="95151"/>
                  </a:lnTo>
                  <a:lnTo>
                    <a:pt x="13830" y="94545"/>
                  </a:lnTo>
                  <a:lnTo>
                    <a:pt x="12610" y="93939"/>
                  </a:lnTo>
                  <a:lnTo>
                    <a:pt x="11593" y="93333"/>
                  </a:lnTo>
                  <a:lnTo>
                    <a:pt x="10576" y="92727"/>
                  </a:lnTo>
                  <a:lnTo>
                    <a:pt x="9559" y="91919"/>
                  </a:lnTo>
                  <a:lnTo>
                    <a:pt x="8745" y="91313"/>
                  </a:lnTo>
                  <a:lnTo>
                    <a:pt x="7932" y="90303"/>
                  </a:lnTo>
                  <a:lnTo>
                    <a:pt x="7322" y="89292"/>
                  </a:lnTo>
                  <a:lnTo>
                    <a:pt x="6711" y="88282"/>
                  </a:lnTo>
                  <a:lnTo>
                    <a:pt x="6508" y="87070"/>
                  </a:lnTo>
                  <a:lnTo>
                    <a:pt x="6508" y="85656"/>
                  </a:lnTo>
                  <a:lnTo>
                    <a:pt x="6508" y="84040"/>
                  </a:lnTo>
                  <a:lnTo>
                    <a:pt x="6915" y="81818"/>
                  </a:lnTo>
                  <a:lnTo>
                    <a:pt x="7118" y="79797"/>
                  </a:lnTo>
                  <a:lnTo>
                    <a:pt x="7118" y="77979"/>
                  </a:lnTo>
                  <a:lnTo>
                    <a:pt x="7118" y="76363"/>
                  </a:lnTo>
                  <a:lnTo>
                    <a:pt x="6915" y="74747"/>
                  </a:lnTo>
                  <a:lnTo>
                    <a:pt x="6508" y="73535"/>
                  </a:lnTo>
                  <a:lnTo>
                    <a:pt x="6101" y="72121"/>
                  </a:lnTo>
                  <a:lnTo>
                    <a:pt x="5694" y="70909"/>
                  </a:lnTo>
                  <a:lnTo>
                    <a:pt x="4881" y="69898"/>
                  </a:lnTo>
                  <a:lnTo>
                    <a:pt x="4271" y="68686"/>
                  </a:lnTo>
                  <a:lnTo>
                    <a:pt x="3254" y="67676"/>
                  </a:lnTo>
                  <a:lnTo>
                    <a:pt x="2237" y="66464"/>
                  </a:lnTo>
                  <a:lnTo>
                    <a:pt x="1220" y="65252"/>
                  </a:lnTo>
                  <a:lnTo>
                    <a:pt x="610" y="64040"/>
                  </a:lnTo>
                  <a:lnTo>
                    <a:pt x="203" y="62626"/>
                  </a:lnTo>
                  <a:lnTo>
                    <a:pt x="0" y="61212"/>
                  </a:lnTo>
                  <a:lnTo>
                    <a:pt x="0" y="59797"/>
                  </a:lnTo>
                  <a:lnTo>
                    <a:pt x="406" y="58383"/>
                  </a:lnTo>
                  <a:lnTo>
                    <a:pt x="813" y="56969"/>
                  </a:lnTo>
                  <a:lnTo>
                    <a:pt x="1423" y="55555"/>
                  </a:lnTo>
                  <a:lnTo>
                    <a:pt x="2237" y="54141"/>
                  </a:lnTo>
                  <a:lnTo>
                    <a:pt x="3254" y="52525"/>
                  </a:lnTo>
                  <a:lnTo>
                    <a:pt x="4474" y="51111"/>
                  </a:lnTo>
                  <a:lnTo>
                    <a:pt x="5288" y="49696"/>
                  </a:lnTo>
                  <a:lnTo>
                    <a:pt x="6101" y="48282"/>
                  </a:lnTo>
                  <a:lnTo>
                    <a:pt x="6508" y="46666"/>
                  </a:lnTo>
                  <a:lnTo>
                    <a:pt x="6915" y="45252"/>
                  </a:lnTo>
                  <a:lnTo>
                    <a:pt x="7118" y="43636"/>
                  </a:lnTo>
                  <a:lnTo>
                    <a:pt x="7118" y="42222"/>
                  </a:lnTo>
                  <a:lnTo>
                    <a:pt x="7118" y="40606"/>
                  </a:lnTo>
                  <a:lnTo>
                    <a:pt x="6915" y="39191"/>
                  </a:lnTo>
                  <a:lnTo>
                    <a:pt x="6711" y="37777"/>
                  </a:lnTo>
                  <a:lnTo>
                    <a:pt x="6711" y="36565"/>
                  </a:lnTo>
                  <a:lnTo>
                    <a:pt x="6508" y="35353"/>
                  </a:lnTo>
                  <a:lnTo>
                    <a:pt x="6508" y="34343"/>
                  </a:lnTo>
                  <a:lnTo>
                    <a:pt x="6508" y="32929"/>
                  </a:lnTo>
                  <a:lnTo>
                    <a:pt x="6915" y="31717"/>
                  </a:lnTo>
                  <a:lnTo>
                    <a:pt x="7525" y="30505"/>
                  </a:lnTo>
                  <a:lnTo>
                    <a:pt x="8542" y="29292"/>
                  </a:lnTo>
                  <a:lnTo>
                    <a:pt x="9559" y="28282"/>
                  </a:lnTo>
                  <a:lnTo>
                    <a:pt x="10983" y="27272"/>
                  </a:lnTo>
                  <a:lnTo>
                    <a:pt x="12610" y="26262"/>
                  </a:lnTo>
                  <a:lnTo>
                    <a:pt x="14237" y="25454"/>
                  </a:lnTo>
                  <a:lnTo>
                    <a:pt x="16067" y="24848"/>
                  </a:lnTo>
                  <a:lnTo>
                    <a:pt x="17694" y="24444"/>
                  </a:lnTo>
                  <a:lnTo>
                    <a:pt x="19118" y="23636"/>
                  </a:lnTo>
                  <a:lnTo>
                    <a:pt x="20135" y="23030"/>
                  </a:lnTo>
                  <a:lnTo>
                    <a:pt x="20949" y="22424"/>
                  </a:lnTo>
                  <a:lnTo>
                    <a:pt x="21559" y="21616"/>
                  </a:lnTo>
                  <a:lnTo>
                    <a:pt x="22169" y="21010"/>
                  </a:lnTo>
                  <a:lnTo>
                    <a:pt x="22372" y="20606"/>
                  </a:lnTo>
                  <a:lnTo>
                    <a:pt x="22576" y="20202"/>
                  </a:lnTo>
                  <a:lnTo>
                    <a:pt x="22779" y="20000"/>
                  </a:lnTo>
                  <a:lnTo>
                    <a:pt x="22779" y="19797"/>
                  </a:lnTo>
                  <a:lnTo>
                    <a:pt x="22983" y="19393"/>
                  </a:lnTo>
                  <a:lnTo>
                    <a:pt x="23593" y="18181"/>
                  </a:lnTo>
                  <a:lnTo>
                    <a:pt x="24000" y="17373"/>
                  </a:lnTo>
                  <a:lnTo>
                    <a:pt x="24813" y="15555"/>
                  </a:lnTo>
                  <a:lnTo>
                    <a:pt x="25220" y="14545"/>
                  </a:lnTo>
                  <a:lnTo>
                    <a:pt x="25423" y="13333"/>
                  </a:lnTo>
                  <a:lnTo>
                    <a:pt x="25830" y="12121"/>
                  </a:lnTo>
                  <a:lnTo>
                    <a:pt x="26033" y="11515"/>
                  </a:lnTo>
                  <a:lnTo>
                    <a:pt x="26440" y="10707"/>
                  </a:lnTo>
                  <a:lnTo>
                    <a:pt x="26847" y="9898"/>
                  </a:lnTo>
                  <a:lnTo>
                    <a:pt x="27457" y="9292"/>
                  </a:lnTo>
                  <a:lnTo>
                    <a:pt x="28067" y="8686"/>
                  </a:lnTo>
                  <a:lnTo>
                    <a:pt x="28677" y="8080"/>
                  </a:lnTo>
                  <a:lnTo>
                    <a:pt x="29491" y="7474"/>
                  </a:lnTo>
                  <a:lnTo>
                    <a:pt x="30508" y="7070"/>
                  </a:lnTo>
                  <a:lnTo>
                    <a:pt x="31525" y="6868"/>
                  </a:lnTo>
                  <a:lnTo>
                    <a:pt x="32542" y="6666"/>
                  </a:lnTo>
                  <a:lnTo>
                    <a:pt x="33762" y="6666"/>
                  </a:lnTo>
                  <a:lnTo>
                    <a:pt x="35186" y="6666"/>
                  </a:lnTo>
                  <a:lnTo>
                    <a:pt x="36813" y="7070"/>
                  </a:lnTo>
                  <a:lnTo>
                    <a:pt x="40067" y="7878"/>
                  </a:lnTo>
                  <a:lnTo>
                    <a:pt x="41694" y="8282"/>
                  </a:lnTo>
                  <a:lnTo>
                    <a:pt x="43118" y="8282"/>
                  </a:lnTo>
                  <a:lnTo>
                    <a:pt x="44542" y="8282"/>
                  </a:lnTo>
                  <a:lnTo>
                    <a:pt x="45762" y="8080"/>
                  </a:lnTo>
                  <a:lnTo>
                    <a:pt x="46779" y="7676"/>
                  </a:lnTo>
                  <a:lnTo>
                    <a:pt x="48000" y="7272"/>
                  </a:lnTo>
                  <a:lnTo>
                    <a:pt x="48813" y="6666"/>
                  </a:lnTo>
                  <a:lnTo>
                    <a:pt x="49627" y="6060"/>
                  </a:lnTo>
                  <a:lnTo>
                    <a:pt x="50440" y="5454"/>
                  </a:lnTo>
                  <a:lnTo>
                    <a:pt x="51050" y="5050"/>
                  </a:lnTo>
                  <a:lnTo>
                    <a:pt x="51661" y="4444"/>
                  </a:lnTo>
                  <a:lnTo>
                    <a:pt x="52271" y="3838"/>
                  </a:lnTo>
                  <a:lnTo>
                    <a:pt x="52677" y="3434"/>
                  </a:lnTo>
                  <a:lnTo>
                    <a:pt x="53084" y="3030"/>
                  </a:lnTo>
                  <a:lnTo>
                    <a:pt x="53288" y="2828"/>
                  </a:lnTo>
                  <a:lnTo>
                    <a:pt x="53694" y="2424"/>
                  </a:lnTo>
                  <a:lnTo>
                    <a:pt x="54305" y="2222"/>
                  </a:lnTo>
                  <a:lnTo>
                    <a:pt x="54915" y="1818"/>
                  </a:lnTo>
                  <a:lnTo>
                    <a:pt x="55525" y="1414"/>
                  </a:lnTo>
                  <a:lnTo>
                    <a:pt x="56338" y="1010"/>
                  </a:lnTo>
                  <a:lnTo>
                    <a:pt x="57355" y="606"/>
                  </a:lnTo>
                  <a:lnTo>
                    <a:pt x="58372" y="202"/>
                  </a:lnTo>
                  <a:lnTo>
                    <a:pt x="59593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50"/>
          <p:cNvGrpSpPr/>
          <p:nvPr/>
        </p:nvGrpSpPr>
        <p:grpSpPr>
          <a:xfrm>
            <a:off x="5438476" y="723773"/>
            <a:ext cx="2905895" cy="3979510"/>
            <a:chOff x="7803286" y="4118482"/>
            <a:chExt cx="936600" cy="1282637"/>
          </a:xfrm>
        </p:grpSpPr>
        <p:sp>
          <p:nvSpPr>
            <p:cNvPr id="609" name="Google Shape;609;p50"/>
            <p:cNvSpPr/>
            <p:nvPr/>
          </p:nvSpPr>
          <p:spPr>
            <a:xfrm>
              <a:off x="8212861" y="4812219"/>
              <a:ext cx="449400" cy="588900"/>
            </a:xfrm>
            <a:custGeom>
              <a:rect b="b" l="l" r="r" t="t"/>
              <a:pathLst>
                <a:path extrusionOk="0" h="120000" w="120000">
                  <a:moveTo>
                    <a:pt x="73780" y="0"/>
                  </a:moveTo>
                  <a:lnTo>
                    <a:pt x="120000" y="100592"/>
                  </a:lnTo>
                  <a:lnTo>
                    <a:pt x="73780" y="91859"/>
                  </a:lnTo>
                  <a:lnTo>
                    <a:pt x="44098" y="119999"/>
                  </a:lnTo>
                  <a:lnTo>
                    <a:pt x="0" y="17466"/>
                  </a:lnTo>
                  <a:lnTo>
                    <a:pt x="73780" y="0"/>
                  </a:lnTo>
                  <a:close/>
                </a:path>
              </a:pathLst>
            </a:custGeom>
            <a:solidFill>
              <a:srgbClr val="45BEE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50"/>
            <p:cNvSpPr/>
            <p:nvPr/>
          </p:nvSpPr>
          <p:spPr>
            <a:xfrm>
              <a:off x="7889011" y="4824919"/>
              <a:ext cx="476100" cy="574800"/>
            </a:xfrm>
            <a:custGeom>
              <a:rect b="b" l="l" r="r" t="t"/>
              <a:pathLst>
                <a:path extrusionOk="0" h="120000" w="120000">
                  <a:moveTo>
                    <a:pt x="42800" y="0"/>
                  </a:moveTo>
                  <a:lnTo>
                    <a:pt x="120000" y="10607"/>
                  </a:lnTo>
                  <a:lnTo>
                    <a:pt x="71200" y="120000"/>
                  </a:lnTo>
                  <a:lnTo>
                    <a:pt x="43200" y="92486"/>
                  </a:lnTo>
                  <a:lnTo>
                    <a:pt x="0" y="100441"/>
                  </a:lnTo>
                  <a:lnTo>
                    <a:pt x="42800" y="0"/>
                  </a:lnTo>
                  <a:close/>
                </a:path>
              </a:pathLst>
            </a:custGeom>
            <a:solidFill>
              <a:srgbClr val="45BEE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50"/>
            <p:cNvSpPr/>
            <p:nvPr/>
          </p:nvSpPr>
          <p:spPr>
            <a:xfrm>
              <a:off x="7803286" y="4118482"/>
              <a:ext cx="936600" cy="942900"/>
            </a:xfrm>
            <a:custGeom>
              <a:rect b="b" l="l" r="r" t="t"/>
              <a:pathLst>
                <a:path extrusionOk="0" h="120000" w="120000">
                  <a:moveTo>
                    <a:pt x="59593" y="0"/>
                  </a:moveTo>
                  <a:lnTo>
                    <a:pt x="60610" y="0"/>
                  </a:lnTo>
                  <a:lnTo>
                    <a:pt x="62033" y="202"/>
                  </a:lnTo>
                  <a:lnTo>
                    <a:pt x="63254" y="606"/>
                  </a:lnTo>
                  <a:lnTo>
                    <a:pt x="64677" y="1212"/>
                  </a:lnTo>
                  <a:lnTo>
                    <a:pt x="66101" y="2222"/>
                  </a:lnTo>
                  <a:lnTo>
                    <a:pt x="67525" y="3434"/>
                  </a:lnTo>
                  <a:lnTo>
                    <a:pt x="69152" y="4646"/>
                  </a:lnTo>
                  <a:lnTo>
                    <a:pt x="70779" y="5858"/>
                  </a:lnTo>
                  <a:lnTo>
                    <a:pt x="72406" y="6666"/>
                  </a:lnTo>
                  <a:lnTo>
                    <a:pt x="73830" y="7070"/>
                  </a:lnTo>
                  <a:lnTo>
                    <a:pt x="75457" y="7474"/>
                  </a:lnTo>
                  <a:lnTo>
                    <a:pt x="76677" y="7676"/>
                  </a:lnTo>
                  <a:lnTo>
                    <a:pt x="78101" y="7676"/>
                  </a:lnTo>
                  <a:lnTo>
                    <a:pt x="79525" y="7676"/>
                  </a:lnTo>
                  <a:lnTo>
                    <a:pt x="80745" y="7474"/>
                  </a:lnTo>
                  <a:lnTo>
                    <a:pt x="82983" y="7272"/>
                  </a:lnTo>
                  <a:lnTo>
                    <a:pt x="84000" y="7070"/>
                  </a:lnTo>
                  <a:lnTo>
                    <a:pt x="85016" y="7070"/>
                  </a:lnTo>
                  <a:lnTo>
                    <a:pt x="86033" y="7070"/>
                  </a:lnTo>
                  <a:lnTo>
                    <a:pt x="87050" y="7070"/>
                  </a:lnTo>
                  <a:lnTo>
                    <a:pt x="88067" y="7272"/>
                  </a:lnTo>
                  <a:lnTo>
                    <a:pt x="88881" y="7474"/>
                  </a:lnTo>
                  <a:lnTo>
                    <a:pt x="89898" y="7878"/>
                  </a:lnTo>
                  <a:lnTo>
                    <a:pt x="90711" y="8484"/>
                  </a:lnTo>
                  <a:lnTo>
                    <a:pt x="91728" y="9292"/>
                  </a:lnTo>
                  <a:lnTo>
                    <a:pt x="92542" y="10101"/>
                  </a:lnTo>
                  <a:lnTo>
                    <a:pt x="93355" y="11515"/>
                  </a:lnTo>
                  <a:lnTo>
                    <a:pt x="93966" y="12929"/>
                  </a:lnTo>
                  <a:lnTo>
                    <a:pt x="94779" y="14747"/>
                  </a:lnTo>
                  <a:lnTo>
                    <a:pt x="95389" y="16767"/>
                  </a:lnTo>
                  <a:lnTo>
                    <a:pt x="95796" y="17979"/>
                  </a:lnTo>
                  <a:lnTo>
                    <a:pt x="96406" y="19191"/>
                  </a:lnTo>
                  <a:lnTo>
                    <a:pt x="97220" y="20202"/>
                  </a:lnTo>
                  <a:lnTo>
                    <a:pt x="98033" y="21212"/>
                  </a:lnTo>
                  <a:lnTo>
                    <a:pt x="99050" y="22020"/>
                  </a:lnTo>
                  <a:lnTo>
                    <a:pt x="100067" y="22626"/>
                  </a:lnTo>
                  <a:lnTo>
                    <a:pt x="101288" y="23232"/>
                  </a:lnTo>
                  <a:lnTo>
                    <a:pt x="102305" y="23838"/>
                  </a:lnTo>
                  <a:lnTo>
                    <a:pt x="103525" y="24444"/>
                  </a:lnTo>
                  <a:lnTo>
                    <a:pt x="104745" y="24848"/>
                  </a:lnTo>
                  <a:lnTo>
                    <a:pt x="105966" y="25454"/>
                  </a:lnTo>
                  <a:lnTo>
                    <a:pt x="106983" y="25858"/>
                  </a:lnTo>
                  <a:lnTo>
                    <a:pt x="108203" y="26464"/>
                  </a:lnTo>
                  <a:lnTo>
                    <a:pt x="109220" y="27070"/>
                  </a:lnTo>
                  <a:lnTo>
                    <a:pt x="110237" y="27878"/>
                  </a:lnTo>
                  <a:lnTo>
                    <a:pt x="111050" y="28686"/>
                  </a:lnTo>
                  <a:lnTo>
                    <a:pt x="111864" y="29494"/>
                  </a:lnTo>
                  <a:lnTo>
                    <a:pt x="112474" y="30505"/>
                  </a:lnTo>
                  <a:lnTo>
                    <a:pt x="113084" y="31919"/>
                  </a:lnTo>
                  <a:lnTo>
                    <a:pt x="113288" y="33333"/>
                  </a:lnTo>
                  <a:lnTo>
                    <a:pt x="113491" y="34747"/>
                  </a:lnTo>
                  <a:lnTo>
                    <a:pt x="113491" y="35959"/>
                  </a:lnTo>
                  <a:lnTo>
                    <a:pt x="113288" y="37171"/>
                  </a:lnTo>
                  <a:lnTo>
                    <a:pt x="113084" y="38181"/>
                  </a:lnTo>
                  <a:lnTo>
                    <a:pt x="112677" y="39393"/>
                  </a:lnTo>
                  <a:lnTo>
                    <a:pt x="112474" y="40606"/>
                  </a:lnTo>
                  <a:lnTo>
                    <a:pt x="112271" y="41818"/>
                  </a:lnTo>
                  <a:lnTo>
                    <a:pt x="112067" y="43030"/>
                  </a:lnTo>
                  <a:lnTo>
                    <a:pt x="112067" y="44242"/>
                  </a:lnTo>
                  <a:lnTo>
                    <a:pt x="112271" y="45454"/>
                  </a:lnTo>
                  <a:lnTo>
                    <a:pt x="112881" y="46868"/>
                  </a:lnTo>
                  <a:lnTo>
                    <a:pt x="113491" y="48080"/>
                  </a:lnTo>
                  <a:lnTo>
                    <a:pt x="114305" y="49494"/>
                  </a:lnTo>
                  <a:lnTo>
                    <a:pt x="115118" y="50707"/>
                  </a:lnTo>
                  <a:lnTo>
                    <a:pt x="115932" y="51919"/>
                  </a:lnTo>
                  <a:lnTo>
                    <a:pt x="116745" y="53131"/>
                  </a:lnTo>
                  <a:lnTo>
                    <a:pt x="117559" y="54141"/>
                  </a:lnTo>
                  <a:lnTo>
                    <a:pt x="118169" y="55353"/>
                  </a:lnTo>
                  <a:lnTo>
                    <a:pt x="118983" y="56363"/>
                  </a:lnTo>
                  <a:lnTo>
                    <a:pt x="119389" y="57575"/>
                  </a:lnTo>
                  <a:lnTo>
                    <a:pt x="119796" y="58585"/>
                  </a:lnTo>
                  <a:lnTo>
                    <a:pt x="120000" y="59797"/>
                  </a:lnTo>
                  <a:lnTo>
                    <a:pt x="120000" y="61010"/>
                  </a:lnTo>
                  <a:lnTo>
                    <a:pt x="119796" y="62222"/>
                  </a:lnTo>
                  <a:lnTo>
                    <a:pt x="119389" y="63434"/>
                  </a:lnTo>
                  <a:lnTo>
                    <a:pt x="118779" y="64646"/>
                  </a:lnTo>
                  <a:lnTo>
                    <a:pt x="117966" y="66060"/>
                  </a:lnTo>
                  <a:lnTo>
                    <a:pt x="116542" y="67676"/>
                  </a:lnTo>
                  <a:lnTo>
                    <a:pt x="115525" y="69292"/>
                  </a:lnTo>
                  <a:lnTo>
                    <a:pt x="114508" y="70909"/>
                  </a:lnTo>
                  <a:lnTo>
                    <a:pt x="113898" y="72525"/>
                  </a:lnTo>
                  <a:lnTo>
                    <a:pt x="113288" y="73939"/>
                  </a:lnTo>
                  <a:lnTo>
                    <a:pt x="112881" y="75555"/>
                  </a:lnTo>
                  <a:lnTo>
                    <a:pt x="112677" y="76969"/>
                  </a:lnTo>
                  <a:lnTo>
                    <a:pt x="112677" y="78787"/>
                  </a:lnTo>
                  <a:lnTo>
                    <a:pt x="112677" y="80606"/>
                  </a:lnTo>
                  <a:lnTo>
                    <a:pt x="112881" y="82626"/>
                  </a:lnTo>
                  <a:lnTo>
                    <a:pt x="113288" y="84848"/>
                  </a:lnTo>
                  <a:lnTo>
                    <a:pt x="113288" y="86464"/>
                  </a:lnTo>
                  <a:lnTo>
                    <a:pt x="113288" y="87676"/>
                  </a:lnTo>
                  <a:lnTo>
                    <a:pt x="113084" y="88888"/>
                  </a:lnTo>
                  <a:lnTo>
                    <a:pt x="112474" y="89898"/>
                  </a:lnTo>
                  <a:lnTo>
                    <a:pt x="112067" y="90909"/>
                  </a:lnTo>
                  <a:lnTo>
                    <a:pt x="111254" y="91717"/>
                  </a:lnTo>
                  <a:lnTo>
                    <a:pt x="110440" y="92525"/>
                  </a:lnTo>
                  <a:lnTo>
                    <a:pt x="109627" y="93131"/>
                  </a:lnTo>
                  <a:lnTo>
                    <a:pt x="108610" y="93737"/>
                  </a:lnTo>
                  <a:lnTo>
                    <a:pt x="106576" y="94545"/>
                  </a:lnTo>
                  <a:lnTo>
                    <a:pt x="105559" y="94949"/>
                  </a:lnTo>
                  <a:lnTo>
                    <a:pt x="104542" y="95151"/>
                  </a:lnTo>
                  <a:lnTo>
                    <a:pt x="103728" y="95555"/>
                  </a:lnTo>
                  <a:lnTo>
                    <a:pt x="102915" y="95757"/>
                  </a:lnTo>
                  <a:lnTo>
                    <a:pt x="102101" y="96161"/>
                  </a:lnTo>
                  <a:lnTo>
                    <a:pt x="101491" y="96363"/>
                  </a:lnTo>
                  <a:lnTo>
                    <a:pt x="100067" y="97171"/>
                  </a:lnTo>
                  <a:lnTo>
                    <a:pt x="99050" y="97979"/>
                  </a:lnTo>
                  <a:lnTo>
                    <a:pt x="97830" y="99393"/>
                  </a:lnTo>
                  <a:lnTo>
                    <a:pt x="96813" y="100808"/>
                  </a:lnTo>
                  <a:lnTo>
                    <a:pt x="95796" y="102424"/>
                  </a:lnTo>
                  <a:lnTo>
                    <a:pt x="94983" y="104242"/>
                  </a:lnTo>
                  <a:lnTo>
                    <a:pt x="94372" y="106262"/>
                  </a:lnTo>
                  <a:lnTo>
                    <a:pt x="93559" y="108484"/>
                  </a:lnTo>
                  <a:lnTo>
                    <a:pt x="93152" y="109696"/>
                  </a:lnTo>
                  <a:lnTo>
                    <a:pt x="92745" y="110505"/>
                  </a:lnTo>
                  <a:lnTo>
                    <a:pt x="91932" y="111111"/>
                  </a:lnTo>
                  <a:lnTo>
                    <a:pt x="91118" y="111717"/>
                  </a:lnTo>
                  <a:lnTo>
                    <a:pt x="90305" y="112121"/>
                  </a:lnTo>
                  <a:lnTo>
                    <a:pt x="89288" y="112323"/>
                  </a:lnTo>
                  <a:lnTo>
                    <a:pt x="88067" y="112525"/>
                  </a:lnTo>
                  <a:lnTo>
                    <a:pt x="86847" y="112525"/>
                  </a:lnTo>
                  <a:lnTo>
                    <a:pt x="85627" y="112525"/>
                  </a:lnTo>
                  <a:lnTo>
                    <a:pt x="82983" y="112323"/>
                  </a:lnTo>
                  <a:lnTo>
                    <a:pt x="80338" y="112323"/>
                  </a:lnTo>
                  <a:lnTo>
                    <a:pt x="78915" y="112121"/>
                  </a:lnTo>
                  <a:lnTo>
                    <a:pt x="77491" y="112121"/>
                  </a:lnTo>
                  <a:lnTo>
                    <a:pt x="76271" y="112323"/>
                  </a:lnTo>
                  <a:lnTo>
                    <a:pt x="74847" y="112727"/>
                  </a:lnTo>
                  <a:lnTo>
                    <a:pt x="73627" y="113131"/>
                  </a:lnTo>
                  <a:lnTo>
                    <a:pt x="72203" y="113939"/>
                  </a:lnTo>
                  <a:lnTo>
                    <a:pt x="69966" y="115353"/>
                  </a:lnTo>
                  <a:lnTo>
                    <a:pt x="68745" y="116363"/>
                  </a:lnTo>
                  <a:lnTo>
                    <a:pt x="67525" y="117171"/>
                  </a:lnTo>
                  <a:lnTo>
                    <a:pt x="66305" y="117979"/>
                  </a:lnTo>
                  <a:lnTo>
                    <a:pt x="65084" y="118787"/>
                  </a:lnTo>
                  <a:lnTo>
                    <a:pt x="63661" y="119393"/>
                  </a:lnTo>
                  <a:lnTo>
                    <a:pt x="62440" y="119797"/>
                  </a:lnTo>
                  <a:lnTo>
                    <a:pt x="61016" y="120000"/>
                  </a:lnTo>
                  <a:lnTo>
                    <a:pt x="59593" y="120000"/>
                  </a:lnTo>
                  <a:lnTo>
                    <a:pt x="58169" y="119797"/>
                  </a:lnTo>
                  <a:lnTo>
                    <a:pt x="56949" y="119595"/>
                  </a:lnTo>
                  <a:lnTo>
                    <a:pt x="55932" y="119191"/>
                  </a:lnTo>
                  <a:lnTo>
                    <a:pt x="55118" y="118787"/>
                  </a:lnTo>
                  <a:lnTo>
                    <a:pt x="54305" y="118383"/>
                  </a:lnTo>
                  <a:lnTo>
                    <a:pt x="52881" y="117373"/>
                  </a:lnTo>
                  <a:lnTo>
                    <a:pt x="52271" y="116767"/>
                  </a:lnTo>
                  <a:lnTo>
                    <a:pt x="51457" y="115959"/>
                  </a:lnTo>
                  <a:lnTo>
                    <a:pt x="50847" y="115353"/>
                  </a:lnTo>
                  <a:lnTo>
                    <a:pt x="50033" y="114747"/>
                  </a:lnTo>
                  <a:lnTo>
                    <a:pt x="49016" y="114141"/>
                  </a:lnTo>
                  <a:lnTo>
                    <a:pt x="47796" y="113535"/>
                  </a:lnTo>
                  <a:lnTo>
                    <a:pt x="46372" y="113131"/>
                  </a:lnTo>
                  <a:lnTo>
                    <a:pt x="44949" y="112727"/>
                  </a:lnTo>
                  <a:lnTo>
                    <a:pt x="43525" y="112525"/>
                  </a:lnTo>
                  <a:lnTo>
                    <a:pt x="42101" y="112323"/>
                  </a:lnTo>
                  <a:lnTo>
                    <a:pt x="40677" y="112525"/>
                  </a:lnTo>
                  <a:lnTo>
                    <a:pt x="39254" y="112525"/>
                  </a:lnTo>
                  <a:lnTo>
                    <a:pt x="36813" y="112929"/>
                  </a:lnTo>
                  <a:lnTo>
                    <a:pt x="35389" y="113131"/>
                  </a:lnTo>
                  <a:lnTo>
                    <a:pt x="34169" y="113333"/>
                  </a:lnTo>
                  <a:lnTo>
                    <a:pt x="32949" y="113131"/>
                  </a:lnTo>
                  <a:lnTo>
                    <a:pt x="31932" y="113131"/>
                  </a:lnTo>
                  <a:lnTo>
                    <a:pt x="30711" y="112727"/>
                  </a:lnTo>
                  <a:lnTo>
                    <a:pt x="29694" y="112121"/>
                  </a:lnTo>
                  <a:lnTo>
                    <a:pt x="28677" y="111313"/>
                  </a:lnTo>
                  <a:lnTo>
                    <a:pt x="27457" y="109898"/>
                  </a:lnTo>
                  <a:lnTo>
                    <a:pt x="26644" y="108686"/>
                  </a:lnTo>
                  <a:lnTo>
                    <a:pt x="25830" y="107474"/>
                  </a:lnTo>
                  <a:lnTo>
                    <a:pt x="25220" y="106262"/>
                  </a:lnTo>
                  <a:lnTo>
                    <a:pt x="24813" y="105050"/>
                  </a:lnTo>
                  <a:lnTo>
                    <a:pt x="24000" y="102626"/>
                  </a:lnTo>
                  <a:lnTo>
                    <a:pt x="23593" y="101414"/>
                  </a:lnTo>
                  <a:lnTo>
                    <a:pt x="22983" y="100404"/>
                  </a:lnTo>
                  <a:lnTo>
                    <a:pt x="22169" y="99393"/>
                  </a:lnTo>
                  <a:lnTo>
                    <a:pt x="20949" y="98383"/>
                  </a:lnTo>
                  <a:lnTo>
                    <a:pt x="20338" y="97777"/>
                  </a:lnTo>
                  <a:lnTo>
                    <a:pt x="19322" y="97171"/>
                  </a:lnTo>
                  <a:lnTo>
                    <a:pt x="18305" y="96565"/>
                  </a:lnTo>
                  <a:lnTo>
                    <a:pt x="16067" y="95555"/>
                  </a:lnTo>
                  <a:lnTo>
                    <a:pt x="14847" y="95151"/>
                  </a:lnTo>
                  <a:lnTo>
                    <a:pt x="13830" y="94545"/>
                  </a:lnTo>
                  <a:lnTo>
                    <a:pt x="12610" y="93939"/>
                  </a:lnTo>
                  <a:lnTo>
                    <a:pt x="11593" y="93333"/>
                  </a:lnTo>
                  <a:lnTo>
                    <a:pt x="10576" y="92727"/>
                  </a:lnTo>
                  <a:lnTo>
                    <a:pt x="9559" y="91919"/>
                  </a:lnTo>
                  <a:lnTo>
                    <a:pt x="8745" y="91313"/>
                  </a:lnTo>
                  <a:lnTo>
                    <a:pt x="7932" y="90303"/>
                  </a:lnTo>
                  <a:lnTo>
                    <a:pt x="7322" y="89292"/>
                  </a:lnTo>
                  <a:lnTo>
                    <a:pt x="6711" y="88282"/>
                  </a:lnTo>
                  <a:lnTo>
                    <a:pt x="6508" y="87070"/>
                  </a:lnTo>
                  <a:lnTo>
                    <a:pt x="6508" y="85656"/>
                  </a:lnTo>
                  <a:lnTo>
                    <a:pt x="6508" y="84040"/>
                  </a:lnTo>
                  <a:lnTo>
                    <a:pt x="6915" y="81818"/>
                  </a:lnTo>
                  <a:lnTo>
                    <a:pt x="7118" y="79797"/>
                  </a:lnTo>
                  <a:lnTo>
                    <a:pt x="7118" y="77979"/>
                  </a:lnTo>
                  <a:lnTo>
                    <a:pt x="7118" y="76363"/>
                  </a:lnTo>
                  <a:lnTo>
                    <a:pt x="6915" y="74747"/>
                  </a:lnTo>
                  <a:lnTo>
                    <a:pt x="6508" y="73535"/>
                  </a:lnTo>
                  <a:lnTo>
                    <a:pt x="6101" y="72121"/>
                  </a:lnTo>
                  <a:lnTo>
                    <a:pt x="5694" y="70909"/>
                  </a:lnTo>
                  <a:lnTo>
                    <a:pt x="4881" y="69898"/>
                  </a:lnTo>
                  <a:lnTo>
                    <a:pt x="4271" y="68686"/>
                  </a:lnTo>
                  <a:lnTo>
                    <a:pt x="3254" y="67676"/>
                  </a:lnTo>
                  <a:lnTo>
                    <a:pt x="2237" y="66464"/>
                  </a:lnTo>
                  <a:lnTo>
                    <a:pt x="1220" y="65252"/>
                  </a:lnTo>
                  <a:lnTo>
                    <a:pt x="610" y="64040"/>
                  </a:lnTo>
                  <a:lnTo>
                    <a:pt x="203" y="62626"/>
                  </a:lnTo>
                  <a:lnTo>
                    <a:pt x="0" y="61212"/>
                  </a:lnTo>
                  <a:lnTo>
                    <a:pt x="0" y="59797"/>
                  </a:lnTo>
                  <a:lnTo>
                    <a:pt x="406" y="58383"/>
                  </a:lnTo>
                  <a:lnTo>
                    <a:pt x="813" y="56969"/>
                  </a:lnTo>
                  <a:lnTo>
                    <a:pt x="1423" y="55555"/>
                  </a:lnTo>
                  <a:lnTo>
                    <a:pt x="2237" y="54141"/>
                  </a:lnTo>
                  <a:lnTo>
                    <a:pt x="3254" y="52525"/>
                  </a:lnTo>
                  <a:lnTo>
                    <a:pt x="4474" y="51111"/>
                  </a:lnTo>
                  <a:lnTo>
                    <a:pt x="5288" y="49696"/>
                  </a:lnTo>
                  <a:lnTo>
                    <a:pt x="6101" y="48282"/>
                  </a:lnTo>
                  <a:lnTo>
                    <a:pt x="6508" y="46666"/>
                  </a:lnTo>
                  <a:lnTo>
                    <a:pt x="6915" y="45252"/>
                  </a:lnTo>
                  <a:lnTo>
                    <a:pt x="7118" y="43636"/>
                  </a:lnTo>
                  <a:lnTo>
                    <a:pt x="7118" y="42222"/>
                  </a:lnTo>
                  <a:lnTo>
                    <a:pt x="7118" y="40606"/>
                  </a:lnTo>
                  <a:lnTo>
                    <a:pt x="6915" y="39191"/>
                  </a:lnTo>
                  <a:lnTo>
                    <a:pt x="6711" y="37777"/>
                  </a:lnTo>
                  <a:lnTo>
                    <a:pt x="6711" y="36565"/>
                  </a:lnTo>
                  <a:lnTo>
                    <a:pt x="6508" y="35353"/>
                  </a:lnTo>
                  <a:lnTo>
                    <a:pt x="6508" y="34343"/>
                  </a:lnTo>
                  <a:lnTo>
                    <a:pt x="6508" y="32929"/>
                  </a:lnTo>
                  <a:lnTo>
                    <a:pt x="6915" y="31717"/>
                  </a:lnTo>
                  <a:lnTo>
                    <a:pt x="7525" y="30505"/>
                  </a:lnTo>
                  <a:lnTo>
                    <a:pt x="8542" y="29292"/>
                  </a:lnTo>
                  <a:lnTo>
                    <a:pt x="9559" y="28282"/>
                  </a:lnTo>
                  <a:lnTo>
                    <a:pt x="10983" y="27272"/>
                  </a:lnTo>
                  <a:lnTo>
                    <a:pt x="12610" y="26262"/>
                  </a:lnTo>
                  <a:lnTo>
                    <a:pt x="14237" y="25454"/>
                  </a:lnTo>
                  <a:lnTo>
                    <a:pt x="16067" y="24848"/>
                  </a:lnTo>
                  <a:lnTo>
                    <a:pt x="17694" y="24444"/>
                  </a:lnTo>
                  <a:lnTo>
                    <a:pt x="19118" y="23636"/>
                  </a:lnTo>
                  <a:lnTo>
                    <a:pt x="20135" y="23030"/>
                  </a:lnTo>
                  <a:lnTo>
                    <a:pt x="20949" y="22424"/>
                  </a:lnTo>
                  <a:lnTo>
                    <a:pt x="21559" y="21616"/>
                  </a:lnTo>
                  <a:lnTo>
                    <a:pt x="22169" y="21010"/>
                  </a:lnTo>
                  <a:lnTo>
                    <a:pt x="22372" y="20606"/>
                  </a:lnTo>
                  <a:lnTo>
                    <a:pt x="22576" y="20202"/>
                  </a:lnTo>
                  <a:lnTo>
                    <a:pt x="22779" y="20000"/>
                  </a:lnTo>
                  <a:lnTo>
                    <a:pt x="22779" y="19797"/>
                  </a:lnTo>
                  <a:lnTo>
                    <a:pt x="22983" y="19393"/>
                  </a:lnTo>
                  <a:lnTo>
                    <a:pt x="23593" y="18181"/>
                  </a:lnTo>
                  <a:lnTo>
                    <a:pt x="24000" y="17373"/>
                  </a:lnTo>
                  <a:lnTo>
                    <a:pt x="24813" y="15555"/>
                  </a:lnTo>
                  <a:lnTo>
                    <a:pt x="25220" y="14545"/>
                  </a:lnTo>
                  <a:lnTo>
                    <a:pt x="25423" y="13333"/>
                  </a:lnTo>
                  <a:lnTo>
                    <a:pt x="25830" y="12121"/>
                  </a:lnTo>
                  <a:lnTo>
                    <a:pt x="26033" y="11515"/>
                  </a:lnTo>
                  <a:lnTo>
                    <a:pt x="26440" y="10707"/>
                  </a:lnTo>
                  <a:lnTo>
                    <a:pt x="26847" y="9898"/>
                  </a:lnTo>
                  <a:lnTo>
                    <a:pt x="27457" y="9292"/>
                  </a:lnTo>
                  <a:lnTo>
                    <a:pt x="28067" y="8686"/>
                  </a:lnTo>
                  <a:lnTo>
                    <a:pt x="28677" y="8080"/>
                  </a:lnTo>
                  <a:lnTo>
                    <a:pt x="29491" y="7474"/>
                  </a:lnTo>
                  <a:lnTo>
                    <a:pt x="30508" y="7070"/>
                  </a:lnTo>
                  <a:lnTo>
                    <a:pt x="31525" y="6868"/>
                  </a:lnTo>
                  <a:lnTo>
                    <a:pt x="32542" y="6666"/>
                  </a:lnTo>
                  <a:lnTo>
                    <a:pt x="33762" y="6666"/>
                  </a:lnTo>
                  <a:lnTo>
                    <a:pt x="35186" y="6666"/>
                  </a:lnTo>
                  <a:lnTo>
                    <a:pt x="36813" y="7070"/>
                  </a:lnTo>
                  <a:lnTo>
                    <a:pt x="40067" y="7878"/>
                  </a:lnTo>
                  <a:lnTo>
                    <a:pt x="41694" y="8282"/>
                  </a:lnTo>
                  <a:lnTo>
                    <a:pt x="43118" y="8282"/>
                  </a:lnTo>
                  <a:lnTo>
                    <a:pt x="44542" y="8282"/>
                  </a:lnTo>
                  <a:lnTo>
                    <a:pt x="45762" y="8080"/>
                  </a:lnTo>
                  <a:lnTo>
                    <a:pt x="46779" y="7676"/>
                  </a:lnTo>
                  <a:lnTo>
                    <a:pt x="48000" y="7272"/>
                  </a:lnTo>
                  <a:lnTo>
                    <a:pt x="48813" y="6666"/>
                  </a:lnTo>
                  <a:lnTo>
                    <a:pt x="49627" y="6060"/>
                  </a:lnTo>
                  <a:lnTo>
                    <a:pt x="50440" y="5454"/>
                  </a:lnTo>
                  <a:lnTo>
                    <a:pt x="51050" y="5050"/>
                  </a:lnTo>
                  <a:lnTo>
                    <a:pt x="51661" y="4444"/>
                  </a:lnTo>
                  <a:lnTo>
                    <a:pt x="52271" y="3838"/>
                  </a:lnTo>
                  <a:lnTo>
                    <a:pt x="52677" y="3434"/>
                  </a:lnTo>
                  <a:lnTo>
                    <a:pt x="53084" y="3030"/>
                  </a:lnTo>
                  <a:lnTo>
                    <a:pt x="53288" y="2828"/>
                  </a:lnTo>
                  <a:lnTo>
                    <a:pt x="53694" y="2424"/>
                  </a:lnTo>
                  <a:lnTo>
                    <a:pt x="54305" y="2222"/>
                  </a:lnTo>
                  <a:lnTo>
                    <a:pt x="54915" y="1818"/>
                  </a:lnTo>
                  <a:lnTo>
                    <a:pt x="55525" y="1414"/>
                  </a:lnTo>
                  <a:lnTo>
                    <a:pt x="56338" y="1010"/>
                  </a:lnTo>
                  <a:lnTo>
                    <a:pt x="57355" y="606"/>
                  </a:lnTo>
                  <a:lnTo>
                    <a:pt x="58372" y="202"/>
                  </a:lnTo>
                  <a:lnTo>
                    <a:pt x="59593" y="0"/>
                  </a:lnTo>
                  <a:close/>
                </a:path>
              </a:pathLst>
            </a:custGeom>
            <a:solidFill>
              <a:srgbClr val="45BEE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50"/>
            <p:cNvSpPr/>
            <p:nvPr/>
          </p:nvSpPr>
          <p:spPr>
            <a:xfrm>
              <a:off x="7908061" y="4221669"/>
              <a:ext cx="731700" cy="735000"/>
            </a:xfrm>
            <a:custGeom>
              <a:rect b="b" l="l" r="r" t="t"/>
              <a:pathLst>
                <a:path extrusionOk="0" h="120000" w="120000">
                  <a:moveTo>
                    <a:pt x="59869" y="0"/>
                  </a:moveTo>
                  <a:lnTo>
                    <a:pt x="65075" y="259"/>
                  </a:lnTo>
                  <a:lnTo>
                    <a:pt x="69761" y="777"/>
                  </a:lnTo>
                  <a:lnTo>
                    <a:pt x="74446" y="1814"/>
                  </a:lnTo>
                  <a:lnTo>
                    <a:pt x="79132" y="3110"/>
                  </a:lnTo>
                  <a:lnTo>
                    <a:pt x="83297" y="4665"/>
                  </a:lnTo>
                  <a:lnTo>
                    <a:pt x="87722" y="6738"/>
                  </a:lnTo>
                  <a:lnTo>
                    <a:pt x="91626" y="9071"/>
                  </a:lnTo>
                  <a:lnTo>
                    <a:pt x="95531" y="11663"/>
                  </a:lnTo>
                  <a:lnTo>
                    <a:pt x="99175" y="14514"/>
                  </a:lnTo>
                  <a:lnTo>
                    <a:pt x="102559" y="17624"/>
                  </a:lnTo>
                  <a:lnTo>
                    <a:pt x="105683" y="20993"/>
                  </a:lnTo>
                  <a:lnTo>
                    <a:pt x="108546" y="24622"/>
                  </a:lnTo>
                  <a:lnTo>
                    <a:pt x="111149" y="28509"/>
                  </a:lnTo>
                  <a:lnTo>
                    <a:pt x="113492" y="32397"/>
                  </a:lnTo>
                  <a:lnTo>
                    <a:pt x="115314" y="36544"/>
                  </a:lnTo>
                  <a:lnTo>
                    <a:pt x="117136" y="40950"/>
                  </a:lnTo>
                  <a:lnTo>
                    <a:pt x="118438" y="45615"/>
                  </a:lnTo>
                  <a:lnTo>
                    <a:pt x="119219" y="50280"/>
                  </a:lnTo>
                  <a:lnTo>
                    <a:pt x="119999" y="54946"/>
                  </a:lnTo>
                  <a:lnTo>
                    <a:pt x="119999" y="59870"/>
                  </a:lnTo>
                  <a:lnTo>
                    <a:pt x="119999" y="64794"/>
                  </a:lnTo>
                  <a:lnTo>
                    <a:pt x="119219" y="69719"/>
                  </a:lnTo>
                  <a:lnTo>
                    <a:pt x="118438" y="74384"/>
                  </a:lnTo>
                  <a:lnTo>
                    <a:pt x="117136" y="79049"/>
                  </a:lnTo>
                  <a:lnTo>
                    <a:pt x="115314" y="83455"/>
                  </a:lnTo>
                  <a:lnTo>
                    <a:pt x="113492" y="87602"/>
                  </a:lnTo>
                  <a:lnTo>
                    <a:pt x="111149" y="91490"/>
                  </a:lnTo>
                  <a:lnTo>
                    <a:pt x="108546" y="95377"/>
                  </a:lnTo>
                  <a:lnTo>
                    <a:pt x="105683" y="99006"/>
                  </a:lnTo>
                  <a:lnTo>
                    <a:pt x="102559" y="102375"/>
                  </a:lnTo>
                  <a:lnTo>
                    <a:pt x="99175" y="105485"/>
                  </a:lnTo>
                  <a:lnTo>
                    <a:pt x="95531" y="108336"/>
                  </a:lnTo>
                  <a:lnTo>
                    <a:pt x="91626" y="110928"/>
                  </a:lnTo>
                  <a:lnTo>
                    <a:pt x="87722" y="113261"/>
                  </a:lnTo>
                  <a:lnTo>
                    <a:pt x="83297" y="115334"/>
                  </a:lnTo>
                  <a:lnTo>
                    <a:pt x="79132" y="116889"/>
                  </a:lnTo>
                  <a:lnTo>
                    <a:pt x="74446" y="118185"/>
                  </a:lnTo>
                  <a:lnTo>
                    <a:pt x="69761" y="119222"/>
                  </a:lnTo>
                  <a:lnTo>
                    <a:pt x="65075" y="119740"/>
                  </a:lnTo>
                  <a:lnTo>
                    <a:pt x="59869" y="119999"/>
                  </a:lnTo>
                  <a:lnTo>
                    <a:pt x="55184" y="119740"/>
                  </a:lnTo>
                  <a:lnTo>
                    <a:pt x="50238" y="119222"/>
                  </a:lnTo>
                  <a:lnTo>
                    <a:pt x="45553" y="118185"/>
                  </a:lnTo>
                  <a:lnTo>
                    <a:pt x="41127" y="116889"/>
                  </a:lnTo>
                  <a:lnTo>
                    <a:pt x="36702" y="115334"/>
                  </a:lnTo>
                  <a:lnTo>
                    <a:pt x="32277" y="113261"/>
                  </a:lnTo>
                  <a:lnTo>
                    <a:pt x="28373" y="110928"/>
                  </a:lnTo>
                  <a:lnTo>
                    <a:pt x="24468" y="108336"/>
                  </a:lnTo>
                  <a:lnTo>
                    <a:pt x="20824" y="105485"/>
                  </a:lnTo>
                  <a:lnTo>
                    <a:pt x="17440" y="102375"/>
                  </a:lnTo>
                  <a:lnTo>
                    <a:pt x="14316" y="99006"/>
                  </a:lnTo>
                  <a:lnTo>
                    <a:pt x="11453" y="95377"/>
                  </a:lnTo>
                  <a:lnTo>
                    <a:pt x="8850" y="91490"/>
                  </a:lnTo>
                  <a:lnTo>
                    <a:pt x="6507" y="87602"/>
                  </a:lnTo>
                  <a:lnTo>
                    <a:pt x="4685" y="83455"/>
                  </a:lnTo>
                  <a:lnTo>
                    <a:pt x="2863" y="79049"/>
                  </a:lnTo>
                  <a:lnTo>
                    <a:pt x="1561" y="74384"/>
                  </a:lnTo>
                  <a:lnTo>
                    <a:pt x="520" y="69719"/>
                  </a:lnTo>
                  <a:lnTo>
                    <a:pt x="0" y="64794"/>
                  </a:lnTo>
                  <a:lnTo>
                    <a:pt x="0" y="59870"/>
                  </a:lnTo>
                  <a:lnTo>
                    <a:pt x="0" y="54946"/>
                  </a:lnTo>
                  <a:lnTo>
                    <a:pt x="520" y="50280"/>
                  </a:lnTo>
                  <a:lnTo>
                    <a:pt x="1561" y="45615"/>
                  </a:lnTo>
                  <a:lnTo>
                    <a:pt x="2863" y="40950"/>
                  </a:lnTo>
                  <a:lnTo>
                    <a:pt x="4685" y="36544"/>
                  </a:lnTo>
                  <a:lnTo>
                    <a:pt x="6507" y="32397"/>
                  </a:lnTo>
                  <a:lnTo>
                    <a:pt x="8850" y="28509"/>
                  </a:lnTo>
                  <a:lnTo>
                    <a:pt x="11453" y="24622"/>
                  </a:lnTo>
                  <a:lnTo>
                    <a:pt x="14316" y="20993"/>
                  </a:lnTo>
                  <a:lnTo>
                    <a:pt x="17440" y="17624"/>
                  </a:lnTo>
                  <a:lnTo>
                    <a:pt x="20824" y="14514"/>
                  </a:lnTo>
                  <a:lnTo>
                    <a:pt x="24468" y="11663"/>
                  </a:lnTo>
                  <a:lnTo>
                    <a:pt x="28373" y="9071"/>
                  </a:lnTo>
                  <a:lnTo>
                    <a:pt x="32277" y="6738"/>
                  </a:lnTo>
                  <a:lnTo>
                    <a:pt x="36702" y="4665"/>
                  </a:lnTo>
                  <a:lnTo>
                    <a:pt x="41127" y="3110"/>
                  </a:lnTo>
                  <a:lnTo>
                    <a:pt x="45553" y="1814"/>
                  </a:lnTo>
                  <a:lnTo>
                    <a:pt x="50238" y="777"/>
                  </a:lnTo>
                  <a:lnTo>
                    <a:pt x="55184" y="259"/>
                  </a:lnTo>
                  <a:lnTo>
                    <a:pt x="59869" y="0"/>
                  </a:lnTo>
                  <a:close/>
                </a:path>
              </a:pathLst>
            </a:custGeom>
            <a:solidFill>
              <a:srgbClr val="45BEE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3" name="Google Shape;613;p50"/>
          <p:cNvSpPr/>
          <p:nvPr/>
        </p:nvSpPr>
        <p:spPr>
          <a:xfrm>
            <a:off x="5910275" y="1228650"/>
            <a:ext cx="1962300" cy="19623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50"/>
          <p:cNvSpPr txBox="1"/>
          <p:nvPr/>
        </p:nvSpPr>
        <p:spPr>
          <a:xfrm>
            <a:off x="-414025" y="1228650"/>
            <a:ext cx="6324300" cy="26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or at least </a:t>
            </a:r>
            <a:endParaRPr sz="60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Different</a:t>
            </a:r>
            <a:endParaRPr sz="11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15" name="Google Shape;615;p50"/>
          <p:cNvSpPr/>
          <p:nvPr/>
        </p:nvSpPr>
        <p:spPr>
          <a:xfrm>
            <a:off x="6278650" y="1628982"/>
            <a:ext cx="1225550" cy="1161650"/>
          </a:xfrm>
          <a:custGeom>
            <a:rect b="b" l="l" r="r" t="t"/>
            <a:pathLst>
              <a:path extrusionOk="0" h="200" w="211">
                <a:moveTo>
                  <a:pt x="105" y="160"/>
                </a:moveTo>
                <a:lnTo>
                  <a:pt x="170" y="200"/>
                </a:lnTo>
                <a:lnTo>
                  <a:pt x="154" y="126"/>
                </a:lnTo>
                <a:lnTo>
                  <a:pt x="211" y="76"/>
                </a:lnTo>
                <a:lnTo>
                  <a:pt x="135" y="70"/>
                </a:lnTo>
                <a:lnTo>
                  <a:pt x="106" y="0"/>
                </a:lnTo>
                <a:lnTo>
                  <a:pt x="76" y="70"/>
                </a:lnTo>
                <a:lnTo>
                  <a:pt x="0" y="76"/>
                </a:lnTo>
                <a:lnTo>
                  <a:pt x="59" y="126"/>
                </a:lnTo>
                <a:lnTo>
                  <a:pt x="42" y="200"/>
                </a:lnTo>
                <a:lnTo>
                  <a:pt x="105" y="1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50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ndshake.jpg" id="621" name="Google Shape;621;p51"/>
          <p:cNvPicPr preferRelativeResize="0"/>
          <p:nvPr/>
        </p:nvPicPr>
        <p:blipFill rotWithShape="1">
          <a:blip r:embed="rId3">
            <a:alphaModFix amt="40000"/>
          </a:blip>
          <a:srcRect b="0" l="11753" r="14554" t="0"/>
          <a:stretch/>
        </p:blipFill>
        <p:spPr>
          <a:xfrm>
            <a:off x="0" y="140100"/>
            <a:ext cx="9144000" cy="50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51"/>
          <p:cNvSpPr/>
          <p:nvPr/>
        </p:nvSpPr>
        <p:spPr>
          <a:xfrm>
            <a:off x="885575" y="3562350"/>
            <a:ext cx="42879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51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51"/>
          <p:cNvSpPr txBox="1"/>
          <p:nvPr/>
        </p:nvSpPr>
        <p:spPr>
          <a:xfrm>
            <a:off x="1181100" y="3679050"/>
            <a:ext cx="39924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Marketing Plan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25" name="Google Shape;625;p51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2"/>
          <p:cNvSpPr/>
          <p:nvPr/>
        </p:nvSpPr>
        <p:spPr>
          <a:xfrm>
            <a:off x="6975450" y="1958600"/>
            <a:ext cx="1925100" cy="19290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63702" y="108"/>
                </a:lnTo>
                <a:lnTo>
                  <a:pt x="67295" y="434"/>
                </a:lnTo>
                <a:lnTo>
                  <a:pt x="70780" y="978"/>
                </a:lnTo>
                <a:lnTo>
                  <a:pt x="74264" y="1739"/>
                </a:lnTo>
                <a:lnTo>
                  <a:pt x="77640" y="2608"/>
                </a:lnTo>
                <a:lnTo>
                  <a:pt x="80907" y="3804"/>
                </a:lnTo>
                <a:lnTo>
                  <a:pt x="84174" y="5108"/>
                </a:lnTo>
                <a:lnTo>
                  <a:pt x="87332" y="6521"/>
                </a:lnTo>
                <a:lnTo>
                  <a:pt x="90272" y="8152"/>
                </a:lnTo>
                <a:lnTo>
                  <a:pt x="93212" y="10000"/>
                </a:lnTo>
                <a:lnTo>
                  <a:pt x="95934" y="11956"/>
                </a:lnTo>
                <a:lnTo>
                  <a:pt x="98656" y="14130"/>
                </a:lnTo>
                <a:lnTo>
                  <a:pt x="101161" y="16413"/>
                </a:lnTo>
                <a:lnTo>
                  <a:pt x="103666" y="18804"/>
                </a:lnTo>
                <a:lnTo>
                  <a:pt x="105952" y="21304"/>
                </a:lnTo>
                <a:lnTo>
                  <a:pt x="108021" y="24021"/>
                </a:lnTo>
                <a:lnTo>
                  <a:pt x="109981" y="26739"/>
                </a:lnTo>
                <a:lnTo>
                  <a:pt x="111833" y="29673"/>
                </a:lnTo>
                <a:lnTo>
                  <a:pt x="113466" y="32717"/>
                </a:lnTo>
                <a:lnTo>
                  <a:pt x="114990" y="35869"/>
                </a:lnTo>
                <a:lnTo>
                  <a:pt x="116297" y="39021"/>
                </a:lnTo>
                <a:lnTo>
                  <a:pt x="117386" y="42391"/>
                </a:lnTo>
                <a:lnTo>
                  <a:pt x="118257" y="45760"/>
                </a:lnTo>
                <a:lnTo>
                  <a:pt x="119019" y="49239"/>
                </a:lnTo>
                <a:lnTo>
                  <a:pt x="119564" y="52717"/>
                </a:lnTo>
                <a:lnTo>
                  <a:pt x="119891" y="56304"/>
                </a:lnTo>
                <a:lnTo>
                  <a:pt x="120000" y="60000"/>
                </a:lnTo>
                <a:lnTo>
                  <a:pt x="119891" y="63586"/>
                </a:lnTo>
                <a:lnTo>
                  <a:pt x="119564" y="67282"/>
                </a:lnTo>
                <a:lnTo>
                  <a:pt x="119019" y="70760"/>
                </a:lnTo>
                <a:lnTo>
                  <a:pt x="118257" y="74239"/>
                </a:lnTo>
                <a:lnTo>
                  <a:pt x="117386" y="77608"/>
                </a:lnTo>
                <a:lnTo>
                  <a:pt x="116297" y="80978"/>
                </a:lnTo>
                <a:lnTo>
                  <a:pt x="114990" y="84130"/>
                </a:lnTo>
                <a:lnTo>
                  <a:pt x="113466" y="87282"/>
                </a:lnTo>
                <a:lnTo>
                  <a:pt x="111833" y="90217"/>
                </a:lnTo>
                <a:lnTo>
                  <a:pt x="109981" y="93152"/>
                </a:lnTo>
                <a:lnTo>
                  <a:pt x="108021" y="95978"/>
                </a:lnTo>
                <a:lnTo>
                  <a:pt x="105952" y="98695"/>
                </a:lnTo>
                <a:lnTo>
                  <a:pt x="103666" y="101195"/>
                </a:lnTo>
                <a:lnTo>
                  <a:pt x="101161" y="103586"/>
                </a:lnTo>
                <a:lnTo>
                  <a:pt x="98656" y="105869"/>
                </a:lnTo>
                <a:lnTo>
                  <a:pt x="95934" y="108043"/>
                </a:lnTo>
                <a:lnTo>
                  <a:pt x="93212" y="110000"/>
                </a:lnTo>
                <a:lnTo>
                  <a:pt x="90272" y="111847"/>
                </a:lnTo>
                <a:lnTo>
                  <a:pt x="87332" y="113478"/>
                </a:lnTo>
                <a:lnTo>
                  <a:pt x="84174" y="114891"/>
                </a:lnTo>
                <a:lnTo>
                  <a:pt x="80907" y="116304"/>
                </a:lnTo>
                <a:lnTo>
                  <a:pt x="77640" y="117391"/>
                </a:lnTo>
                <a:lnTo>
                  <a:pt x="74264" y="118260"/>
                </a:lnTo>
                <a:lnTo>
                  <a:pt x="70780" y="119021"/>
                </a:lnTo>
                <a:lnTo>
                  <a:pt x="67295" y="119565"/>
                </a:lnTo>
                <a:lnTo>
                  <a:pt x="63702" y="119891"/>
                </a:lnTo>
                <a:lnTo>
                  <a:pt x="60000" y="120000"/>
                </a:lnTo>
                <a:lnTo>
                  <a:pt x="56406" y="119891"/>
                </a:lnTo>
                <a:lnTo>
                  <a:pt x="52813" y="119565"/>
                </a:lnTo>
                <a:lnTo>
                  <a:pt x="49219" y="119021"/>
                </a:lnTo>
                <a:lnTo>
                  <a:pt x="45735" y="118260"/>
                </a:lnTo>
                <a:lnTo>
                  <a:pt x="42359" y="117391"/>
                </a:lnTo>
                <a:lnTo>
                  <a:pt x="39092" y="116304"/>
                </a:lnTo>
                <a:lnTo>
                  <a:pt x="35825" y="114891"/>
                </a:lnTo>
                <a:lnTo>
                  <a:pt x="32776" y="113478"/>
                </a:lnTo>
                <a:lnTo>
                  <a:pt x="29727" y="111847"/>
                </a:lnTo>
                <a:lnTo>
                  <a:pt x="26787" y="110000"/>
                </a:lnTo>
                <a:lnTo>
                  <a:pt x="24065" y="108043"/>
                </a:lnTo>
                <a:lnTo>
                  <a:pt x="21343" y="105869"/>
                </a:lnTo>
                <a:lnTo>
                  <a:pt x="18838" y="103586"/>
                </a:lnTo>
                <a:lnTo>
                  <a:pt x="16442" y="101195"/>
                </a:lnTo>
                <a:lnTo>
                  <a:pt x="14156" y="98695"/>
                </a:lnTo>
                <a:lnTo>
                  <a:pt x="11978" y="95978"/>
                </a:lnTo>
                <a:lnTo>
                  <a:pt x="10018" y="93152"/>
                </a:lnTo>
                <a:lnTo>
                  <a:pt x="8166" y="90217"/>
                </a:lnTo>
                <a:lnTo>
                  <a:pt x="6533" y="87282"/>
                </a:lnTo>
                <a:lnTo>
                  <a:pt x="5117" y="84130"/>
                </a:lnTo>
                <a:lnTo>
                  <a:pt x="3702" y="80978"/>
                </a:lnTo>
                <a:lnTo>
                  <a:pt x="2613" y="77608"/>
                </a:lnTo>
                <a:lnTo>
                  <a:pt x="1742" y="74239"/>
                </a:lnTo>
                <a:lnTo>
                  <a:pt x="980" y="70760"/>
                </a:lnTo>
                <a:lnTo>
                  <a:pt x="435" y="67282"/>
                </a:lnTo>
                <a:lnTo>
                  <a:pt x="108" y="63586"/>
                </a:lnTo>
                <a:lnTo>
                  <a:pt x="0" y="60000"/>
                </a:lnTo>
                <a:lnTo>
                  <a:pt x="108" y="56304"/>
                </a:lnTo>
                <a:lnTo>
                  <a:pt x="435" y="52717"/>
                </a:lnTo>
                <a:lnTo>
                  <a:pt x="980" y="49239"/>
                </a:lnTo>
                <a:lnTo>
                  <a:pt x="1742" y="45760"/>
                </a:lnTo>
                <a:lnTo>
                  <a:pt x="2613" y="42391"/>
                </a:lnTo>
                <a:lnTo>
                  <a:pt x="3702" y="39021"/>
                </a:lnTo>
                <a:lnTo>
                  <a:pt x="5117" y="35869"/>
                </a:lnTo>
                <a:lnTo>
                  <a:pt x="6533" y="32717"/>
                </a:lnTo>
                <a:lnTo>
                  <a:pt x="8166" y="29673"/>
                </a:lnTo>
                <a:lnTo>
                  <a:pt x="10018" y="26739"/>
                </a:lnTo>
                <a:lnTo>
                  <a:pt x="11978" y="24021"/>
                </a:lnTo>
                <a:lnTo>
                  <a:pt x="14156" y="21304"/>
                </a:lnTo>
                <a:lnTo>
                  <a:pt x="16442" y="18804"/>
                </a:lnTo>
                <a:lnTo>
                  <a:pt x="18838" y="16413"/>
                </a:lnTo>
                <a:lnTo>
                  <a:pt x="21343" y="14130"/>
                </a:lnTo>
                <a:lnTo>
                  <a:pt x="24065" y="11956"/>
                </a:lnTo>
                <a:lnTo>
                  <a:pt x="26787" y="10000"/>
                </a:lnTo>
                <a:lnTo>
                  <a:pt x="29727" y="8152"/>
                </a:lnTo>
                <a:lnTo>
                  <a:pt x="32776" y="6521"/>
                </a:lnTo>
                <a:lnTo>
                  <a:pt x="35825" y="5108"/>
                </a:lnTo>
                <a:lnTo>
                  <a:pt x="39092" y="3804"/>
                </a:lnTo>
                <a:lnTo>
                  <a:pt x="42359" y="2608"/>
                </a:lnTo>
                <a:lnTo>
                  <a:pt x="45735" y="1739"/>
                </a:lnTo>
                <a:lnTo>
                  <a:pt x="49219" y="978"/>
                </a:lnTo>
                <a:lnTo>
                  <a:pt x="52813" y="434"/>
                </a:lnTo>
                <a:lnTo>
                  <a:pt x="56406" y="108"/>
                </a:lnTo>
                <a:lnTo>
                  <a:pt x="60000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1" name="Google Shape;631;p52"/>
          <p:cNvGrpSpPr/>
          <p:nvPr/>
        </p:nvGrpSpPr>
        <p:grpSpPr>
          <a:xfrm>
            <a:off x="3632333" y="2018324"/>
            <a:ext cx="2111188" cy="1881185"/>
            <a:chOff x="3700775" y="2392825"/>
            <a:chExt cx="2073248" cy="1818624"/>
          </a:xfrm>
        </p:grpSpPr>
        <p:grpSp>
          <p:nvGrpSpPr>
            <p:cNvPr id="632" name="Google Shape;632;p52"/>
            <p:cNvGrpSpPr/>
            <p:nvPr/>
          </p:nvGrpSpPr>
          <p:grpSpPr>
            <a:xfrm>
              <a:off x="3701444" y="3526788"/>
              <a:ext cx="2072578" cy="684661"/>
              <a:chOff x="8878888" y="3835400"/>
              <a:chExt cx="1023900" cy="338238"/>
            </a:xfrm>
          </p:grpSpPr>
          <p:sp>
            <p:nvSpPr>
              <p:cNvPr id="633" name="Google Shape;633;p52"/>
              <p:cNvSpPr/>
              <p:nvPr/>
            </p:nvSpPr>
            <p:spPr>
              <a:xfrm>
                <a:off x="9290051" y="3984625"/>
                <a:ext cx="198300" cy="12390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52"/>
              <p:cNvSpPr/>
              <p:nvPr/>
            </p:nvSpPr>
            <p:spPr>
              <a:xfrm>
                <a:off x="9236076" y="4108450"/>
                <a:ext cx="311100" cy="39600"/>
              </a:xfrm>
              <a:custGeom>
                <a:rect b="b" l="l" r="r" t="t"/>
                <a:pathLst>
                  <a:path extrusionOk="0" h="120000" w="120000">
                    <a:moveTo>
                      <a:pt x="19591" y="0"/>
                    </a:moveTo>
                    <a:lnTo>
                      <a:pt x="101020" y="0"/>
                    </a:lnTo>
                    <a:lnTo>
                      <a:pt x="119999" y="120000"/>
                    </a:lnTo>
                    <a:lnTo>
                      <a:pt x="0" y="120000"/>
                    </a:lnTo>
                    <a:lnTo>
                      <a:pt x="19591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52"/>
              <p:cNvSpPr/>
              <p:nvPr/>
            </p:nvSpPr>
            <p:spPr>
              <a:xfrm>
                <a:off x="9234488" y="4148138"/>
                <a:ext cx="312600" cy="2550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52"/>
              <p:cNvSpPr/>
              <p:nvPr/>
            </p:nvSpPr>
            <p:spPr>
              <a:xfrm>
                <a:off x="8878888" y="3835400"/>
                <a:ext cx="1023900" cy="1557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04081"/>
                    </a:lnTo>
                    <a:lnTo>
                      <a:pt x="119813" y="108979"/>
                    </a:lnTo>
                    <a:lnTo>
                      <a:pt x="119255" y="115102"/>
                    </a:lnTo>
                    <a:lnTo>
                      <a:pt x="118697" y="117551"/>
                    </a:lnTo>
                    <a:lnTo>
                      <a:pt x="117953" y="119999"/>
                    </a:lnTo>
                    <a:lnTo>
                      <a:pt x="2418" y="119999"/>
                    </a:lnTo>
                    <a:lnTo>
                      <a:pt x="1674" y="117551"/>
                    </a:lnTo>
                    <a:lnTo>
                      <a:pt x="1116" y="115102"/>
                    </a:lnTo>
                    <a:lnTo>
                      <a:pt x="0" y="1040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7" name="Google Shape;637;p52"/>
            <p:cNvSpPr/>
            <p:nvPr/>
          </p:nvSpPr>
          <p:spPr>
            <a:xfrm>
              <a:off x="3700775" y="2392825"/>
              <a:ext cx="2072700" cy="1153500"/>
            </a:xfrm>
            <a:custGeom>
              <a:rect b="b" l="l" r="r" t="t"/>
              <a:pathLst>
                <a:path extrusionOk="0" h="120000" w="120000">
                  <a:moveTo>
                    <a:pt x="2418" y="0"/>
                  </a:moveTo>
                  <a:lnTo>
                    <a:pt x="117953" y="0"/>
                  </a:lnTo>
                  <a:lnTo>
                    <a:pt x="118697" y="1002"/>
                  </a:lnTo>
                  <a:lnTo>
                    <a:pt x="119255" y="2005"/>
                  </a:lnTo>
                  <a:lnTo>
                    <a:pt x="119813" y="3342"/>
                  </a:lnTo>
                  <a:lnTo>
                    <a:pt x="120000" y="5348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5348"/>
                  </a:lnTo>
                  <a:lnTo>
                    <a:pt x="558" y="3342"/>
                  </a:lnTo>
                  <a:lnTo>
                    <a:pt x="1116" y="2005"/>
                  </a:lnTo>
                  <a:lnTo>
                    <a:pt x="1674" y="1002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52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2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 you get customers ?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40" name="Google Shape;640;p52"/>
          <p:cNvSpPr/>
          <p:nvPr/>
        </p:nvSpPr>
        <p:spPr>
          <a:xfrm>
            <a:off x="308650" y="1899074"/>
            <a:ext cx="2072700" cy="1988400"/>
          </a:xfrm>
          <a:custGeom>
            <a:rect b="b" l="l" r="r" t="t"/>
            <a:pathLst>
              <a:path extrusionOk="0" h="120000" w="120000">
                <a:moveTo>
                  <a:pt x="59662" y="13223"/>
                </a:moveTo>
                <a:lnTo>
                  <a:pt x="9313" y="52754"/>
                </a:lnTo>
                <a:lnTo>
                  <a:pt x="37255" y="80609"/>
                </a:lnTo>
                <a:lnTo>
                  <a:pt x="82069" y="80609"/>
                </a:lnTo>
                <a:lnTo>
                  <a:pt x="111226" y="53458"/>
                </a:lnTo>
                <a:lnTo>
                  <a:pt x="59662" y="13223"/>
                </a:lnTo>
                <a:close/>
                <a:moveTo>
                  <a:pt x="59932" y="0"/>
                </a:moveTo>
                <a:lnTo>
                  <a:pt x="119730" y="48393"/>
                </a:lnTo>
                <a:lnTo>
                  <a:pt x="120000" y="48393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48393"/>
                </a:lnTo>
                <a:lnTo>
                  <a:pt x="59932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52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52"/>
          <p:cNvSpPr/>
          <p:nvPr/>
        </p:nvSpPr>
        <p:spPr>
          <a:xfrm>
            <a:off x="299125" y="1851449"/>
            <a:ext cx="2072700" cy="1988400"/>
          </a:xfrm>
          <a:custGeom>
            <a:rect b="b" l="l" r="r" t="t"/>
            <a:pathLst>
              <a:path extrusionOk="0" h="120000" w="120000">
                <a:moveTo>
                  <a:pt x="59662" y="13223"/>
                </a:moveTo>
                <a:lnTo>
                  <a:pt x="9313" y="52754"/>
                </a:lnTo>
                <a:lnTo>
                  <a:pt x="37255" y="80609"/>
                </a:lnTo>
                <a:lnTo>
                  <a:pt x="82069" y="80609"/>
                </a:lnTo>
                <a:lnTo>
                  <a:pt x="111226" y="53458"/>
                </a:lnTo>
                <a:lnTo>
                  <a:pt x="59662" y="13223"/>
                </a:lnTo>
                <a:close/>
                <a:moveTo>
                  <a:pt x="59932" y="0"/>
                </a:moveTo>
                <a:lnTo>
                  <a:pt x="119730" y="48393"/>
                </a:lnTo>
                <a:lnTo>
                  <a:pt x="120000" y="48393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48393"/>
                </a:lnTo>
                <a:lnTo>
                  <a:pt x="599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E8EAD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3" name="Google Shape;643;p52"/>
          <p:cNvGrpSpPr/>
          <p:nvPr/>
        </p:nvGrpSpPr>
        <p:grpSpPr>
          <a:xfrm>
            <a:off x="3646693" y="2021225"/>
            <a:ext cx="2073248" cy="1818624"/>
            <a:chOff x="3700775" y="2392825"/>
            <a:chExt cx="2073248" cy="1818624"/>
          </a:xfrm>
        </p:grpSpPr>
        <p:grpSp>
          <p:nvGrpSpPr>
            <p:cNvPr id="644" name="Google Shape;644;p52"/>
            <p:cNvGrpSpPr/>
            <p:nvPr/>
          </p:nvGrpSpPr>
          <p:grpSpPr>
            <a:xfrm>
              <a:off x="3701444" y="3526788"/>
              <a:ext cx="2072578" cy="684661"/>
              <a:chOff x="8878888" y="3835400"/>
              <a:chExt cx="1023900" cy="338238"/>
            </a:xfrm>
          </p:grpSpPr>
          <p:sp>
            <p:nvSpPr>
              <p:cNvPr id="645" name="Google Shape;645;p52"/>
              <p:cNvSpPr/>
              <p:nvPr/>
            </p:nvSpPr>
            <p:spPr>
              <a:xfrm>
                <a:off x="9290051" y="3984625"/>
                <a:ext cx="198300" cy="1239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52"/>
              <p:cNvSpPr/>
              <p:nvPr/>
            </p:nvSpPr>
            <p:spPr>
              <a:xfrm>
                <a:off x="9236076" y="4108450"/>
                <a:ext cx="311100" cy="39600"/>
              </a:xfrm>
              <a:custGeom>
                <a:rect b="b" l="l" r="r" t="t"/>
                <a:pathLst>
                  <a:path extrusionOk="0" h="120000" w="120000">
                    <a:moveTo>
                      <a:pt x="19591" y="0"/>
                    </a:moveTo>
                    <a:lnTo>
                      <a:pt x="101020" y="0"/>
                    </a:lnTo>
                    <a:lnTo>
                      <a:pt x="119999" y="120000"/>
                    </a:lnTo>
                    <a:lnTo>
                      <a:pt x="0" y="120000"/>
                    </a:lnTo>
                    <a:lnTo>
                      <a:pt x="1959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52"/>
              <p:cNvSpPr/>
              <p:nvPr/>
            </p:nvSpPr>
            <p:spPr>
              <a:xfrm>
                <a:off x="9234488" y="4148138"/>
                <a:ext cx="312600" cy="25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52"/>
              <p:cNvSpPr/>
              <p:nvPr/>
            </p:nvSpPr>
            <p:spPr>
              <a:xfrm>
                <a:off x="8878888" y="3835400"/>
                <a:ext cx="1023900" cy="1557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04081"/>
                    </a:lnTo>
                    <a:lnTo>
                      <a:pt x="119813" y="108979"/>
                    </a:lnTo>
                    <a:lnTo>
                      <a:pt x="119255" y="115102"/>
                    </a:lnTo>
                    <a:lnTo>
                      <a:pt x="118697" y="117551"/>
                    </a:lnTo>
                    <a:lnTo>
                      <a:pt x="117953" y="119999"/>
                    </a:lnTo>
                    <a:lnTo>
                      <a:pt x="2418" y="119999"/>
                    </a:lnTo>
                    <a:lnTo>
                      <a:pt x="1674" y="117551"/>
                    </a:lnTo>
                    <a:lnTo>
                      <a:pt x="1116" y="115102"/>
                    </a:lnTo>
                    <a:lnTo>
                      <a:pt x="0" y="1040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9" name="Google Shape;649;p52"/>
            <p:cNvSpPr/>
            <p:nvPr/>
          </p:nvSpPr>
          <p:spPr>
            <a:xfrm>
              <a:off x="3700775" y="2392825"/>
              <a:ext cx="2072700" cy="1153500"/>
            </a:xfrm>
            <a:custGeom>
              <a:rect b="b" l="l" r="r" t="t"/>
              <a:pathLst>
                <a:path extrusionOk="0" h="120000" w="120000">
                  <a:moveTo>
                    <a:pt x="2418" y="0"/>
                  </a:moveTo>
                  <a:lnTo>
                    <a:pt x="117953" y="0"/>
                  </a:lnTo>
                  <a:lnTo>
                    <a:pt x="118697" y="1002"/>
                  </a:lnTo>
                  <a:lnTo>
                    <a:pt x="119255" y="2005"/>
                  </a:lnTo>
                  <a:lnTo>
                    <a:pt x="119813" y="3342"/>
                  </a:lnTo>
                  <a:lnTo>
                    <a:pt x="120000" y="5348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5348"/>
                  </a:lnTo>
                  <a:lnTo>
                    <a:pt x="558" y="3342"/>
                  </a:lnTo>
                  <a:lnTo>
                    <a:pt x="1116" y="2005"/>
                  </a:lnTo>
                  <a:lnTo>
                    <a:pt x="1674" y="1002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paper-texture_grey.jpg" id="650" name="Google Shape;650;p52"/>
            <p:cNvPicPr preferRelativeResize="0"/>
            <p:nvPr/>
          </p:nvPicPr>
          <p:blipFill rotWithShape="1">
            <a:blip r:embed="rId3">
              <a:alphaModFix/>
            </a:blip>
            <a:srcRect b="29630" l="31486" r="30399" t="43257"/>
            <a:stretch/>
          </p:blipFill>
          <p:spPr>
            <a:xfrm>
              <a:off x="3791529" y="2501710"/>
              <a:ext cx="1888500" cy="1227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1" name="Google Shape;651;p52"/>
          <p:cNvGrpSpPr/>
          <p:nvPr/>
        </p:nvGrpSpPr>
        <p:grpSpPr>
          <a:xfrm>
            <a:off x="6994808" y="1958608"/>
            <a:ext cx="1879618" cy="1881241"/>
            <a:chOff x="4189413" y="1600200"/>
            <a:chExt cx="1751088" cy="1752600"/>
          </a:xfrm>
        </p:grpSpPr>
        <p:sp>
          <p:nvSpPr>
            <p:cNvPr id="652" name="Google Shape;652;p52"/>
            <p:cNvSpPr/>
            <p:nvPr/>
          </p:nvSpPr>
          <p:spPr>
            <a:xfrm>
              <a:off x="4189413" y="1600200"/>
              <a:ext cx="1749300" cy="17526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3702" y="108"/>
                  </a:lnTo>
                  <a:lnTo>
                    <a:pt x="67295" y="434"/>
                  </a:lnTo>
                  <a:lnTo>
                    <a:pt x="70780" y="978"/>
                  </a:lnTo>
                  <a:lnTo>
                    <a:pt x="74264" y="1739"/>
                  </a:lnTo>
                  <a:lnTo>
                    <a:pt x="77640" y="2608"/>
                  </a:lnTo>
                  <a:lnTo>
                    <a:pt x="80907" y="3804"/>
                  </a:lnTo>
                  <a:lnTo>
                    <a:pt x="84174" y="5108"/>
                  </a:lnTo>
                  <a:lnTo>
                    <a:pt x="87332" y="6521"/>
                  </a:lnTo>
                  <a:lnTo>
                    <a:pt x="90272" y="8152"/>
                  </a:lnTo>
                  <a:lnTo>
                    <a:pt x="93212" y="10000"/>
                  </a:lnTo>
                  <a:lnTo>
                    <a:pt x="95934" y="11956"/>
                  </a:lnTo>
                  <a:lnTo>
                    <a:pt x="98656" y="14130"/>
                  </a:lnTo>
                  <a:lnTo>
                    <a:pt x="101161" y="16413"/>
                  </a:lnTo>
                  <a:lnTo>
                    <a:pt x="103666" y="18804"/>
                  </a:lnTo>
                  <a:lnTo>
                    <a:pt x="105952" y="21304"/>
                  </a:lnTo>
                  <a:lnTo>
                    <a:pt x="108021" y="24021"/>
                  </a:lnTo>
                  <a:lnTo>
                    <a:pt x="109981" y="26739"/>
                  </a:lnTo>
                  <a:lnTo>
                    <a:pt x="111833" y="29673"/>
                  </a:lnTo>
                  <a:lnTo>
                    <a:pt x="113466" y="32717"/>
                  </a:lnTo>
                  <a:lnTo>
                    <a:pt x="114990" y="35869"/>
                  </a:lnTo>
                  <a:lnTo>
                    <a:pt x="116297" y="39021"/>
                  </a:lnTo>
                  <a:lnTo>
                    <a:pt x="117386" y="42391"/>
                  </a:lnTo>
                  <a:lnTo>
                    <a:pt x="118257" y="45760"/>
                  </a:lnTo>
                  <a:lnTo>
                    <a:pt x="119019" y="49239"/>
                  </a:lnTo>
                  <a:lnTo>
                    <a:pt x="119564" y="52717"/>
                  </a:lnTo>
                  <a:lnTo>
                    <a:pt x="119891" y="56304"/>
                  </a:lnTo>
                  <a:lnTo>
                    <a:pt x="120000" y="60000"/>
                  </a:lnTo>
                  <a:lnTo>
                    <a:pt x="119891" y="63586"/>
                  </a:lnTo>
                  <a:lnTo>
                    <a:pt x="119564" y="67282"/>
                  </a:lnTo>
                  <a:lnTo>
                    <a:pt x="119019" y="70760"/>
                  </a:lnTo>
                  <a:lnTo>
                    <a:pt x="118257" y="74239"/>
                  </a:lnTo>
                  <a:lnTo>
                    <a:pt x="117386" y="77608"/>
                  </a:lnTo>
                  <a:lnTo>
                    <a:pt x="116297" y="80978"/>
                  </a:lnTo>
                  <a:lnTo>
                    <a:pt x="114990" y="84130"/>
                  </a:lnTo>
                  <a:lnTo>
                    <a:pt x="113466" y="87282"/>
                  </a:lnTo>
                  <a:lnTo>
                    <a:pt x="111833" y="90217"/>
                  </a:lnTo>
                  <a:lnTo>
                    <a:pt x="109981" y="93152"/>
                  </a:lnTo>
                  <a:lnTo>
                    <a:pt x="108021" y="95978"/>
                  </a:lnTo>
                  <a:lnTo>
                    <a:pt x="105952" y="98695"/>
                  </a:lnTo>
                  <a:lnTo>
                    <a:pt x="103666" y="101195"/>
                  </a:lnTo>
                  <a:lnTo>
                    <a:pt x="101161" y="103586"/>
                  </a:lnTo>
                  <a:lnTo>
                    <a:pt x="98656" y="105869"/>
                  </a:lnTo>
                  <a:lnTo>
                    <a:pt x="95934" y="108043"/>
                  </a:lnTo>
                  <a:lnTo>
                    <a:pt x="93212" y="110000"/>
                  </a:lnTo>
                  <a:lnTo>
                    <a:pt x="90272" y="111847"/>
                  </a:lnTo>
                  <a:lnTo>
                    <a:pt x="87332" y="113478"/>
                  </a:lnTo>
                  <a:lnTo>
                    <a:pt x="84174" y="114891"/>
                  </a:lnTo>
                  <a:lnTo>
                    <a:pt x="80907" y="116304"/>
                  </a:lnTo>
                  <a:lnTo>
                    <a:pt x="77640" y="117391"/>
                  </a:lnTo>
                  <a:lnTo>
                    <a:pt x="74264" y="118260"/>
                  </a:lnTo>
                  <a:lnTo>
                    <a:pt x="70780" y="119021"/>
                  </a:lnTo>
                  <a:lnTo>
                    <a:pt x="67295" y="119565"/>
                  </a:lnTo>
                  <a:lnTo>
                    <a:pt x="63702" y="119891"/>
                  </a:lnTo>
                  <a:lnTo>
                    <a:pt x="60000" y="120000"/>
                  </a:lnTo>
                  <a:lnTo>
                    <a:pt x="56406" y="119891"/>
                  </a:lnTo>
                  <a:lnTo>
                    <a:pt x="52813" y="119565"/>
                  </a:lnTo>
                  <a:lnTo>
                    <a:pt x="49219" y="119021"/>
                  </a:lnTo>
                  <a:lnTo>
                    <a:pt x="45735" y="118260"/>
                  </a:lnTo>
                  <a:lnTo>
                    <a:pt x="42359" y="117391"/>
                  </a:lnTo>
                  <a:lnTo>
                    <a:pt x="39092" y="116304"/>
                  </a:lnTo>
                  <a:lnTo>
                    <a:pt x="35825" y="114891"/>
                  </a:lnTo>
                  <a:lnTo>
                    <a:pt x="32776" y="113478"/>
                  </a:lnTo>
                  <a:lnTo>
                    <a:pt x="29727" y="111847"/>
                  </a:lnTo>
                  <a:lnTo>
                    <a:pt x="26787" y="110000"/>
                  </a:lnTo>
                  <a:lnTo>
                    <a:pt x="24065" y="108043"/>
                  </a:lnTo>
                  <a:lnTo>
                    <a:pt x="21343" y="105869"/>
                  </a:lnTo>
                  <a:lnTo>
                    <a:pt x="18838" y="103586"/>
                  </a:lnTo>
                  <a:lnTo>
                    <a:pt x="16442" y="101195"/>
                  </a:lnTo>
                  <a:lnTo>
                    <a:pt x="14156" y="98695"/>
                  </a:lnTo>
                  <a:lnTo>
                    <a:pt x="11978" y="95978"/>
                  </a:lnTo>
                  <a:lnTo>
                    <a:pt x="10018" y="93152"/>
                  </a:lnTo>
                  <a:lnTo>
                    <a:pt x="8166" y="90217"/>
                  </a:lnTo>
                  <a:lnTo>
                    <a:pt x="6533" y="87282"/>
                  </a:lnTo>
                  <a:lnTo>
                    <a:pt x="5117" y="84130"/>
                  </a:lnTo>
                  <a:lnTo>
                    <a:pt x="3702" y="80978"/>
                  </a:lnTo>
                  <a:lnTo>
                    <a:pt x="2613" y="77608"/>
                  </a:lnTo>
                  <a:lnTo>
                    <a:pt x="1742" y="74239"/>
                  </a:lnTo>
                  <a:lnTo>
                    <a:pt x="980" y="70760"/>
                  </a:lnTo>
                  <a:lnTo>
                    <a:pt x="435" y="67282"/>
                  </a:lnTo>
                  <a:lnTo>
                    <a:pt x="108" y="63586"/>
                  </a:lnTo>
                  <a:lnTo>
                    <a:pt x="0" y="60000"/>
                  </a:lnTo>
                  <a:lnTo>
                    <a:pt x="108" y="56304"/>
                  </a:lnTo>
                  <a:lnTo>
                    <a:pt x="435" y="52717"/>
                  </a:lnTo>
                  <a:lnTo>
                    <a:pt x="980" y="49239"/>
                  </a:lnTo>
                  <a:lnTo>
                    <a:pt x="1742" y="45760"/>
                  </a:lnTo>
                  <a:lnTo>
                    <a:pt x="2613" y="42391"/>
                  </a:lnTo>
                  <a:lnTo>
                    <a:pt x="3702" y="39021"/>
                  </a:lnTo>
                  <a:lnTo>
                    <a:pt x="5117" y="35869"/>
                  </a:lnTo>
                  <a:lnTo>
                    <a:pt x="6533" y="32717"/>
                  </a:lnTo>
                  <a:lnTo>
                    <a:pt x="8166" y="29673"/>
                  </a:lnTo>
                  <a:lnTo>
                    <a:pt x="10018" y="26739"/>
                  </a:lnTo>
                  <a:lnTo>
                    <a:pt x="11978" y="24021"/>
                  </a:lnTo>
                  <a:lnTo>
                    <a:pt x="14156" y="21304"/>
                  </a:lnTo>
                  <a:lnTo>
                    <a:pt x="16442" y="18804"/>
                  </a:lnTo>
                  <a:lnTo>
                    <a:pt x="18838" y="16413"/>
                  </a:lnTo>
                  <a:lnTo>
                    <a:pt x="21343" y="14130"/>
                  </a:lnTo>
                  <a:lnTo>
                    <a:pt x="24065" y="11956"/>
                  </a:lnTo>
                  <a:lnTo>
                    <a:pt x="26787" y="10000"/>
                  </a:lnTo>
                  <a:lnTo>
                    <a:pt x="29727" y="8152"/>
                  </a:lnTo>
                  <a:lnTo>
                    <a:pt x="32776" y="6521"/>
                  </a:lnTo>
                  <a:lnTo>
                    <a:pt x="35825" y="5108"/>
                  </a:lnTo>
                  <a:lnTo>
                    <a:pt x="39092" y="3804"/>
                  </a:lnTo>
                  <a:lnTo>
                    <a:pt x="42359" y="2608"/>
                  </a:lnTo>
                  <a:lnTo>
                    <a:pt x="45735" y="1739"/>
                  </a:lnTo>
                  <a:lnTo>
                    <a:pt x="49219" y="978"/>
                  </a:lnTo>
                  <a:lnTo>
                    <a:pt x="52813" y="434"/>
                  </a:lnTo>
                  <a:lnTo>
                    <a:pt x="56406" y="108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52"/>
            <p:cNvSpPr/>
            <p:nvPr/>
          </p:nvSpPr>
          <p:spPr>
            <a:xfrm>
              <a:off x="4445001" y="1866900"/>
              <a:ext cx="1495500" cy="1485900"/>
            </a:xfrm>
            <a:custGeom>
              <a:rect b="b" l="l" r="r" t="t"/>
              <a:pathLst>
                <a:path extrusionOk="0" h="120000" w="120000">
                  <a:moveTo>
                    <a:pt x="100127" y="0"/>
                  </a:moveTo>
                  <a:lnTo>
                    <a:pt x="102929" y="2948"/>
                  </a:lnTo>
                  <a:lnTo>
                    <a:pt x="105477" y="6153"/>
                  </a:lnTo>
                  <a:lnTo>
                    <a:pt x="107898" y="9487"/>
                  </a:lnTo>
                  <a:lnTo>
                    <a:pt x="110063" y="12948"/>
                  </a:lnTo>
                  <a:lnTo>
                    <a:pt x="112101" y="16538"/>
                  </a:lnTo>
                  <a:lnTo>
                    <a:pt x="113885" y="20256"/>
                  </a:lnTo>
                  <a:lnTo>
                    <a:pt x="115414" y="24102"/>
                  </a:lnTo>
                  <a:lnTo>
                    <a:pt x="116815" y="28076"/>
                  </a:lnTo>
                  <a:lnTo>
                    <a:pt x="117961" y="32179"/>
                  </a:lnTo>
                  <a:lnTo>
                    <a:pt x="118853" y="36282"/>
                  </a:lnTo>
                  <a:lnTo>
                    <a:pt x="119490" y="40512"/>
                  </a:lnTo>
                  <a:lnTo>
                    <a:pt x="119872" y="44871"/>
                  </a:lnTo>
                  <a:lnTo>
                    <a:pt x="120000" y="49230"/>
                  </a:lnTo>
                  <a:lnTo>
                    <a:pt x="119872" y="53461"/>
                  </a:lnTo>
                  <a:lnTo>
                    <a:pt x="119490" y="57820"/>
                  </a:lnTo>
                  <a:lnTo>
                    <a:pt x="118853" y="61923"/>
                  </a:lnTo>
                  <a:lnTo>
                    <a:pt x="117961" y="66025"/>
                  </a:lnTo>
                  <a:lnTo>
                    <a:pt x="116942" y="70000"/>
                  </a:lnTo>
                  <a:lnTo>
                    <a:pt x="115541" y="73974"/>
                  </a:lnTo>
                  <a:lnTo>
                    <a:pt x="114012" y="77692"/>
                  </a:lnTo>
                  <a:lnTo>
                    <a:pt x="112356" y="81410"/>
                  </a:lnTo>
                  <a:lnTo>
                    <a:pt x="110318" y="84871"/>
                  </a:lnTo>
                  <a:lnTo>
                    <a:pt x="108280" y="88333"/>
                  </a:lnTo>
                  <a:lnTo>
                    <a:pt x="105987" y="91666"/>
                  </a:lnTo>
                  <a:lnTo>
                    <a:pt x="103439" y="94871"/>
                  </a:lnTo>
                  <a:lnTo>
                    <a:pt x="100764" y="97820"/>
                  </a:lnTo>
                  <a:lnTo>
                    <a:pt x="97961" y="100641"/>
                  </a:lnTo>
                  <a:lnTo>
                    <a:pt x="95031" y="103333"/>
                  </a:lnTo>
                  <a:lnTo>
                    <a:pt x="91847" y="105897"/>
                  </a:lnTo>
                  <a:lnTo>
                    <a:pt x="88535" y="108205"/>
                  </a:lnTo>
                  <a:lnTo>
                    <a:pt x="85222" y="110384"/>
                  </a:lnTo>
                  <a:lnTo>
                    <a:pt x="81656" y="112307"/>
                  </a:lnTo>
                  <a:lnTo>
                    <a:pt x="77961" y="113974"/>
                  </a:lnTo>
                  <a:lnTo>
                    <a:pt x="74267" y="115641"/>
                  </a:lnTo>
                  <a:lnTo>
                    <a:pt x="70318" y="116923"/>
                  </a:lnTo>
                  <a:lnTo>
                    <a:pt x="66369" y="117948"/>
                  </a:lnTo>
                  <a:lnTo>
                    <a:pt x="62420" y="118846"/>
                  </a:lnTo>
                  <a:lnTo>
                    <a:pt x="58216" y="119487"/>
                  </a:lnTo>
                  <a:lnTo>
                    <a:pt x="54012" y="119871"/>
                  </a:lnTo>
                  <a:lnTo>
                    <a:pt x="49808" y="120000"/>
                  </a:lnTo>
                  <a:lnTo>
                    <a:pt x="45605" y="119871"/>
                  </a:lnTo>
                  <a:lnTo>
                    <a:pt x="41528" y="119487"/>
                  </a:lnTo>
                  <a:lnTo>
                    <a:pt x="37452" y="118974"/>
                  </a:lnTo>
                  <a:lnTo>
                    <a:pt x="33630" y="118076"/>
                  </a:lnTo>
                  <a:lnTo>
                    <a:pt x="29808" y="117051"/>
                  </a:lnTo>
                  <a:lnTo>
                    <a:pt x="25987" y="115897"/>
                  </a:lnTo>
                  <a:lnTo>
                    <a:pt x="22292" y="114358"/>
                  </a:lnTo>
                  <a:lnTo>
                    <a:pt x="18726" y="112692"/>
                  </a:lnTo>
                  <a:lnTo>
                    <a:pt x="15286" y="110897"/>
                  </a:lnTo>
                  <a:lnTo>
                    <a:pt x="11974" y="108974"/>
                  </a:lnTo>
                  <a:lnTo>
                    <a:pt x="8789" y="106666"/>
                  </a:lnTo>
                  <a:lnTo>
                    <a:pt x="5732" y="104358"/>
                  </a:lnTo>
                  <a:lnTo>
                    <a:pt x="2802" y="101794"/>
                  </a:lnTo>
                  <a:lnTo>
                    <a:pt x="0" y="99102"/>
                  </a:lnTo>
                  <a:lnTo>
                    <a:pt x="1001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52"/>
            <p:cNvSpPr/>
            <p:nvPr/>
          </p:nvSpPr>
          <p:spPr>
            <a:xfrm>
              <a:off x="4729163" y="1860550"/>
              <a:ext cx="669900" cy="1219200"/>
            </a:xfrm>
            <a:custGeom>
              <a:rect b="b" l="l" r="r" t="t"/>
              <a:pathLst>
                <a:path extrusionOk="0" h="120000" w="120000">
                  <a:moveTo>
                    <a:pt x="81611" y="0"/>
                  </a:moveTo>
                  <a:lnTo>
                    <a:pt x="87298" y="0"/>
                  </a:lnTo>
                  <a:lnTo>
                    <a:pt x="92985" y="312"/>
                  </a:lnTo>
                  <a:lnTo>
                    <a:pt x="99241" y="625"/>
                  </a:lnTo>
                  <a:lnTo>
                    <a:pt x="105781" y="1093"/>
                  </a:lnTo>
                  <a:lnTo>
                    <a:pt x="112890" y="1718"/>
                  </a:lnTo>
                  <a:lnTo>
                    <a:pt x="120000" y="2500"/>
                  </a:lnTo>
                  <a:lnTo>
                    <a:pt x="114312" y="23906"/>
                  </a:lnTo>
                  <a:lnTo>
                    <a:pt x="114028" y="23750"/>
                  </a:lnTo>
                  <a:lnTo>
                    <a:pt x="113744" y="23750"/>
                  </a:lnTo>
                  <a:lnTo>
                    <a:pt x="112890" y="23593"/>
                  </a:lnTo>
                  <a:lnTo>
                    <a:pt x="111753" y="23281"/>
                  </a:lnTo>
                  <a:lnTo>
                    <a:pt x="110331" y="23125"/>
                  </a:lnTo>
                  <a:lnTo>
                    <a:pt x="108909" y="22812"/>
                  </a:lnTo>
                  <a:lnTo>
                    <a:pt x="107203" y="22500"/>
                  </a:lnTo>
                  <a:lnTo>
                    <a:pt x="105213" y="22187"/>
                  </a:lnTo>
                  <a:lnTo>
                    <a:pt x="103222" y="22031"/>
                  </a:lnTo>
                  <a:lnTo>
                    <a:pt x="100947" y="21875"/>
                  </a:lnTo>
                  <a:lnTo>
                    <a:pt x="96398" y="21562"/>
                  </a:lnTo>
                  <a:lnTo>
                    <a:pt x="94123" y="21406"/>
                  </a:lnTo>
                  <a:lnTo>
                    <a:pt x="91848" y="21562"/>
                  </a:lnTo>
                  <a:lnTo>
                    <a:pt x="89573" y="21718"/>
                  </a:lnTo>
                  <a:lnTo>
                    <a:pt x="87298" y="21875"/>
                  </a:lnTo>
                  <a:lnTo>
                    <a:pt x="85023" y="22187"/>
                  </a:lnTo>
                  <a:lnTo>
                    <a:pt x="83033" y="22656"/>
                  </a:lnTo>
                  <a:lnTo>
                    <a:pt x="81042" y="23281"/>
                  </a:lnTo>
                  <a:lnTo>
                    <a:pt x="79336" y="24062"/>
                  </a:lnTo>
                  <a:lnTo>
                    <a:pt x="77630" y="25000"/>
                  </a:lnTo>
                  <a:lnTo>
                    <a:pt x="76208" y="26250"/>
                  </a:lnTo>
                  <a:lnTo>
                    <a:pt x="75071" y="27500"/>
                  </a:lnTo>
                  <a:lnTo>
                    <a:pt x="74502" y="29062"/>
                  </a:lnTo>
                  <a:lnTo>
                    <a:pt x="73933" y="30781"/>
                  </a:lnTo>
                  <a:lnTo>
                    <a:pt x="73933" y="44218"/>
                  </a:lnTo>
                  <a:lnTo>
                    <a:pt x="113744" y="44375"/>
                  </a:lnTo>
                  <a:lnTo>
                    <a:pt x="110047" y="65000"/>
                  </a:lnTo>
                  <a:lnTo>
                    <a:pt x="73649" y="65156"/>
                  </a:lnTo>
                  <a:lnTo>
                    <a:pt x="73080" y="119843"/>
                  </a:lnTo>
                  <a:lnTo>
                    <a:pt x="24454" y="120000"/>
                  </a:lnTo>
                  <a:lnTo>
                    <a:pt x="24454" y="65000"/>
                  </a:lnTo>
                  <a:lnTo>
                    <a:pt x="0" y="65000"/>
                  </a:lnTo>
                  <a:lnTo>
                    <a:pt x="0" y="44375"/>
                  </a:lnTo>
                  <a:lnTo>
                    <a:pt x="24454" y="44375"/>
                  </a:lnTo>
                  <a:lnTo>
                    <a:pt x="24454" y="21093"/>
                  </a:lnTo>
                  <a:lnTo>
                    <a:pt x="24454" y="20781"/>
                  </a:lnTo>
                  <a:lnTo>
                    <a:pt x="24454" y="20468"/>
                  </a:lnTo>
                  <a:lnTo>
                    <a:pt x="24739" y="20000"/>
                  </a:lnTo>
                  <a:lnTo>
                    <a:pt x="25023" y="19375"/>
                  </a:lnTo>
                  <a:lnTo>
                    <a:pt x="25308" y="18593"/>
                  </a:lnTo>
                  <a:lnTo>
                    <a:pt x="25592" y="17968"/>
                  </a:lnTo>
                  <a:lnTo>
                    <a:pt x="26161" y="17187"/>
                  </a:lnTo>
                  <a:lnTo>
                    <a:pt x="26729" y="16250"/>
                  </a:lnTo>
                  <a:lnTo>
                    <a:pt x="27298" y="15312"/>
                  </a:lnTo>
                  <a:lnTo>
                    <a:pt x="28151" y="14375"/>
                  </a:lnTo>
                  <a:lnTo>
                    <a:pt x="29289" y="13281"/>
                  </a:lnTo>
                  <a:lnTo>
                    <a:pt x="30142" y="12343"/>
                  </a:lnTo>
                  <a:lnTo>
                    <a:pt x="31563" y="11250"/>
                  </a:lnTo>
                  <a:lnTo>
                    <a:pt x="32985" y="10312"/>
                  </a:lnTo>
                  <a:lnTo>
                    <a:pt x="34691" y="9218"/>
                  </a:lnTo>
                  <a:lnTo>
                    <a:pt x="36398" y="8281"/>
                  </a:lnTo>
                  <a:lnTo>
                    <a:pt x="38388" y="7343"/>
                  </a:lnTo>
                  <a:lnTo>
                    <a:pt x="40663" y="6250"/>
                  </a:lnTo>
                  <a:lnTo>
                    <a:pt x="42938" y="5312"/>
                  </a:lnTo>
                  <a:lnTo>
                    <a:pt x="45781" y="4531"/>
                  </a:lnTo>
                  <a:lnTo>
                    <a:pt x="48625" y="3593"/>
                  </a:lnTo>
                  <a:lnTo>
                    <a:pt x="51753" y="2812"/>
                  </a:lnTo>
                  <a:lnTo>
                    <a:pt x="55165" y="2187"/>
                  </a:lnTo>
                  <a:lnTo>
                    <a:pt x="58862" y="1562"/>
                  </a:lnTo>
                  <a:lnTo>
                    <a:pt x="62843" y="1093"/>
                  </a:lnTo>
                  <a:lnTo>
                    <a:pt x="67109" y="625"/>
                  </a:lnTo>
                  <a:lnTo>
                    <a:pt x="71658" y="312"/>
                  </a:lnTo>
                  <a:lnTo>
                    <a:pt x="76492" y="156"/>
                  </a:lnTo>
                  <a:lnTo>
                    <a:pt x="81611" y="0"/>
                  </a:lnTo>
                  <a:close/>
                </a:path>
              </a:pathLst>
            </a:custGeom>
            <a:solidFill>
              <a:srgbClr val="F5F9F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5" name="Google Shape;655;p52"/>
          <p:cNvSpPr txBox="1"/>
          <p:nvPr/>
        </p:nvSpPr>
        <p:spPr>
          <a:xfrm>
            <a:off x="299125" y="4469900"/>
            <a:ext cx="85752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Describe your channels. Show your volume, cost and conversion!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56" name="Google Shape;656;p52"/>
          <p:cNvSpPr txBox="1"/>
          <p:nvPr/>
        </p:nvSpPr>
        <p:spPr>
          <a:xfrm>
            <a:off x="772213" y="3947301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Email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57" name="Google Shape;657;p52"/>
          <p:cNvSpPr txBox="1"/>
          <p:nvPr/>
        </p:nvSpPr>
        <p:spPr>
          <a:xfrm>
            <a:off x="4120063" y="3947301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TV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58" name="Google Shape;658;p52"/>
          <p:cNvSpPr txBox="1"/>
          <p:nvPr/>
        </p:nvSpPr>
        <p:spPr>
          <a:xfrm>
            <a:off x="7371350" y="3947301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SOCIAL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e-hockey-659838.jpg" id="663" name="Google Shape;663;p53"/>
          <p:cNvPicPr preferRelativeResize="0"/>
          <p:nvPr/>
        </p:nvPicPr>
        <p:blipFill rotWithShape="1">
          <a:blip r:embed="rId3">
            <a:alphaModFix amt="40000"/>
          </a:blip>
          <a:srcRect b="14318" l="0" r="0" t="3437"/>
          <a:stretch/>
        </p:blipFill>
        <p:spPr>
          <a:xfrm>
            <a:off x="0" y="130100"/>
            <a:ext cx="9143998" cy="5013399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3"/>
          <p:cNvSpPr/>
          <p:nvPr/>
        </p:nvSpPr>
        <p:spPr>
          <a:xfrm>
            <a:off x="885575" y="3562350"/>
            <a:ext cx="30387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53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6" name="Google Shape;666;p53"/>
          <p:cNvSpPr txBox="1"/>
          <p:nvPr/>
        </p:nvSpPr>
        <p:spPr>
          <a:xfrm>
            <a:off x="1181100" y="3679050"/>
            <a:ext cx="2590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Team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67" name="Google Shape;667;p53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4"/>
          <p:cNvSpPr/>
          <p:nvPr/>
        </p:nvSpPr>
        <p:spPr>
          <a:xfrm>
            <a:off x="7026925" y="1956000"/>
            <a:ext cx="1707600" cy="1705500"/>
          </a:xfrm>
          <a:custGeom>
            <a:rect b="b" l="l" r="r" t="t"/>
            <a:pathLst>
              <a:path extrusionOk="0" h="120000" w="120000">
                <a:moveTo>
                  <a:pt x="56617" y="25069"/>
                </a:moveTo>
                <a:lnTo>
                  <a:pt x="56617" y="28871"/>
                </a:lnTo>
                <a:lnTo>
                  <a:pt x="52700" y="29465"/>
                </a:lnTo>
                <a:lnTo>
                  <a:pt x="49139" y="30415"/>
                </a:lnTo>
                <a:lnTo>
                  <a:pt x="45934" y="31841"/>
                </a:lnTo>
                <a:lnTo>
                  <a:pt x="43086" y="33861"/>
                </a:lnTo>
                <a:lnTo>
                  <a:pt x="40949" y="36237"/>
                </a:lnTo>
                <a:lnTo>
                  <a:pt x="39406" y="38732"/>
                </a:lnTo>
                <a:lnTo>
                  <a:pt x="38575" y="41584"/>
                </a:lnTo>
                <a:lnTo>
                  <a:pt x="38100" y="44792"/>
                </a:lnTo>
                <a:lnTo>
                  <a:pt x="38575" y="48712"/>
                </a:lnTo>
                <a:lnTo>
                  <a:pt x="40118" y="52277"/>
                </a:lnTo>
                <a:lnTo>
                  <a:pt x="42492" y="55485"/>
                </a:lnTo>
                <a:lnTo>
                  <a:pt x="45103" y="57742"/>
                </a:lnTo>
                <a:lnTo>
                  <a:pt x="48308" y="59524"/>
                </a:lnTo>
                <a:lnTo>
                  <a:pt x="52225" y="60831"/>
                </a:lnTo>
                <a:lnTo>
                  <a:pt x="56617" y="62019"/>
                </a:lnTo>
                <a:lnTo>
                  <a:pt x="56617" y="78415"/>
                </a:lnTo>
                <a:lnTo>
                  <a:pt x="54005" y="77227"/>
                </a:lnTo>
                <a:lnTo>
                  <a:pt x="51869" y="75207"/>
                </a:lnTo>
                <a:lnTo>
                  <a:pt x="50089" y="72594"/>
                </a:lnTo>
                <a:lnTo>
                  <a:pt x="48902" y="69861"/>
                </a:lnTo>
                <a:lnTo>
                  <a:pt x="36201" y="70811"/>
                </a:lnTo>
                <a:lnTo>
                  <a:pt x="37151" y="74376"/>
                </a:lnTo>
                <a:lnTo>
                  <a:pt x="38575" y="77821"/>
                </a:lnTo>
                <a:lnTo>
                  <a:pt x="40593" y="80435"/>
                </a:lnTo>
                <a:lnTo>
                  <a:pt x="42967" y="82811"/>
                </a:lnTo>
                <a:lnTo>
                  <a:pt x="45697" y="84831"/>
                </a:lnTo>
                <a:lnTo>
                  <a:pt x="49139" y="86138"/>
                </a:lnTo>
                <a:lnTo>
                  <a:pt x="52700" y="87207"/>
                </a:lnTo>
                <a:lnTo>
                  <a:pt x="56617" y="87801"/>
                </a:lnTo>
                <a:lnTo>
                  <a:pt x="56617" y="94930"/>
                </a:lnTo>
                <a:lnTo>
                  <a:pt x="63857" y="94930"/>
                </a:lnTo>
                <a:lnTo>
                  <a:pt x="63857" y="87564"/>
                </a:lnTo>
                <a:lnTo>
                  <a:pt x="68367" y="86732"/>
                </a:lnTo>
                <a:lnTo>
                  <a:pt x="72403" y="85544"/>
                </a:lnTo>
                <a:lnTo>
                  <a:pt x="75727" y="84000"/>
                </a:lnTo>
                <a:lnTo>
                  <a:pt x="78694" y="81742"/>
                </a:lnTo>
                <a:lnTo>
                  <a:pt x="81068" y="79247"/>
                </a:lnTo>
                <a:lnTo>
                  <a:pt x="82729" y="76158"/>
                </a:lnTo>
                <a:lnTo>
                  <a:pt x="83679" y="73188"/>
                </a:lnTo>
                <a:lnTo>
                  <a:pt x="84035" y="69861"/>
                </a:lnTo>
                <a:lnTo>
                  <a:pt x="83916" y="66653"/>
                </a:lnTo>
                <a:lnTo>
                  <a:pt x="83086" y="64039"/>
                </a:lnTo>
                <a:lnTo>
                  <a:pt x="81661" y="61425"/>
                </a:lnTo>
                <a:lnTo>
                  <a:pt x="79643" y="59287"/>
                </a:lnTo>
                <a:lnTo>
                  <a:pt x="77151" y="57504"/>
                </a:lnTo>
                <a:lnTo>
                  <a:pt x="73590" y="55722"/>
                </a:lnTo>
                <a:lnTo>
                  <a:pt x="69198" y="54059"/>
                </a:lnTo>
                <a:lnTo>
                  <a:pt x="63857" y="52752"/>
                </a:lnTo>
                <a:lnTo>
                  <a:pt x="63857" y="37544"/>
                </a:lnTo>
                <a:lnTo>
                  <a:pt x="65994" y="38613"/>
                </a:lnTo>
                <a:lnTo>
                  <a:pt x="67537" y="39920"/>
                </a:lnTo>
                <a:lnTo>
                  <a:pt x="68724" y="41821"/>
                </a:lnTo>
                <a:lnTo>
                  <a:pt x="69554" y="43722"/>
                </a:lnTo>
                <a:lnTo>
                  <a:pt x="82136" y="42534"/>
                </a:lnTo>
                <a:lnTo>
                  <a:pt x="80712" y="38732"/>
                </a:lnTo>
                <a:lnTo>
                  <a:pt x="78694" y="35643"/>
                </a:lnTo>
                <a:lnTo>
                  <a:pt x="76083" y="33029"/>
                </a:lnTo>
                <a:lnTo>
                  <a:pt x="72759" y="31009"/>
                </a:lnTo>
                <a:lnTo>
                  <a:pt x="68605" y="29584"/>
                </a:lnTo>
                <a:lnTo>
                  <a:pt x="63857" y="28871"/>
                </a:lnTo>
                <a:lnTo>
                  <a:pt x="63857" y="25069"/>
                </a:lnTo>
                <a:lnTo>
                  <a:pt x="56617" y="25069"/>
                </a:lnTo>
                <a:close/>
                <a:moveTo>
                  <a:pt x="60059" y="0"/>
                </a:moveTo>
                <a:lnTo>
                  <a:pt x="62195" y="118"/>
                </a:lnTo>
                <a:lnTo>
                  <a:pt x="63976" y="1306"/>
                </a:lnTo>
                <a:lnTo>
                  <a:pt x="118456" y="56079"/>
                </a:lnTo>
                <a:lnTo>
                  <a:pt x="119643" y="57861"/>
                </a:lnTo>
                <a:lnTo>
                  <a:pt x="120000" y="60118"/>
                </a:lnTo>
                <a:lnTo>
                  <a:pt x="119643" y="62019"/>
                </a:lnTo>
                <a:lnTo>
                  <a:pt x="118456" y="63920"/>
                </a:lnTo>
                <a:lnTo>
                  <a:pt x="63976" y="118455"/>
                </a:lnTo>
                <a:lnTo>
                  <a:pt x="62195" y="119643"/>
                </a:lnTo>
                <a:lnTo>
                  <a:pt x="60059" y="120000"/>
                </a:lnTo>
                <a:lnTo>
                  <a:pt x="57804" y="119643"/>
                </a:lnTo>
                <a:lnTo>
                  <a:pt x="56023" y="118455"/>
                </a:lnTo>
                <a:lnTo>
                  <a:pt x="1543" y="63920"/>
                </a:lnTo>
                <a:lnTo>
                  <a:pt x="356" y="62019"/>
                </a:lnTo>
                <a:lnTo>
                  <a:pt x="0" y="60118"/>
                </a:lnTo>
                <a:lnTo>
                  <a:pt x="356" y="57861"/>
                </a:lnTo>
                <a:lnTo>
                  <a:pt x="1543" y="56079"/>
                </a:lnTo>
                <a:lnTo>
                  <a:pt x="56023" y="1306"/>
                </a:lnTo>
                <a:lnTo>
                  <a:pt x="57804" y="118"/>
                </a:lnTo>
                <a:lnTo>
                  <a:pt x="60059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3" name="Google Shape;673;p54"/>
          <p:cNvGrpSpPr/>
          <p:nvPr/>
        </p:nvGrpSpPr>
        <p:grpSpPr>
          <a:xfrm>
            <a:off x="7017357" y="1909425"/>
            <a:ext cx="1707661" cy="1705629"/>
            <a:chOff x="6897789" y="2768624"/>
            <a:chExt cx="1008600" cy="1007400"/>
          </a:xfrm>
        </p:grpSpPr>
        <p:sp>
          <p:nvSpPr>
            <p:cNvPr id="674" name="Google Shape;674;p54"/>
            <p:cNvSpPr/>
            <p:nvPr/>
          </p:nvSpPr>
          <p:spPr>
            <a:xfrm>
              <a:off x="7434442" y="3303279"/>
              <a:ext cx="67800" cy="1287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37058" y="6511"/>
                  </a:lnTo>
                  <a:lnTo>
                    <a:pt x="70588" y="13953"/>
                  </a:lnTo>
                  <a:lnTo>
                    <a:pt x="93529" y="23255"/>
                  </a:lnTo>
                  <a:lnTo>
                    <a:pt x="114705" y="39069"/>
                  </a:lnTo>
                  <a:lnTo>
                    <a:pt x="120000" y="59534"/>
                  </a:lnTo>
                  <a:lnTo>
                    <a:pt x="118235" y="73488"/>
                  </a:lnTo>
                  <a:lnTo>
                    <a:pt x="105882" y="87441"/>
                  </a:lnTo>
                  <a:lnTo>
                    <a:pt x="88235" y="97674"/>
                  </a:lnTo>
                  <a:lnTo>
                    <a:pt x="61764" y="108837"/>
                  </a:lnTo>
                  <a:lnTo>
                    <a:pt x="31764" y="115348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54"/>
            <p:cNvSpPr/>
            <p:nvPr/>
          </p:nvSpPr>
          <p:spPr>
            <a:xfrm>
              <a:off x="7320728" y="3082833"/>
              <a:ext cx="52800" cy="1137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19999"/>
                  </a:lnTo>
                  <a:lnTo>
                    <a:pt x="67924" y="107368"/>
                  </a:lnTo>
                  <a:lnTo>
                    <a:pt x="29433" y="94736"/>
                  </a:lnTo>
                  <a:lnTo>
                    <a:pt x="6792" y="76842"/>
                  </a:lnTo>
                  <a:lnTo>
                    <a:pt x="0" y="59999"/>
                  </a:lnTo>
                  <a:lnTo>
                    <a:pt x="6792" y="42105"/>
                  </a:lnTo>
                  <a:lnTo>
                    <a:pt x="33962" y="22105"/>
                  </a:lnTo>
                  <a:lnTo>
                    <a:pt x="70188" y="8421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54"/>
            <p:cNvSpPr/>
            <p:nvPr/>
          </p:nvSpPr>
          <p:spPr>
            <a:xfrm>
              <a:off x="6897789" y="2768624"/>
              <a:ext cx="1008600" cy="1007400"/>
            </a:xfrm>
            <a:custGeom>
              <a:rect b="b" l="l" r="r" t="t"/>
              <a:pathLst>
                <a:path extrusionOk="0" h="120000" w="120000">
                  <a:moveTo>
                    <a:pt x="56617" y="25069"/>
                  </a:moveTo>
                  <a:lnTo>
                    <a:pt x="56617" y="28871"/>
                  </a:lnTo>
                  <a:lnTo>
                    <a:pt x="52700" y="29465"/>
                  </a:lnTo>
                  <a:lnTo>
                    <a:pt x="49139" y="30415"/>
                  </a:lnTo>
                  <a:lnTo>
                    <a:pt x="45934" y="31841"/>
                  </a:lnTo>
                  <a:lnTo>
                    <a:pt x="43086" y="33861"/>
                  </a:lnTo>
                  <a:lnTo>
                    <a:pt x="40949" y="36237"/>
                  </a:lnTo>
                  <a:lnTo>
                    <a:pt x="39406" y="38732"/>
                  </a:lnTo>
                  <a:lnTo>
                    <a:pt x="38575" y="41584"/>
                  </a:lnTo>
                  <a:lnTo>
                    <a:pt x="38100" y="44792"/>
                  </a:lnTo>
                  <a:lnTo>
                    <a:pt x="38575" y="48712"/>
                  </a:lnTo>
                  <a:lnTo>
                    <a:pt x="40118" y="52277"/>
                  </a:lnTo>
                  <a:lnTo>
                    <a:pt x="42492" y="55485"/>
                  </a:lnTo>
                  <a:lnTo>
                    <a:pt x="45103" y="57742"/>
                  </a:lnTo>
                  <a:lnTo>
                    <a:pt x="48308" y="59524"/>
                  </a:lnTo>
                  <a:lnTo>
                    <a:pt x="52225" y="60831"/>
                  </a:lnTo>
                  <a:lnTo>
                    <a:pt x="56617" y="62019"/>
                  </a:lnTo>
                  <a:lnTo>
                    <a:pt x="56617" y="78415"/>
                  </a:lnTo>
                  <a:lnTo>
                    <a:pt x="54005" y="77227"/>
                  </a:lnTo>
                  <a:lnTo>
                    <a:pt x="51869" y="75207"/>
                  </a:lnTo>
                  <a:lnTo>
                    <a:pt x="50089" y="72594"/>
                  </a:lnTo>
                  <a:lnTo>
                    <a:pt x="48902" y="69861"/>
                  </a:lnTo>
                  <a:lnTo>
                    <a:pt x="36201" y="70811"/>
                  </a:lnTo>
                  <a:lnTo>
                    <a:pt x="37151" y="74376"/>
                  </a:lnTo>
                  <a:lnTo>
                    <a:pt x="38575" y="77821"/>
                  </a:lnTo>
                  <a:lnTo>
                    <a:pt x="40593" y="80435"/>
                  </a:lnTo>
                  <a:lnTo>
                    <a:pt x="42967" y="82811"/>
                  </a:lnTo>
                  <a:lnTo>
                    <a:pt x="45697" y="84831"/>
                  </a:lnTo>
                  <a:lnTo>
                    <a:pt x="49139" y="86138"/>
                  </a:lnTo>
                  <a:lnTo>
                    <a:pt x="52700" y="87207"/>
                  </a:lnTo>
                  <a:lnTo>
                    <a:pt x="56617" y="87801"/>
                  </a:lnTo>
                  <a:lnTo>
                    <a:pt x="56617" y="94930"/>
                  </a:lnTo>
                  <a:lnTo>
                    <a:pt x="63857" y="94930"/>
                  </a:lnTo>
                  <a:lnTo>
                    <a:pt x="63857" y="87564"/>
                  </a:lnTo>
                  <a:lnTo>
                    <a:pt x="68367" y="86732"/>
                  </a:lnTo>
                  <a:lnTo>
                    <a:pt x="72403" y="85544"/>
                  </a:lnTo>
                  <a:lnTo>
                    <a:pt x="75727" y="84000"/>
                  </a:lnTo>
                  <a:lnTo>
                    <a:pt x="78694" y="81742"/>
                  </a:lnTo>
                  <a:lnTo>
                    <a:pt x="81068" y="79247"/>
                  </a:lnTo>
                  <a:lnTo>
                    <a:pt x="82729" y="76158"/>
                  </a:lnTo>
                  <a:lnTo>
                    <a:pt x="83679" y="73188"/>
                  </a:lnTo>
                  <a:lnTo>
                    <a:pt x="84035" y="69861"/>
                  </a:lnTo>
                  <a:lnTo>
                    <a:pt x="83916" y="66653"/>
                  </a:lnTo>
                  <a:lnTo>
                    <a:pt x="83086" y="64039"/>
                  </a:lnTo>
                  <a:lnTo>
                    <a:pt x="81661" y="61425"/>
                  </a:lnTo>
                  <a:lnTo>
                    <a:pt x="79643" y="59287"/>
                  </a:lnTo>
                  <a:lnTo>
                    <a:pt x="77151" y="57504"/>
                  </a:lnTo>
                  <a:lnTo>
                    <a:pt x="73590" y="55722"/>
                  </a:lnTo>
                  <a:lnTo>
                    <a:pt x="69198" y="54059"/>
                  </a:lnTo>
                  <a:lnTo>
                    <a:pt x="63857" y="52752"/>
                  </a:lnTo>
                  <a:lnTo>
                    <a:pt x="63857" y="37544"/>
                  </a:lnTo>
                  <a:lnTo>
                    <a:pt x="65994" y="38613"/>
                  </a:lnTo>
                  <a:lnTo>
                    <a:pt x="67537" y="39920"/>
                  </a:lnTo>
                  <a:lnTo>
                    <a:pt x="68724" y="41821"/>
                  </a:lnTo>
                  <a:lnTo>
                    <a:pt x="69554" y="43722"/>
                  </a:lnTo>
                  <a:lnTo>
                    <a:pt x="82136" y="42534"/>
                  </a:lnTo>
                  <a:lnTo>
                    <a:pt x="80712" y="38732"/>
                  </a:lnTo>
                  <a:lnTo>
                    <a:pt x="78694" y="35643"/>
                  </a:lnTo>
                  <a:lnTo>
                    <a:pt x="76083" y="33029"/>
                  </a:lnTo>
                  <a:lnTo>
                    <a:pt x="72759" y="31009"/>
                  </a:lnTo>
                  <a:lnTo>
                    <a:pt x="68605" y="29584"/>
                  </a:lnTo>
                  <a:lnTo>
                    <a:pt x="63857" y="28871"/>
                  </a:lnTo>
                  <a:lnTo>
                    <a:pt x="63857" y="25069"/>
                  </a:lnTo>
                  <a:lnTo>
                    <a:pt x="56617" y="25069"/>
                  </a:lnTo>
                  <a:close/>
                  <a:moveTo>
                    <a:pt x="60059" y="0"/>
                  </a:moveTo>
                  <a:lnTo>
                    <a:pt x="62195" y="118"/>
                  </a:lnTo>
                  <a:lnTo>
                    <a:pt x="63976" y="1306"/>
                  </a:lnTo>
                  <a:lnTo>
                    <a:pt x="118456" y="56079"/>
                  </a:lnTo>
                  <a:lnTo>
                    <a:pt x="119643" y="57861"/>
                  </a:lnTo>
                  <a:lnTo>
                    <a:pt x="120000" y="60118"/>
                  </a:lnTo>
                  <a:lnTo>
                    <a:pt x="119643" y="62019"/>
                  </a:lnTo>
                  <a:lnTo>
                    <a:pt x="118456" y="63920"/>
                  </a:lnTo>
                  <a:lnTo>
                    <a:pt x="63976" y="118455"/>
                  </a:lnTo>
                  <a:lnTo>
                    <a:pt x="62195" y="119643"/>
                  </a:lnTo>
                  <a:lnTo>
                    <a:pt x="60059" y="120000"/>
                  </a:lnTo>
                  <a:lnTo>
                    <a:pt x="57804" y="119643"/>
                  </a:lnTo>
                  <a:lnTo>
                    <a:pt x="56023" y="118455"/>
                  </a:lnTo>
                  <a:lnTo>
                    <a:pt x="1543" y="63920"/>
                  </a:lnTo>
                  <a:lnTo>
                    <a:pt x="356" y="62019"/>
                  </a:lnTo>
                  <a:lnTo>
                    <a:pt x="0" y="60118"/>
                  </a:lnTo>
                  <a:lnTo>
                    <a:pt x="356" y="57861"/>
                  </a:lnTo>
                  <a:lnTo>
                    <a:pt x="1543" y="56079"/>
                  </a:lnTo>
                  <a:lnTo>
                    <a:pt x="56023" y="1306"/>
                  </a:lnTo>
                  <a:lnTo>
                    <a:pt x="57804" y="118"/>
                  </a:lnTo>
                  <a:lnTo>
                    <a:pt x="600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7" name="Google Shape;677;p54"/>
          <p:cNvGrpSpPr/>
          <p:nvPr/>
        </p:nvGrpSpPr>
        <p:grpSpPr>
          <a:xfrm>
            <a:off x="3752381" y="1882721"/>
            <a:ext cx="1707617" cy="1833004"/>
            <a:chOff x="3731475" y="2220401"/>
            <a:chExt cx="1959849" cy="2103757"/>
          </a:xfrm>
        </p:grpSpPr>
        <p:sp>
          <p:nvSpPr>
            <p:cNvPr id="678" name="Google Shape;678;p54"/>
            <p:cNvSpPr/>
            <p:nvPr/>
          </p:nvSpPr>
          <p:spPr>
            <a:xfrm>
              <a:off x="4160341" y="2649258"/>
              <a:ext cx="1105800" cy="1674900"/>
            </a:xfrm>
            <a:custGeom>
              <a:rect b="b" l="l" r="r" t="t"/>
              <a:pathLst>
                <a:path extrusionOk="0" h="120000" w="120000">
                  <a:moveTo>
                    <a:pt x="59999" y="9316"/>
                  </a:moveTo>
                  <a:lnTo>
                    <a:pt x="50736" y="10011"/>
                  </a:lnTo>
                  <a:lnTo>
                    <a:pt x="42315" y="11680"/>
                  </a:lnTo>
                  <a:lnTo>
                    <a:pt x="34526" y="14461"/>
                  </a:lnTo>
                  <a:lnTo>
                    <a:pt x="28000" y="18215"/>
                  </a:lnTo>
                  <a:lnTo>
                    <a:pt x="22315" y="22665"/>
                  </a:lnTo>
                  <a:lnTo>
                    <a:pt x="18105" y="27809"/>
                  </a:lnTo>
                  <a:lnTo>
                    <a:pt x="15578" y="33650"/>
                  </a:lnTo>
                  <a:lnTo>
                    <a:pt x="14526" y="39629"/>
                  </a:lnTo>
                  <a:lnTo>
                    <a:pt x="15157" y="45469"/>
                  </a:lnTo>
                  <a:lnTo>
                    <a:pt x="17263" y="52004"/>
                  </a:lnTo>
                  <a:lnTo>
                    <a:pt x="20842" y="58539"/>
                  </a:lnTo>
                  <a:lnTo>
                    <a:pt x="25052" y="65075"/>
                  </a:lnTo>
                  <a:lnTo>
                    <a:pt x="30315" y="71054"/>
                  </a:lnTo>
                  <a:lnTo>
                    <a:pt x="36421" y="76477"/>
                  </a:lnTo>
                  <a:lnTo>
                    <a:pt x="43368" y="80926"/>
                  </a:lnTo>
                  <a:lnTo>
                    <a:pt x="50526" y="83986"/>
                  </a:lnTo>
                  <a:lnTo>
                    <a:pt x="69473" y="83986"/>
                  </a:lnTo>
                  <a:lnTo>
                    <a:pt x="76631" y="80926"/>
                  </a:lnTo>
                  <a:lnTo>
                    <a:pt x="83578" y="76477"/>
                  </a:lnTo>
                  <a:lnTo>
                    <a:pt x="89684" y="71054"/>
                  </a:lnTo>
                  <a:lnTo>
                    <a:pt x="94947" y="65075"/>
                  </a:lnTo>
                  <a:lnTo>
                    <a:pt x="99157" y="58539"/>
                  </a:lnTo>
                  <a:lnTo>
                    <a:pt x="102736" y="52004"/>
                  </a:lnTo>
                  <a:lnTo>
                    <a:pt x="104842" y="45469"/>
                  </a:lnTo>
                  <a:lnTo>
                    <a:pt x="105473" y="39629"/>
                  </a:lnTo>
                  <a:lnTo>
                    <a:pt x="104421" y="33650"/>
                  </a:lnTo>
                  <a:lnTo>
                    <a:pt x="101894" y="27809"/>
                  </a:lnTo>
                  <a:lnTo>
                    <a:pt x="97684" y="22665"/>
                  </a:lnTo>
                  <a:lnTo>
                    <a:pt x="92000" y="18215"/>
                  </a:lnTo>
                  <a:lnTo>
                    <a:pt x="85263" y="14461"/>
                  </a:lnTo>
                  <a:lnTo>
                    <a:pt x="77684" y="11680"/>
                  </a:lnTo>
                  <a:lnTo>
                    <a:pt x="69052" y="10011"/>
                  </a:lnTo>
                  <a:lnTo>
                    <a:pt x="59999" y="9316"/>
                  </a:lnTo>
                  <a:close/>
                  <a:moveTo>
                    <a:pt x="59999" y="0"/>
                  </a:moveTo>
                  <a:lnTo>
                    <a:pt x="70947" y="695"/>
                  </a:lnTo>
                  <a:lnTo>
                    <a:pt x="80842" y="2641"/>
                  </a:lnTo>
                  <a:lnTo>
                    <a:pt x="90315" y="5422"/>
                  </a:lnTo>
                  <a:lnTo>
                    <a:pt x="98736" y="9316"/>
                  </a:lnTo>
                  <a:lnTo>
                    <a:pt x="105894" y="14044"/>
                  </a:lnTo>
                  <a:lnTo>
                    <a:pt x="111789" y="19606"/>
                  </a:lnTo>
                  <a:lnTo>
                    <a:pt x="115999" y="25863"/>
                  </a:lnTo>
                  <a:lnTo>
                    <a:pt x="118947" y="32398"/>
                  </a:lnTo>
                  <a:lnTo>
                    <a:pt x="119999" y="39629"/>
                  </a:lnTo>
                  <a:lnTo>
                    <a:pt x="119157" y="46442"/>
                  </a:lnTo>
                  <a:lnTo>
                    <a:pt x="117052" y="53395"/>
                  </a:lnTo>
                  <a:lnTo>
                    <a:pt x="113894" y="60625"/>
                  </a:lnTo>
                  <a:lnTo>
                    <a:pt x="109263" y="67856"/>
                  </a:lnTo>
                  <a:lnTo>
                    <a:pt x="103789" y="74669"/>
                  </a:lnTo>
                  <a:lnTo>
                    <a:pt x="97052" y="80926"/>
                  </a:lnTo>
                  <a:lnTo>
                    <a:pt x="89684" y="86210"/>
                  </a:lnTo>
                  <a:lnTo>
                    <a:pt x="89684" y="111378"/>
                  </a:lnTo>
                  <a:lnTo>
                    <a:pt x="78736" y="111378"/>
                  </a:lnTo>
                  <a:lnTo>
                    <a:pt x="78736" y="120000"/>
                  </a:lnTo>
                  <a:lnTo>
                    <a:pt x="41263" y="120000"/>
                  </a:lnTo>
                  <a:lnTo>
                    <a:pt x="41263" y="111378"/>
                  </a:lnTo>
                  <a:lnTo>
                    <a:pt x="30315" y="111378"/>
                  </a:lnTo>
                  <a:lnTo>
                    <a:pt x="30315" y="86210"/>
                  </a:lnTo>
                  <a:lnTo>
                    <a:pt x="22947" y="80926"/>
                  </a:lnTo>
                  <a:lnTo>
                    <a:pt x="16210" y="74669"/>
                  </a:lnTo>
                  <a:lnTo>
                    <a:pt x="10526" y="67856"/>
                  </a:lnTo>
                  <a:lnTo>
                    <a:pt x="6105" y="60625"/>
                  </a:lnTo>
                  <a:lnTo>
                    <a:pt x="2947" y="53395"/>
                  </a:lnTo>
                  <a:lnTo>
                    <a:pt x="842" y="46442"/>
                  </a:lnTo>
                  <a:lnTo>
                    <a:pt x="0" y="39629"/>
                  </a:lnTo>
                  <a:lnTo>
                    <a:pt x="1052" y="32398"/>
                  </a:lnTo>
                  <a:lnTo>
                    <a:pt x="3999" y="25863"/>
                  </a:lnTo>
                  <a:lnTo>
                    <a:pt x="8210" y="19606"/>
                  </a:lnTo>
                  <a:lnTo>
                    <a:pt x="14105" y="14044"/>
                  </a:lnTo>
                  <a:lnTo>
                    <a:pt x="21263" y="9316"/>
                  </a:lnTo>
                  <a:lnTo>
                    <a:pt x="29684" y="5422"/>
                  </a:lnTo>
                  <a:lnTo>
                    <a:pt x="39157" y="2641"/>
                  </a:lnTo>
                  <a:lnTo>
                    <a:pt x="49052" y="695"/>
                  </a:lnTo>
                  <a:lnTo>
                    <a:pt x="59999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54"/>
            <p:cNvSpPr/>
            <p:nvPr/>
          </p:nvSpPr>
          <p:spPr>
            <a:xfrm>
              <a:off x="3797454" y="3409946"/>
              <a:ext cx="331500" cy="211500"/>
            </a:xfrm>
            <a:custGeom>
              <a:rect b="b" l="l" r="r" t="t"/>
              <a:pathLst>
                <a:path extrusionOk="0" h="120000" w="120000">
                  <a:moveTo>
                    <a:pt x="97543" y="0"/>
                  </a:moveTo>
                  <a:lnTo>
                    <a:pt x="105263" y="4403"/>
                  </a:lnTo>
                  <a:lnTo>
                    <a:pt x="112280" y="9908"/>
                  </a:lnTo>
                  <a:lnTo>
                    <a:pt x="117192" y="20917"/>
                  </a:lnTo>
                  <a:lnTo>
                    <a:pt x="120000" y="34128"/>
                  </a:lnTo>
                  <a:lnTo>
                    <a:pt x="117192" y="46238"/>
                  </a:lnTo>
                  <a:lnTo>
                    <a:pt x="113684" y="57247"/>
                  </a:lnTo>
                  <a:lnTo>
                    <a:pt x="106666" y="64954"/>
                  </a:lnTo>
                  <a:lnTo>
                    <a:pt x="30175" y="118899"/>
                  </a:lnTo>
                  <a:lnTo>
                    <a:pt x="19649" y="120000"/>
                  </a:lnTo>
                  <a:lnTo>
                    <a:pt x="9122" y="114495"/>
                  </a:lnTo>
                  <a:lnTo>
                    <a:pt x="2105" y="102385"/>
                  </a:lnTo>
                  <a:lnTo>
                    <a:pt x="0" y="89174"/>
                  </a:lnTo>
                  <a:lnTo>
                    <a:pt x="2105" y="75963"/>
                  </a:lnTo>
                  <a:lnTo>
                    <a:pt x="7017" y="64954"/>
                  </a:lnTo>
                  <a:lnTo>
                    <a:pt x="14035" y="57247"/>
                  </a:lnTo>
                  <a:lnTo>
                    <a:pt x="89122" y="4403"/>
                  </a:lnTo>
                  <a:lnTo>
                    <a:pt x="97543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54"/>
            <p:cNvSpPr/>
            <p:nvPr/>
          </p:nvSpPr>
          <p:spPr>
            <a:xfrm>
              <a:off x="3731475" y="3062592"/>
              <a:ext cx="345300" cy="133800"/>
            </a:xfrm>
            <a:custGeom>
              <a:rect b="b" l="l" r="r" t="t"/>
              <a:pathLst>
                <a:path extrusionOk="0" h="120000" w="120000">
                  <a:moveTo>
                    <a:pt x="21573" y="0"/>
                  </a:moveTo>
                  <a:lnTo>
                    <a:pt x="100449" y="13913"/>
                  </a:lnTo>
                  <a:lnTo>
                    <a:pt x="110561" y="24347"/>
                  </a:lnTo>
                  <a:lnTo>
                    <a:pt x="117303" y="43478"/>
                  </a:lnTo>
                  <a:lnTo>
                    <a:pt x="120000" y="69565"/>
                  </a:lnTo>
                  <a:lnTo>
                    <a:pt x="116629" y="95652"/>
                  </a:lnTo>
                  <a:lnTo>
                    <a:pt x="108539" y="113043"/>
                  </a:lnTo>
                  <a:lnTo>
                    <a:pt x="98426" y="120000"/>
                  </a:lnTo>
                  <a:lnTo>
                    <a:pt x="19550" y="104347"/>
                  </a:lnTo>
                  <a:lnTo>
                    <a:pt x="9438" y="95652"/>
                  </a:lnTo>
                  <a:lnTo>
                    <a:pt x="2696" y="76521"/>
                  </a:lnTo>
                  <a:lnTo>
                    <a:pt x="0" y="50434"/>
                  </a:lnTo>
                  <a:lnTo>
                    <a:pt x="3370" y="24347"/>
                  </a:lnTo>
                  <a:lnTo>
                    <a:pt x="11460" y="5217"/>
                  </a:lnTo>
                  <a:lnTo>
                    <a:pt x="21573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54"/>
            <p:cNvSpPr/>
            <p:nvPr/>
          </p:nvSpPr>
          <p:spPr>
            <a:xfrm>
              <a:off x="3880900" y="2639556"/>
              <a:ext cx="308400" cy="238800"/>
            </a:xfrm>
            <a:custGeom>
              <a:rect b="b" l="l" r="r" t="t"/>
              <a:pathLst>
                <a:path extrusionOk="0" h="120000" w="120000">
                  <a:moveTo>
                    <a:pt x="22641" y="0"/>
                  </a:moveTo>
                  <a:lnTo>
                    <a:pt x="33962" y="3902"/>
                  </a:lnTo>
                  <a:lnTo>
                    <a:pt x="110188" y="65365"/>
                  </a:lnTo>
                  <a:lnTo>
                    <a:pt x="117735" y="77073"/>
                  </a:lnTo>
                  <a:lnTo>
                    <a:pt x="120000" y="91707"/>
                  </a:lnTo>
                  <a:lnTo>
                    <a:pt x="117735" y="106341"/>
                  </a:lnTo>
                  <a:lnTo>
                    <a:pt x="111698" y="115121"/>
                  </a:lnTo>
                  <a:lnTo>
                    <a:pt x="102641" y="120000"/>
                  </a:lnTo>
                  <a:lnTo>
                    <a:pt x="93584" y="120000"/>
                  </a:lnTo>
                  <a:lnTo>
                    <a:pt x="86037" y="115121"/>
                  </a:lnTo>
                  <a:lnTo>
                    <a:pt x="10566" y="54634"/>
                  </a:lnTo>
                  <a:lnTo>
                    <a:pt x="3773" y="45853"/>
                  </a:lnTo>
                  <a:lnTo>
                    <a:pt x="0" y="36097"/>
                  </a:lnTo>
                  <a:lnTo>
                    <a:pt x="0" y="24390"/>
                  </a:lnTo>
                  <a:lnTo>
                    <a:pt x="3018" y="13658"/>
                  </a:lnTo>
                  <a:lnTo>
                    <a:pt x="11320" y="3902"/>
                  </a:lnTo>
                  <a:lnTo>
                    <a:pt x="2264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54"/>
            <p:cNvSpPr/>
            <p:nvPr/>
          </p:nvSpPr>
          <p:spPr>
            <a:xfrm>
              <a:off x="4208854" y="2334892"/>
              <a:ext cx="231000" cy="314700"/>
            </a:xfrm>
            <a:custGeom>
              <a:rect b="b" l="l" r="r" t="t"/>
              <a:pathLst>
                <a:path extrusionOk="0" h="120000" w="120000">
                  <a:moveTo>
                    <a:pt x="31260" y="0"/>
                  </a:moveTo>
                  <a:lnTo>
                    <a:pt x="46386" y="2222"/>
                  </a:lnTo>
                  <a:lnTo>
                    <a:pt x="57478" y="11111"/>
                  </a:lnTo>
                  <a:lnTo>
                    <a:pt x="116974" y="86666"/>
                  </a:lnTo>
                  <a:lnTo>
                    <a:pt x="120000" y="95555"/>
                  </a:lnTo>
                  <a:lnTo>
                    <a:pt x="120000" y="103703"/>
                  </a:lnTo>
                  <a:lnTo>
                    <a:pt x="114957" y="111851"/>
                  </a:lnTo>
                  <a:lnTo>
                    <a:pt x="104873" y="117777"/>
                  </a:lnTo>
                  <a:lnTo>
                    <a:pt x="92773" y="120000"/>
                  </a:lnTo>
                  <a:lnTo>
                    <a:pt x="81680" y="120000"/>
                  </a:lnTo>
                  <a:lnTo>
                    <a:pt x="71596" y="116296"/>
                  </a:lnTo>
                  <a:lnTo>
                    <a:pt x="62521" y="108888"/>
                  </a:lnTo>
                  <a:lnTo>
                    <a:pt x="4033" y="33333"/>
                  </a:lnTo>
                  <a:lnTo>
                    <a:pt x="0" y="24444"/>
                  </a:lnTo>
                  <a:lnTo>
                    <a:pt x="0" y="15555"/>
                  </a:lnTo>
                  <a:lnTo>
                    <a:pt x="5042" y="8148"/>
                  </a:lnTo>
                  <a:lnTo>
                    <a:pt x="15126" y="2222"/>
                  </a:lnTo>
                  <a:lnTo>
                    <a:pt x="3126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54"/>
            <p:cNvSpPr/>
            <p:nvPr/>
          </p:nvSpPr>
          <p:spPr>
            <a:xfrm>
              <a:off x="4641600" y="2220401"/>
              <a:ext cx="126000" cy="347400"/>
            </a:xfrm>
            <a:custGeom>
              <a:rect b="b" l="l" r="r" t="t"/>
              <a:pathLst>
                <a:path extrusionOk="0" h="120000" w="120000">
                  <a:moveTo>
                    <a:pt x="55384" y="0"/>
                  </a:moveTo>
                  <a:lnTo>
                    <a:pt x="83076" y="2011"/>
                  </a:lnTo>
                  <a:lnTo>
                    <a:pt x="105230" y="10055"/>
                  </a:lnTo>
                  <a:lnTo>
                    <a:pt x="110769" y="20111"/>
                  </a:lnTo>
                  <a:lnTo>
                    <a:pt x="120000" y="99217"/>
                  </a:lnTo>
                  <a:lnTo>
                    <a:pt x="114461" y="109273"/>
                  </a:lnTo>
                  <a:lnTo>
                    <a:pt x="92307" y="116648"/>
                  </a:lnTo>
                  <a:lnTo>
                    <a:pt x="64615" y="120000"/>
                  </a:lnTo>
                  <a:lnTo>
                    <a:pt x="36923" y="117988"/>
                  </a:lnTo>
                  <a:lnTo>
                    <a:pt x="14769" y="109944"/>
                  </a:lnTo>
                  <a:lnTo>
                    <a:pt x="9230" y="99888"/>
                  </a:lnTo>
                  <a:lnTo>
                    <a:pt x="0" y="21452"/>
                  </a:lnTo>
                  <a:lnTo>
                    <a:pt x="5538" y="11396"/>
                  </a:lnTo>
                  <a:lnTo>
                    <a:pt x="27692" y="3351"/>
                  </a:lnTo>
                  <a:lnTo>
                    <a:pt x="55384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54"/>
            <p:cNvSpPr/>
            <p:nvPr/>
          </p:nvSpPr>
          <p:spPr>
            <a:xfrm>
              <a:off x="4979259" y="2325189"/>
              <a:ext cx="217200" cy="324300"/>
            </a:xfrm>
            <a:custGeom>
              <a:rect b="b" l="l" r="r" t="t"/>
              <a:pathLst>
                <a:path extrusionOk="0" h="120000" w="120000">
                  <a:moveTo>
                    <a:pt x="86785" y="0"/>
                  </a:moveTo>
                  <a:lnTo>
                    <a:pt x="102857" y="2155"/>
                  </a:lnTo>
                  <a:lnTo>
                    <a:pt x="113571" y="7185"/>
                  </a:lnTo>
                  <a:lnTo>
                    <a:pt x="118928" y="14371"/>
                  </a:lnTo>
                  <a:lnTo>
                    <a:pt x="119999" y="22994"/>
                  </a:lnTo>
                  <a:lnTo>
                    <a:pt x="116785" y="30898"/>
                  </a:lnTo>
                  <a:lnTo>
                    <a:pt x="61071" y="107065"/>
                  </a:lnTo>
                  <a:lnTo>
                    <a:pt x="53571" y="114251"/>
                  </a:lnTo>
                  <a:lnTo>
                    <a:pt x="42857" y="117844"/>
                  </a:lnTo>
                  <a:lnTo>
                    <a:pt x="31071" y="120000"/>
                  </a:lnTo>
                  <a:lnTo>
                    <a:pt x="18214" y="117844"/>
                  </a:lnTo>
                  <a:lnTo>
                    <a:pt x="5357" y="109221"/>
                  </a:lnTo>
                  <a:lnTo>
                    <a:pt x="0" y="98443"/>
                  </a:lnTo>
                  <a:lnTo>
                    <a:pt x="2142" y="87664"/>
                  </a:lnTo>
                  <a:lnTo>
                    <a:pt x="57857" y="11497"/>
                  </a:lnTo>
                  <a:lnTo>
                    <a:pt x="70714" y="3592"/>
                  </a:lnTo>
                  <a:lnTo>
                    <a:pt x="86785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54"/>
            <p:cNvSpPr/>
            <p:nvPr/>
          </p:nvSpPr>
          <p:spPr>
            <a:xfrm>
              <a:off x="5229590" y="2624031"/>
              <a:ext cx="302700" cy="246300"/>
            </a:xfrm>
            <a:custGeom>
              <a:rect b="b" l="l" r="r" t="t"/>
              <a:pathLst>
                <a:path extrusionOk="0" h="120000" w="120000">
                  <a:moveTo>
                    <a:pt x="95384" y="0"/>
                  </a:moveTo>
                  <a:lnTo>
                    <a:pt x="106923" y="1889"/>
                  </a:lnTo>
                  <a:lnTo>
                    <a:pt x="116153" y="11338"/>
                  </a:lnTo>
                  <a:lnTo>
                    <a:pt x="120000" y="25511"/>
                  </a:lnTo>
                  <a:lnTo>
                    <a:pt x="118461" y="39685"/>
                  </a:lnTo>
                  <a:lnTo>
                    <a:pt x="110769" y="50078"/>
                  </a:lnTo>
                  <a:lnTo>
                    <a:pt x="37692" y="115275"/>
                  </a:lnTo>
                  <a:lnTo>
                    <a:pt x="28461" y="120000"/>
                  </a:lnTo>
                  <a:lnTo>
                    <a:pt x="19230" y="120000"/>
                  </a:lnTo>
                  <a:lnTo>
                    <a:pt x="11538" y="117165"/>
                  </a:lnTo>
                  <a:lnTo>
                    <a:pt x="5384" y="108661"/>
                  </a:lnTo>
                  <a:lnTo>
                    <a:pt x="1538" y="99212"/>
                  </a:lnTo>
                  <a:lnTo>
                    <a:pt x="0" y="88818"/>
                  </a:lnTo>
                  <a:lnTo>
                    <a:pt x="3846" y="77480"/>
                  </a:lnTo>
                  <a:lnTo>
                    <a:pt x="10769" y="69921"/>
                  </a:lnTo>
                  <a:lnTo>
                    <a:pt x="83846" y="4724"/>
                  </a:lnTo>
                  <a:lnTo>
                    <a:pt x="95384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54"/>
            <p:cNvSpPr/>
            <p:nvPr/>
          </p:nvSpPr>
          <p:spPr>
            <a:xfrm>
              <a:off x="5346024" y="3043186"/>
              <a:ext cx="345300" cy="145500"/>
            </a:xfrm>
            <a:custGeom>
              <a:rect b="b" l="l" r="r" t="t"/>
              <a:pathLst>
                <a:path extrusionOk="0" h="120000" w="120000">
                  <a:moveTo>
                    <a:pt x="96404" y="0"/>
                  </a:moveTo>
                  <a:lnTo>
                    <a:pt x="106516" y="3200"/>
                  </a:lnTo>
                  <a:lnTo>
                    <a:pt x="115280" y="16000"/>
                  </a:lnTo>
                  <a:lnTo>
                    <a:pt x="120000" y="40000"/>
                  </a:lnTo>
                  <a:lnTo>
                    <a:pt x="118651" y="64000"/>
                  </a:lnTo>
                  <a:lnTo>
                    <a:pt x="111910" y="86400"/>
                  </a:lnTo>
                  <a:lnTo>
                    <a:pt x="101797" y="96000"/>
                  </a:lnTo>
                  <a:lnTo>
                    <a:pt x="22921" y="120000"/>
                  </a:lnTo>
                  <a:lnTo>
                    <a:pt x="14831" y="120000"/>
                  </a:lnTo>
                  <a:lnTo>
                    <a:pt x="8089" y="112000"/>
                  </a:lnTo>
                  <a:lnTo>
                    <a:pt x="2696" y="99200"/>
                  </a:lnTo>
                  <a:lnTo>
                    <a:pt x="0" y="80000"/>
                  </a:lnTo>
                  <a:lnTo>
                    <a:pt x="1348" y="56000"/>
                  </a:lnTo>
                  <a:lnTo>
                    <a:pt x="8089" y="35200"/>
                  </a:lnTo>
                  <a:lnTo>
                    <a:pt x="17528" y="24000"/>
                  </a:lnTo>
                  <a:lnTo>
                    <a:pt x="96404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54"/>
            <p:cNvSpPr/>
            <p:nvPr/>
          </p:nvSpPr>
          <p:spPr>
            <a:xfrm>
              <a:off x="5301392" y="3409946"/>
              <a:ext cx="327900" cy="192000"/>
            </a:xfrm>
            <a:custGeom>
              <a:rect b="b" l="l" r="r" t="t"/>
              <a:pathLst>
                <a:path extrusionOk="0" h="120000" w="120000">
                  <a:moveTo>
                    <a:pt x="16331" y="0"/>
                  </a:moveTo>
                  <a:lnTo>
                    <a:pt x="28402" y="0"/>
                  </a:lnTo>
                  <a:lnTo>
                    <a:pt x="107218" y="50909"/>
                  </a:lnTo>
                  <a:lnTo>
                    <a:pt x="116449" y="61818"/>
                  </a:lnTo>
                  <a:lnTo>
                    <a:pt x="120000" y="77575"/>
                  </a:lnTo>
                  <a:lnTo>
                    <a:pt x="120000" y="98181"/>
                  </a:lnTo>
                  <a:lnTo>
                    <a:pt x="112899" y="113939"/>
                  </a:lnTo>
                  <a:lnTo>
                    <a:pt x="103668" y="119999"/>
                  </a:lnTo>
                  <a:lnTo>
                    <a:pt x="91597" y="119999"/>
                  </a:lnTo>
                  <a:lnTo>
                    <a:pt x="12781" y="69090"/>
                  </a:lnTo>
                  <a:lnTo>
                    <a:pt x="5680" y="61818"/>
                  </a:lnTo>
                  <a:lnTo>
                    <a:pt x="1420" y="50909"/>
                  </a:lnTo>
                  <a:lnTo>
                    <a:pt x="0" y="37575"/>
                  </a:lnTo>
                  <a:lnTo>
                    <a:pt x="1420" y="23030"/>
                  </a:lnTo>
                  <a:lnTo>
                    <a:pt x="7100" y="6060"/>
                  </a:lnTo>
                  <a:lnTo>
                    <a:pt x="1633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54"/>
          <p:cNvSpPr/>
          <p:nvPr/>
        </p:nvSpPr>
        <p:spPr>
          <a:xfrm>
            <a:off x="935275" y="1846775"/>
            <a:ext cx="1169700" cy="1886100"/>
          </a:xfrm>
          <a:custGeom>
            <a:rect b="b" l="l" r="r" t="t"/>
            <a:pathLst>
              <a:path extrusionOk="0" h="120000" w="120000">
                <a:moveTo>
                  <a:pt x="43624" y="3811"/>
                </a:moveTo>
                <a:lnTo>
                  <a:pt x="42543" y="3895"/>
                </a:lnTo>
                <a:lnTo>
                  <a:pt x="41530" y="4146"/>
                </a:lnTo>
                <a:lnTo>
                  <a:pt x="40652" y="4565"/>
                </a:lnTo>
                <a:lnTo>
                  <a:pt x="39977" y="5109"/>
                </a:lnTo>
                <a:lnTo>
                  <a:pt x="39572" y="5738"/>
                </a:lnTo>
                <a:lnTo>
                  <a:pt x="39437" y="6408"/>
                </a:lnTo>
                <a:lnTo>
                  <a:pt x="39572" y="7120"/>
                </a:lnTo>
                <a:lnTo>
                  <a:pt x="39977" y="7748"/>
                </a:lnTo>
                <a:lnTo>
                  <a:pt x="40720" y="8293"/>
                </a:lnTo>
                <a:lnTo>
                  <a:pt x="41665" y="8712"/>
                </a:lnTo>
                <a:lnTo>
                  <a:pt x="43218" y="9256"/>
                </a:lnTo>
                <a:lnTo>
                  <a:pt x="43218" y="50931"/>
                </a:lnTo>
                <a:lnTo>
                  <a:pt x="41260" y="51350"/>
                </a:lnTo>
                <a:lnTo>
                  <a:pt x="37343" y="52356"/>
                </a:lnTo>
                <a:lnTo>
                  <a:pt x="33697" y="53528"/>
                </a:lnTo>
                <a:lnTo>
                  <a:pt x="30185" y="54869"/>
                </a:lnTo>
                <a:lnTo>
                  <a:pt x="26876" y="56335"/>
                </a:lnTo>
                <a:lnTo>
                  <a:pt x="23770" y="57968"/>
                </a:lnTo>
                <a:lnTo>
                  <a:pt x="20866" y="59727"/>
                </a:lnTo>
                <a:lnTo>
                  <a:pt x="18232" y="61612"/>
                </a:lnTo>
                <a:lnTo>
                  <a:pt x="15801" y="63664"/>
                </a:lnTo>
                <a:lnTo>
                  <a:pt x="13640" y="65801"/>
                </a:lnTo>
                <a:lnTo>
                  <a:pt x="11682" y="67979"/>
                </a:lnTo>
                <a:lnTo>
                  <a:pt x="10061" y="70282"/>
                </a:lnTo>
                <a:lnTo>
                  <a:pt x="8643" y="72670"/>
                </a:lnTo>
                <a:lnTo>
                  <a:pt x="7563" y="75099"/>
                </a:lnTo>
                <a:lnTo>
                  <a:pt x="6752" y="77612"/>
                </a:lnTo>
                <a:lnTo>
                  <a:pt x="6280" y="80167"/>
                </a:lnTo>
                <a:lnTo>
                  <a:pt x="6077" y="82764"/>
                </a:lnTo>
                <a:lnTo>
                  <a:pt x="6280" y="85486"/>
                </a:lnTo>
                <a:lnTo>
                  <a:pt x="6820" y="88167"/>
                </a:lnTo>
                <a:lnTo>
                  <a:pt x="7698" y="90806"/>
                </a:lnTo>
                <a:lnTo>
                  <a:pt x="8846" y="93319"/>
                </a:lnTo>
                <a:lnTo>
                  <a:pt x="10332" y="95748"/>
                </a:lnTo>
                <a:lnTo>
                  <a:pt x="12155" y="98136"/>
                </a:lnTo>
                <a:lnTo>
                  <a:pt x="14181" y="100356"/>
                </a:lnTo>
                <a:lnTo>
                  <a:pt x="16477" y="102534"/>
                </a:lnTo>
                <a:lnTo>
                  <a:pt x="19043" y="104544"/>
                </a:lnTo>
                <a:lnTo>
                  <a:pt x="21879" y="106429"/>
                </a:lnTo>
                <a:lnTo>
                  <a:pt x="24918" y="108188"/>
                </a:lnTo>
                <a:lnTo>
                  <a:pt x="28159" y="109780"/>
                </a:lnTo>
                <a:lnTo>
                  <a:pt x="31603" y="111204"/>
                </a:lnTo>
                <a:lnTo>
                  <a:pt x="35250" y="112460"/>
                </a:lnTo>
                <a:lnTo>
                  <a:pt x="39032" y="113591"/>
                </a:lnTo>
                <a:lnTo>
                  <a:pt x="42948" y="114513"/>
                </a:lnTo>
                <a:lnTo>
                  <a:pt x="47068" y="115225"/>
                </a:lnTo>
                <a:lnTo>
                  <a:pt x="51187" y="115769"/>
                </a:lnTo>
                <a:lnTo>
                  <a:pt x="55576" y="116104"/>
                </a:lnTo>
                <a:lnTo>
                  <a:pt x="59966" y="116230"/>
                </a:lnTo>
                <a:lnTo>
                  <a:pt x="64355" y="116104"/>
                </a:lnTo>
                <a:lnTo>
                  <a:pt x="68677" y="115769"/>
                </a:lnTo>
                <a:lnTo>
                  <a:pt x="72931" y="115225"/>
                </a:lnTo>
                <a:lnTo>
                  <a:pt x="76983" y="114513"/>
                </a:lnTo>
                <a:lnTo>
                  <a:pt x="80967" y="113591"/>
                </a:lnTo>
                <a:lnTo>
                  <a:pt x="84749" y="112460"/>
                </a:lnTo>
                <a:lnTo>
                  <a:pt x="88396" y="111204"/>
                </a:lnTo>
                <a:lnTo>
                  <a:pt x="91772" y="109780"/>
                </a:lnTo>
                <a:lnTo>
                  <a:pt x="95081" y="108188"/>
                </a:lnTo>
                <a:lnTo>
                  <a:pt x="98120" y="106429"/>
                </a:lnTo>
                <a:lnTo>
                  <a:pt x="100956" y="104544"/>
                </a:lnTo>
                <a:lnTo>
                  <a:pt x="103455" y="102534"/>
                </a:lnTo>
                <a:lnTo>
                  <a:pt x="105818" y="100356"/>
                </a:lnTo>
                <a:lnTo>
                  <a:pt x="107844" y="98136"/>
                </a:lnTo>
                <a:lnTo>
                  <a:pt x="109667" y="95748"/>
                </a:lnTo>
                <a:lnTo>
                  <a:pt x="111153" y="93319"/>
                </a:lnTo>
                <a:lnTo>
                  <a:pt x="112301" y="90806"/>
                </a:lnTo>
                <a:lnTo>
                  <a:pt x="113179" y="88167"/>
                </a:lnTo>
                <a:lnTo>
                  <a:pt x="113719" y="85486"/>
                </a:lnTo>
                <a:lnTo>
                  <a:pt x="113922" y="82764"/>
                </a:lnTo>
                <a:lnTo>
                  <a:pt x="113719" y="80167"/>
                </a:lnTo>
                <a:lnTo>
                  <a:pt x="113247" y="77612"/>
                </a:lnTo>
                <a:lnTo>
                  <a:pt x="112436" y="75099"/>
                </a:lnTo>
                <a:lnTo>
                  <a:pt x="111356" y="72670"/>
                </a:lnTo>
                <a:lnTo>
                  <a:pt x="110005" y="70282"/>
                </a:lnTo>
                <a:lnTo>
                  <a:pt x="108317" y="67979"/>
                </a:lnTo>
                <a:lnTo>
                  <a:pt x="106426" y="65801"/>
                </a:lnTo>
                <a:lnTo>
                  <a:pt x="104198" y="63664"/>
                </a:lnTo>
                <a:lnTo>
                  <a:pt x="101767" y="61612"/>
                </a:lnTo>
                <a:lnTo>
                  <a:pt x="99133" y="59727"/>
                </a:lnTo>
                <a:lnTo>
                  <a:pt x="96162" y="57968"/>
                </a:lnTo>
                <a:lnTo>
                  <a:pt x="93055" y="56335"/>
                </a:lnTo>
                <a:lnTo>
                  <a:pt x="89814" y="54869"/>
                </a:lnTo>
                <a:lnTo>
                  <a:pt x="86302" y="53528"/>
                </a:lnTo>
                <a:lnTo>
                  <a:pt x="82588" y="52356"/>
                </a:lnTo>
                <a:lnTo>
                  <a:pt x="78739" y="51350"/>
                </a:lnTo>
                <a:lnTo>
                  <a:pt x="76781" y="50931"/>
                </a:lnTo>
                <a:lnTo>
                  <a:pt x="76781" y="9256"/>
                </a:lnTo>
                <a:lnTo>
                  <a:pt x="78334" y="8712"/>
                </a:lnTo>
                <a:lnTo>
                  <a:pt x="79212" y="8293"/>
                </a:lnTo>
                <a:lnTo>
                  <a:pt x="79954" y="7748"/>
                </a:lnTo>
                <a:lnTo>
                  <a:pt x="80360" y="7120"/>
                </a:lnTo>
                <a:lnTo>
                  <a:pt x="80562" y="6408"/>
                </a:lnTo>
                <a:lnTo>
                  <a:pt x="80360" y="5738"/>
                </a:lnTo>
                <a:lnTo>
                  <a:pt x="79954" y="5109"/>
                </a:lnTo>
                <a:lnTo>
                  <a:pt x="79279" y="4565"/>
                </a:lnTo>
                <a:lnTo>
                  <a:pt x="78401" y="4146"/>
                </a:lnTo>
                <a:lnTo>
                  <a:pt x="77456" y="3895"/>
                </a:lnTo>
                <a:lnTo>
                  <a:pt x="76308" y="3811"/>
                </a:lnTo>
                <a:lnTo>
                  <a:pt x="43624" y="3811"/>
                </a:lnTo>
                <a:close/>
                <a:moveTo>
                  <a:pt x="43624" y="0"/>
                </a:moveTo>
                <a:lnTo>
                  <a:pt x="76308" y="0"/>
                </a:lnTo>
                <a:lnTo>
                  <a:pt x="78199" y="125"/>
                </a:lnTo>
                <a:lnTo>
                  <a:pt x="79887" y="418"/>
                </a:lnTo>
                <a:lnTo>
                  <a:pt x="81508" y="879"/>
                </a:lnTo>
                <a:lnTo>
                  <a:pt x="82926" y="1507"/>
                </a:lnTo>
                <a:lnTo>
                  <a:pt x="84209" y="2303"/>
                </a:lnTo>
                <a:lnTo>
                  <a:pt x="85222" y="3183"/>
                </a:lnTo>
                <a:lnTo>
                  <a:pt x="85965" y="4188"/>
                </a:lnTo>
                <a:lnTo>
                  <a:pt x="86437" y="5277"/>
                </a:lnTo>
                <a:lnTo>
                  <a:pt x="86640" y="6408"/>
                </a:lnTo>
                <a:lnTo>
                  <a:pt x="86505" y="7371"/>
                </a:lnTo>
                <a:lnTo>
                  <a:pt x="86167" y="8293"/>
                </a:lnTo>
                <a:lnTo>
                  <a:pt x="85627" y="9172"/>
                </a:lnTo>
                <a:lnTo>
                  <a:pt x="84884" y="10010"/>
                </a:lnTo>
                <a:lnTo>
                  <a:pt x="83939" y="10722"/>
                </a:lnTo>
                <a:lnTo>
                  <a:pt x="82791" y="11392"/>
                </a:lnTo>
                <a:lnTo>
                  <a:pt x="82791" y="48293"/>
                </a:lnTo>
                <a:lnTo>
                  <a:pt x="86707" y="49382"/>
                </a:lnTo>
                <a:lnTo>
                  <a:pt x="90354" y="50638"/>
                </a:lnTo>
                <a:lnTo>
                  <a:pt x="93933" y="52062"/>
                </a:lnTo>
                <a:lnTo>
                  <a:pt x="97242" y="53570"/>
                </a:lnTo>
                <a:lnTo>
                  <a:pt x="100416" y="55246"/>
                </a:lnTo>
                <a:lnTo>
                  <a:pt x="103320" y="57047"/>
                </a:lnTo>
                <a:lnTo>
                  <a:pt x="106088" y="58973"/>
                </a:lnTo>
                <a:lnTo>
                  <a:pt x="108655" y="60984"/>
                </a:lnTo>
                <a:lnTo>
                  <a:pt x="110883" y="63078"/>
                </a:lnTo>
                <a:lnTo>
                  <a:pt x="112976" y="65298"/>
                </a:lnTo>
                <a:lnTo>
                  <a:pt x="114800" y="67643"/>
                </a:lnTo>
                <a:lnTo>
                  <a:pt x="116353" y="69989"/>
                </a:lnTo>
                <a:lnTo>
                  <a:pt x="117636" y="72460"/>
                </a:lnTo>
                <a:lnTo>
                  <a:pt x="118649" y="74973"/>
                </a:lnTo>
                <a:lnTo>
                  <a:pt x="119392" y="77486"/>
                </a:lnTo>
                <a:lnTo>
                  <a:pt x="119797" y="80125"/>
                </a:lnTo>
                <a:lnTo>
                  <a:pt x="120000" y="82764"/>
                </a:lnTo>
                <a:lnTo>
                  <a:pt x="119797" y="85654"/>
                </a:lnTo>
                <a:lnTo>
                  <a:pt x="119324" y="88502"/>
                </a:lnTo>
                <a:lnTo>
                  <a:pt x="118446" y="91267"/>
                </a:lnTo>
                <a:lnTo>
                  <a:pt x="117163" y="93947"/>
                </a:lnTo>
                <a:lnTo>
                  <a:pt x="115745" y="96586"/>
                </a:lnTo>
                <a:lnTo>
                  <a:pt x="113922" y="99099"/>
                </a:lnTo>
                <a:lnTo>
                  <a:pt x="111761" y="101528"/>
                </a:lnTo>
                <a:lnTo>
                  <a:pt x="109465" y="103832"/>
                </a:lnTo>
                <a:lnTo>
                  <a:pt x="106831" y="106010"/>
                </a:lnTo>
                <a:lnTo>
                  <a:pt x="103927" y="108104"/>
                </a:lnTo>
                <a:lnTo>
                  <a:pt x="100821" y="110031"/>
                </a:lnTo>
                <a:lnTo>
                  <a:pt x="97512" y="111790"/>
                </a:lnTo>
                <a:lnTo>
                  <a:pt x="93933" y="113465"/>
                </a:lnTo>
                <a:lnTo>
                  <a:pt x="90287" y="114890"/>
                </a:lnTo>
                <a:lnTo>
                  <a:pt x="86370" y="116230"/>
                </a:lnTo>
                <a:lnTo>
                  <a:pt x="82318" y="117361"/>
                </a:lnTo>
                <a:lnTo>
                  <a:pt x="78064" y="118240"/>
                </a:lnTo>
                <a:lnTo>
                  <a:pt x="73742" y="119036"/>
                </a:lnTo>
                <a:lnTo>
                  <a:pt x="69217" y="119581"/>
                </a:lnTo>
                <a:lnTo>
                  <a:pt x="64625" y="119916"/>
                </a:lnTo>
                <a:lnTo>
                  <a:pt x="59966" y="120000"/>
                </a:lnTo>
                <a:lnTo>
                  <a:pt x="55239" y="119916"/>
                </a:lnTo>
                <a:lnTo>
                  <a:pt x="50647" y="119581"/>
                </a:lnTo>
                <a:lnTo>
                  <a:pt x="46190" y="119036"/>
                </a:lnTo>
                <a:lnTo>
                  <a:pt x="41868" y="118240"/>
                </a:lnTo>
                <a:lnTo>
                  <a:pt x="37681" y="117361"/>
                </a:lnTo>
                <a:lnTo>
                  <a:pt x="33629" y="116230"/>
                </a:lnTo>
                <a:lnTo>
                  <a:pt x="29712" y="114890"/>
                </a:lnTo>
                <a:lnTo>
                  <a:pt x="25998" y="113465"/>
                </a:lnTo>
                <a:lnTo>
                  <a:pt x="22487" y="111790"/>
                </a:lnTo>
                <a:lnTo>
                  <a:pt x="19178" y="110031"/>
                </a:lnTo>
                <a:lnTo>
                  <a:pt x="16072" y="108104"/>
                </a:lnTo>
                <a:lnTo>
                  <a:pt x="13235" y="106010"/>
                </a:lnTo>
                <a:lnTo>
                  <a:pt x="10534" y="103832"/>
                </a:lnTo>
                <a:lnTo>
                  <a:pt x="8238" y="101528"/>
                </a:lnTo>
                <a:lnTo>
                  <a:pt x="6077" y="99099"/>
                </a:lnTo>
                <a:lnTo>
                  <a:pt x="4321" y="96586"/>
                </a:lnTo>
                <a:lnTo>
                  <a:pt x="2836" y="93947"/>
                </a:lnTo>
                <a:lnTo>
                  <a:pt x="1620" y="91267"/>
                </a:lnTo>
                <a:lnTo>
                  <a:pt x="742" y="88502"/>
                </a:lnTo>
                <a:lnTo>
                  <a:pt x="202" y="85654"/>
                </a:lnTo>
                <a:lnTo>
                  <a:pt x="0" y="82764"/>
                </a:lnTo>
                <a:lnTo>
                  <a:pt x="202" y="80125"/>
                </a:lnTo>
                <a:lnTo>
                  <a:pt x="607" y="77486"/>
                </a:lnTo>
                <a:lnTo>
                  <a:pt x="1350" y="74973"/>
                </a:lnTo>
                <a:lnTo>
                  <a:pt x="2363" y="72460"/>
                </a:lnTo>
                <a:lnTo>
                  <a:pt x="3646" y="69989"/>
                </a:lnTo>
                <a:lnTo>
                  <a:pt x="5199" y="67643"/>
                </a:lnTo>
                <a:lnTo>
                  <a:pt x="7023" y="65298"/>
                </a:lnTo>
                <a:lnTo>
                  <a:pt x="9116" y="63078"/>
                </a:lnTo>
                <a:lnTo>
                  <a:pt x="11412" y="60984"/>
                </a:lnTo>
                <a:lnTo>
                  <a:pt x="13911" y="58973"/>
                </a:lnTo>
                <a:lnTo>
                  <a:pt x="16679" y="57047"/>
                </a:lnTo>
                <a:lnTo>
                  <a:pt x="19583" y="55246"/>
                </a:lnTo>
                <a:lnTo>
                  <a:pt x="22689" y="53570"/>
                </a:lnTo>
                <a:lnTo>
                  <a:pt x="26066" y="52062"/>
                </a:lnTo>
                <a:lnTo>
                  <a:pt x="29577" y="50638"/>
                </a:lnTo>
                <a:lnTo>
                  <a:pt x="33292" y="49382"/>
                </a:lnTo>
                <a:lnTo>
                  <a:pt x="37141" y="48293"/>
                </a:lnTo>
                <a:lnTo>
                  <a:pt x="37141" y="11392"/>
                </a:lnTo>
                <a:lnTo>
                  <a:pt x="35858" y="10554"/>
                </a:lnTo>
                <a:lnTo>
                  <a:pt x="34777" y="9675"/>
                </a:lnTo>
                <a:lnTo>
                  <a:pt x="34034" y="8628"/>
                </a:lnTo>
                <a:lnTo>
                  <a:pt x="33562" y="7539"/>
                </a:lnTo>
                <a:lnTo>
                  <a:pt x="33359" y="6408"/>
                </a:lnTo>
                <a:lnTo>
                  <a:pt x="33562" y="5277"/>
                </a:lnTo>
                <a:lnTo>
                  <a:pt x="34034" y="4188"/>
                </a:lnTo>
                <a:lnTo>
                  <a:pt x="34777" y="3183"/>
                </a:lnTo>
                <a:lnTo>
                  <a:pt x="35790" y="2303"/>
                </a:lnTo>
                <a:lnTo>
                  <a:pt x="37073" y="1507"/>
                </a:lnTo>
                <a:lnTo>
                  <a:pt x="38491" y="879"/>
                </a:lnTo>
                <a:lnTo>
                  <a:pt x="40045" y="418"/>
                </a:lnTo>
                <a:lnTo>
                  <a:pt x="41800" y="125"/>
                </a:lnTo>
                <a:lnTo>
                  <a:pt x="43624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54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4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Who is Your Team ?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91" name="Google Shape;691;p54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2" name="Google Shape;692;p54"/>
          <p:cNvGrpSpPr/>
          <p:nvPr/>
        </p:nvGrpSpPr>
        <p:grpSpPr>
          <a:xfrm>
            <a:off x="943914" y="1845566"/>
            <a:ext cx="1136813" cy="1832947"/>
            <a:chOff x="4423297" y="3398520"/>
            <a:chExt cx="990600" cy="1597200"/>
          </a:xfrm>
        </p:grpSpPr>
        <p:sp>
          <p:nvSpPr>
            <p:cNvPr id="693" name="Google Shape;693;p54"/>
            <p:cNvSpPr/>
            <p:nvPr/>
          </p:nvSpPr>
          <p:spPr>
            <a:xfrm>
              <a:off x="4423297" y="3398520"/>
              <a:ext cx="990600" cy="1597200"/>
            </a:xfrm>
            <a:custGeom>
              <a:rect b="b" l="l" r="r" t="t"/>
              <a:pathLst>
                <a:path extrusionOk="0" h="120000" w="120000">
                  <a:moveTo>
                    <a:pt x="43624" y="3811"/>
                  </a:moveTo>
                  <a:lnTo>
                    <a:pt x="42543" y="3895"/>
                  </a:lnTo>
                  <a:lnTo>
                    <a:pt x="41530" y="4146"/>
                  </a:lnTo>
                  <a:lnTo>
                    <a:pt x="40652" y="4565"/>
                  </a:lnTo>
                  <a:lnTo>
                    <a:pt x="39977" y="5109"/>
                  </a:lnTo>
                  <a:lnTo>
                    <a:pt x="39572" y="5738"/>
                  </a:lnTo>
                  <a:lnTo>
                    <a:pt x="39437" y="6408"/>
                  </a:lnTo>
                  <a:lnTo>
                    <a:pt x="39572" y="7120"/>
                  </a:lnTo>
                  <a:lnTo>
                    <a:pt x="39977" y="7748"/>
                  </a:lnTo>
                  <a:lnTo>
                    <a:pt x="40720" y="8293"/>
                  </a:lnTo>
                  <a:lnTo>
                    <a:pt x="41665" y="8712"/>
                  </a:lnTo>
                  <a:lnTo>
                    <a:pt x="43218" y="9256"/>
                  </a:lnTo>
                  <a:lnTo>
                    <a:pt x="43218" y="50931"/>
                  </a:lnTo>
                  <a:lnTo>
                    <a:pt x="41260" y="51350"/>
                  </a:lnTo>
                  <a:lnTo>
                    <a:pt x="37343" y="52356"/>
                  </a:lnTo>
                  <a:lnTo>
                    <a:pt x="33697" y="53528"/>
                  </a:lnTo>
                  <a:lnTo>
                    <a:pt x="30185" y="54869"/>
                  </a:lnTo>
                  <a:lnTo>
                    <a:pt x="26876" y="56335"/>
                  </a:lnTo>
                  <a:lnTo>
                    <a:pt x="23770" y="57968"/>
                  </a:lnTo>
                  <a:lnTo>
                    <a:pt x="20866" y="59727"/>
                  </a:lnTo>
                  <a:lnTo>
                    <a:pt x="18232" y="61612"/>
                  </a:lnTo>
                  <a:lnTo>
                    <a:pt x="15801" y="63664"/>
                  </a:lnTo>
                  <a:lnTo>
                    <a:pt x="13640" y="65801"/>
                  </a:lnTo>
                  <a:lnTo>
                    <a:pt x="11682" y="67979"/>
                  </a:lnTo>
                  <a:lnTo>
                    <a:pt x="10061" y="70282"/>
                  </a:lnTo>
                  <a:lnTo>
                    <a:pt x="8643" y="72670"/>
                  </a:lnTo>
                  <a:lnTo>
                    <a:pt x="7563" y="75099"/>
                  </a:lnTo>
                  <a:lnTo>
                    <a:pt x="6752" y="77612"/>
                  </a:lnTo>
                  <a:lnTo>
                    <a:pt x="6280" y="80167"/>
                  </a:lnTo>
                  <a:lnTo>
                    <a:pt x="6077" y="82764"/>
                  </a:lnTo>
                  <a:lnTo>
                    <a:pt x="6280" y="85486"/>
                  </a:lnTo>
                  <a:lnTo>
                    <a:pt x="6820" y="88167"/>
                  </a:lnTo>
                  <a:lnTo>
                    <a:pt x="7698" y="90806"/>
                  </a:lnTo>
                  <a:lnTo>
                    <a:pt x="8846" y="93319"/>
                  </a:lnTo>
                  <a:lnTo>
                    <a:pt x="10332" y="95748"/>
                  </a:lnTo>
                  <a:lnTo>
                    <a:pt x="12155" y="98136"/>
                  </a:lnTo>
                  <a:lnTo>
                    <a:pt x="14181" y="100356"/>
                  </a:lnTo>
                  <a:lnTo>
                    <a:pt x="16477" y="102534"/>
                  </a:lnTo>
                  <a:lnTo>
                    <a:pt x="19043" y="104544"/>
                  </a:lnTo>
                  <a:lnTo>
                    <a:pt x="21879" y="106429"/>
                  </a:lnTo>
                  <a:lnTo>
                    <a:pt x="24918" y="108188"/>
                  </a:lnTo>
                  <a:lnTo>
                    <a:pt x="28159" y="109780"/>
                  </a:lnTo>
                  <a:lnTo>
                    <a:pt x="31603" y="111204"/>
                  </a:lnTo>
                  <a:lnTo>
                    <a:pt x="35250" y="112460"/>
                  </a:lnTo>
                  <a:lnTo>
                    <a:pt x="39032" y="113591"/>
                  </a:lnTo>
                  <a:lnTo>
                    <a:pt x="42948" y="114513"/>
                  </a:lnTo>
                  <a:lnTo>
                    <a:pt x="47068" y="115225"/>
                  </a:lnTo>
                  <a:lnTo>
                    <a:pt x="51187" y="115769"/>
                  </a:lnTo>
                  <a:lnTo>
                    <a:pt x="55576" y="116104"/>
                  </a:lnTo>
                  <a:lnTo>
                    <a:pt x="59966" y="116230"/>
                  </a:lnTo>
                  <a:lnTo>
                    <a:pt x="64355" y="116104"/>
                  </a:lnTo>
                  <a:lnTo>
                    <a:pt x="68677" y="115769"/>
                  </a:lnTo>
                  <a:lnTo>
                    <a:pt x="72931" y="115225"/>
                  </a:lnTo>
                  <a:lnTo>
                    <a:pt x="76983" y="114513"/>
                  </a:lnTo>
                  <a:lnTo>
                    <a:pt x="80967" y="113591"/>
                  </a:lnTo>
                  <a:lnTo>
                    <a:pt x="84749" y="112460"/>
                  </a:lnTo>
                  <a:lnTo>
                    <a:pt x="88396" y="111204"/>
                  </a:lnTo>
                  <a:lnTo>
                    <a:pt x="91772" y="109780"/>
                  </a:lnTo>
                  <a:lnTo>
                    <a:pt x="95081" y="108188"/>
                  </a:lnTo>
                  <a:lnTo>
                    <a:pt x="98120" y="106429"/>
                  </a:lnTo>
                  <a:lnTo>
                    <a:pt x="100956" y="104544"/>
                  </a:lnTo>
                  <a:lnTo>
                    <a:pt x="103455" y="102534"/>
                  </a:lnTo>
                  <a:lnTo>
                    <a:pt x="105818" y="100356"/>
                  </a:lnTo>
                  <a:lnTo>
                    <a:pt x="107844" y="98136"/>
                  </a:lnTo>
                  <a:lnTo>
                    <a:pt x="109667" y="95748"/>
                  </a:lnTo>
                  <a:lnTo>
                    <a:pt x="111153" y="93319"/>
                  </a:lnTo>
                  <a:lnTo>
                    <a:pt x="112301" y="90806"/>
                  </a:lnTo>
                  <a:lnTo>
                    <a:pt x="113179" y="88167"/>
                  </a:lnTo>
                  <a:lnTo>
                    <a:pt x="113719" y="85486"/>
                  </a:lnTo>
                  <a:lnTo>
                    <a:pt x="113922" y="82764"/>
                  </a:lnTo>
                  <a:lnTo>
                    <a:pt x="113719" y="80167"/>
                  </a:lnTo>
                  <a:lnTo>
                    <a:pt x="113247" y="77612"/>
                  </a:lnTo>
                  <a:lnTo>
                    <a:pt x="112436" y="75099"/>
                  </a:lnTo>
                  <a:lnTo>
                    <a:pt x="111356" y="72670"/>
                  </a:lnTo>
                  <a:lnTo>
                    <a:pt x="110005" y="70282"/>
                  </a:lnTo>
                  <a:lnTo>
                    <a:pt x="108317" y="67979"/>
                  </a:lnTo>
                  <a:lnTo>
                    <a:pt x="106426" y="65801"/>
                  </a:lnTo>
                  <a:lnTo>
                    <a:pt x="104198" y="63664"/>
                  </a:lnTo>
                  <a:lnTo>
                    <a:pt x="101767" y="61612"/>
                  </a:lnTo>
                  <a:lnTo>
                    <a:pt x="99133" y="59727"/>
                  </a:lnTo>
                  <a:lnTo>
                    <a:pt x="96162" y="57968"/>
                  </a:lnTo>
                  <a:lnTo>
                    <a:pt x="93055" y="56335"/>
                  </a:lnTo>
                  <a:lnTo>
                    <a:pt x="89814" y="54869"/>
                  </a:lnTo>
                  <a:lnTo>
                    <a:pt x="86302" y="53528"/>
                  </a:lnTo>
                  <a:lnTo>
                    <a:pt x="82588" y="52356"/>
                  </a:lnTo>
                  <a:lnTo>
                    <a:pt x="78739" y="51350"/>
                  </a:lnTo>
                  <a:lnTo>
                    <a:pt x="76781" y="50931"/>
                  </a:lnTo>
                  <a:lnTo>
                    <a:pt x="76781" y="9256"/>
                  </a:lnTo>
                  <a:lnTo>
                    <a:pt x="78334" y="8712"/>
                  </a:lnTo>
                  <a:lnTo>
                    <a:pt x="79212" y="8293"/>
                  </a:lnTo>
                  <a:lnTo>
                    <a:pt x="79954" y="7748"/>
                  </a:lnTo>
                  <a:lnTo>
                    <a:pt x="80360" y="7120"/>
                  </a:lnTo>
                  <a:lnTo>
                    <a:pt x="80562" y="6408"/>
                  </a:lnTo>
                  <a:lnTo>
                    <a:pt x="80360" y="5738"/>
                  </a:lnTo>
                  <a:lnTo>
                    <a:pt x="79954" y="5109"/>
                  </a:lnTo>
                  <a:lnTo>
                    <a:pt x="79279" y="4565"/>
                  </a:lnTo>
                  <a:lnTo>
                    <a:pt x="78401" y="4146"/>
                  </a:lnTo>
                  <a:lnTo>
                    <a:pt x="77456" y="3895"/>
                  </a:lnTo>
                  <a:lnTo>
                    <a:pt x="76308" y="3811"/>
                  </a:lnTo>
                  <a:lnTo>
                    <a:pt x="43624" y="3811"/>
                  </a:lnTo>
                  <a:close/>
                  <a:moveTo>
                    <a:pt x="43624" y="0"/>
                  </a:moveTo>
                  <a:lnTo>
                    <a:pt x="76308" y="0"/>
                  </a:lnTo>
                  <a:lnTo>
                    <a:pt x="78199" y="125"/>
                  </a:lnTo>
                  <a:lnTo>
                    <a:pt x="79887" y="418"/>
                  </a:lnTo>
                  <a:lnTo>
                    <a:pt x="81508" y="879"/>
                  </a:lnTo>
                  <a:lnTo>
                    <a:pt x="82926" y="1507"/>
                  </a:lnTo>
                  <a:lnTo>
                    <a:pt x="84209" y="2303"/>
                  </a:lnTo>
                  <a:lnTo>
                    <a:pt x="85222" y="3183"/>
                  </a:lnTo>
                  <a:lnTo>
                    <a:pt x="85965" y="4188"/>
                  </a:lnTo>
                  <a:lnTo>
                    <a:pt x="86437" y="5277"/>
                  </a:lnTo>
                  <a:lnTo>
                    <a:pt x="86640" y="6408"/>
                  </a:lnTo>
                  <a:lnTo>
                    <a:pt x="86505" y="7371"/>
                  </a:lnTo>
                  <a:lnTo>
                    <a:pt x="86167" y="8293"/>
                  </a:lnTo>
                  <a:lnTo>
                    <a:pt x="85627" y="9172"/>
                  </a:lnTo>
                  <a:lnTo>
                    <a:pt x="84884" y="10010"/>
                  </a:lnTo>
                  <a:lnTo>
                    <a:pt x="83939" y="10722"/>
                  </a:lnTo>
                  <a:lnTo>
                    <a:pt x="82791" y="11392"/>
                  </a:lnTo>
                  <a:lnTo>
                    <a:pt x="82791" y="48293"/>
                  </a:lnTo>
                  <a:lnTo>
                    <a:pt x="86707" y="49382"/>
                  </a:lnTo>
                  <a:lnTo>
                    <a:pt x="90354" y="50638"/>
                  </a:lnTo>
                  <a:lnTo>
                    <a:pt x="93933" y="52062"/>
                  </a:lnTo>
                  <a:lnTo>
                    <a:pt x="97242" y="53570"/>
                  </a:lnTo>
                  <a:lnTo>
                    <a:pt x="100416" y="55246"/>
                  </a:lnTo>
                  <a:lnTo>
                    <a:pt x="103320" y="57047"/>
                  </a:lnTo>
                  <a:lnTo>
                    <a:pt x="106088" y="58973"/>
                  </a:lnTo>
                  <a:lnTo>
                    <a:pt x="108655" y="60984"/>
                  </a:lnTo>
                  <a:lnTo>
                    <a:pt x="110883" y="63078"/>
                  </a:lnTo>
                  <a:lnTo>
                    <a:pt x="112976" y="65298"/>
                  </a:lnTo>
                  <a:lnTo>
                    <a:pt x="114800" y="67643"/>
                  </a:lnTo>
                  <a:lnTo>
                    <a:pt x="116353" y="69989"/>
                  </a:lnTo>
                  <a:lnTo>
                    <a:pt x="117636" y="72460"/>
                  </a:lnTo>
                  <a:lnTo>
                    <a:pt x="118649" y="74973"/>
                  </a:lnTo>
                  <a:lnTo>
                    <a:pt x="119392" y="77486"/>
                  </a:lnTo>
                  <a:lnTo>
                    <a:pt x="119797" y="80125"/>
                  </a:lnTo>
                  <a:lnTo>
                    <a:pt x="120000" y="82764"/>
                  </a:lnTo>
                  <a:lnTo>
                    <a:pt x="119797" y="85654"/>
                  </a:lnTo>
                  <a:lnTo>
                    <a:pt x="119324" y="88502"/>
                  </a:lnTo>
                  <a:lnTo>
                    <a:pt x="118446" y="91267"/>
                  </a:lnTo>
                  <a:lnTo>
                    <a:pt x="117163" y="93947"/>
                  </a:lnTo>
                  <a:lnTo>
                    <a:pt x="115745" y="96586"/>
                  </a:lnTo>
                  <a:lnTo>
                    <a:pt x="113922" y="99099"/>
                  </a:lnTo>
                  <a:lnTo>
                    <a:pt x="111761" y="101528"/>
                  </a:lnTo>
                  <a:lnTo>
                    <a:pt x="109465" y="103832"/>
                  </a:lnTo>
                  <a:lnTo>
                    <a:pt x="106831" y="106010"/>
                  </a:lnTo>
                  <a:lnTo>
                    <a:pt x="103927" y="108104"/>
                  </a:lnTo>
                  <a:lnTo>
                    <a:pt x="100821" y="110031"/>
                  </a:lnTo>
                  <a:lnTo>
                    <a:pt x="97512" y="111790"/>
                  </a:lnTo>
                  <a:lnTo>
                    <a:pt x="93933" y="113465"/>
                  </a:lnTo>
                  <a:lnTo>
                    <a:pt x="90287" y="114890"/>
                  </a:lnTo>
                  <a:lnTo>
                    <a:pt x="86370" y="116230"/>
                  </a:lnTo>
                  <a:lnTo>
                    <a:pt x="82318" y="117361"/>
                  </a:lnTo>
                  <a:lnTo>
                    <a:pt x="78064" y="118240"/>
                  </a:lnTo>
                  <a:lnTo>
                    <a:pt x="73742" y="119036"/>
                  </a:lnTo>
                  <a:lnTo>
                    <a:pt x="69217" y="119581"/>
                  </a:lnTo>
                  <a:lnTo>
                    <a:pt x="64625" y="119916"/>
                  </a:lnTo>
                  <a:lnTo>
                    <a:pt x="59966" y="120000"/>
                  </a:lnTo>
                  <a:lnTo>
                    <a:pt x="55239" y="119916"/>
                  </a:lnTo>
                  <a:lnTo>
                    <a:pt x="50647" y="119581"/>
                  </a:lnTo>
                  <a:lnTo>
                    <a:pt x="46190" y="119036"/>
                  </a:lnTo>
                  <a:lnTo>
                    <a:pt x="41868" y="118240"/>
                  </a:lnTo>
                  <a:lnTo>
                    <a:pt x="37681" y="117361"/>
                  </a:lnTo>
                  <a:lnTo>
                    <a:pt x="33629" y="116230"/>
                  </a:lnTo>
                  <a:lnTo>
                    <a:pt x="29712" y="114890"/>
                  </a:lnTo>
                  <a:lnTo>
                    <a:pt x="25998" y="113465"/>
                  </a:lnTo>
                  <a:lnTo>
                    <a:pt x="22487" y="111790"/>
                  </a:lnTo>
                  <a:lnTo>
                    <a:pt x="19178" y="110031"/>
                  </a:lnTo>
                  <a:lnTo>
                    <a:pt x="16072" y="108104"/>
                  </a:lnTo>
                  <a:lnTo>
                    <a:pt x="13235" y="106010"/>
                  </a:lnTo>
                  <a:lnTo>
                    <a:pt x="10534" y="103832"/>
                  </a:lnTo>
                  <a:lnTo>
                    <a:pt x="8238" y="101528"/>
                  </a:lnTo>
                  <a:lnTo>
                    <a:pt x="6077" y="99099"/>
                  </a:lnTo>
                  <a:lnTo>
                    <a:pt x="4321" y="96586"/>
                  </a:lnTo>
                  <a:lnTo>
                    <a:pt x="2836" y="93947"/>
                  </a:lnTo>
                  <a:lnTo>
                    <a:pt x="1620" y="91267"/>
                  </a:lnTo>
                  <a:lnTo>
                    <a:pt x="742" y="88502"/>
                  </a:lnTo>
                  <a:lnTo>
                    <a:pt x="202" y="85654"/>
                  </a:lnTo>
                  <a:lnTo>
                    <a:pt x="0" y="82764"/>
                  </a:lnTo>
                  <a:lnTo>
                    <a:pt x="202" y="80125"/>
                  </a:lnTo>
                  <a:lnTo>
                    <a:pt x="607" y="77486"/>
                  </a:lnTo>
                  <a:lnTo>
                    <a:pt x="1350" y="74973"/>
                  </a:lnTo>
                  <a:lnTo>
                    <a:pt x="2363" y="72460"/>
                  </a:lnTo>
                  <a:lnTo>
                    <a:pt x="3646" y="69989"/>
                  </a:lnTo>
                  <a:lnTo>
                    <a:pt x="5199" y="67643"/>
                  </a:lnTo>
                  <a:lnTo>
                    <a:pt x="7023" y="65298"/>
                  </a:lnTo>
                  <a:lnTo>
                    <a:pt x="9116" y="63078"/>
                  </a:lnTo>
                  <a:lnTo>
                    <a:pt x="11412" y="60984"/>
                  </a:lnTo>
                  <a:lnTo>
                    <a:pt x="13911" y="58973"/>
                  </a:lnTo>
                  <a:lnTo>
                    <a:pt x="16679" y="57047"/>
                  </a:lnTo>
                  <a:lnTo>
                    <a:pt x="19583" y="55246"/>
                  </a:lnTo>
                  <a:lnTo>
                    <a:pt x="22689" y="53570"/>
                  </a:lnTo>
                  <a:lnTo>
                    <a:pt x="26066" y="52062"/>
                  </a:lnTo>
                  <a:lnTo>
                    <a:pt x="29577" y="50638"/>
                  </a:lnTo>
                  <a:lnTo>
                    <a:pt x="33292" y="49382"/>
                  </a:lnTo>
                  <a:lnTo>
                    <a:pt x="37141" y="48293"/>
                  </a:lnTo>
                  <a:lnTo>
                    <a:pt x="37141" y="11392"/>
                  </a:lnTo>
                  <a:lnTo>
                    <a:pt x="35858" y="10554"/>
                  </a:lnTo>
                  <a:lnTo>
                    <a:pt x="34777" y="9675"/>
                  </a:lnTo>
                  <a:lnTo>
                    <a:pt x="34034" y="8628"/>
                  </a:lnTo>
                  <a:lnTo>
                    <a:pt x="33562" y="7539"/>
                  </a:lnTo>
                  <a:lnTo>
                    <a:pt x="33359" y="6408"/>
                  </a:lnTo>
                  <a:lnTo>
                    <a:pt x="33562" y="5277"/>
                  </a:lnTo>
                  <a:lnTo>
                    <a:pt x="34034" y="4188"/>
                  </a:lnTo>
                  <a:lnTo>
                    <a:pt x="34777" y="3183"/>
                  </a:lnTo>
                  <a:lnTo>
                    <a:pt x="35790" y="2303"/>
                  </a:lnTo>
                  <a:lnTo>
                    <a:pt x="37073" y="1507"/>
                  </a:lnTo>
                  <a:lnTo>
                    <a:pt x="38491" y="879"/>
                  </a:lnTo>
                  <a:lnTo>
                    <a:pt x="40045" y="418"/>
                  </a:lnTo>
                  <a:lnTo>
                    <a:pt x="41800" y="125"/>
                  </a:lnTo>
                  <a:lnTo>
                    <a:pt x="436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54"/>
            <p:cNvSpPr/>
            <p:nvPr/>
          </p:nvSpPr>
          <p:spPr>
            <a:xfrm>
              <a:off x="4895737" y="3581400"/>
              <a:ext cx="93000" cy="93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54"/>
            <p:cNvSpPr/>
            <p:nvPr/>
          </p:nvSpPr>
          <p:spPr>
            <a:xfrm>
              <a:off x="4874368" y="3733899"/>
              <a:ext cx="45600" cy="45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54"/>
            <p:cNvSpPr/>
            <p:nvPr/>
          </p:nvSpPr>
          <p:spPr>
            <a:xfrm>
              <a:off x="4819537" y="3962400"/>
              <a:ext cx="45600" cy="45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54"/>
            <p:cNvSpPr/>
            <p:nvPr/>
          </p:nvSpPr>
          <p:spPr>
            <a:xfrm>
              <a:off x="4895737" y="3806780"/>
              <a:ext cx="93000" cy="93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54"/>
            <p:cNvSpPr/>
            <p:nvPr/>
          </p:nvSpPr>
          <p:spPr>
            <a:xfrm>
              <a:off x="4846883" y="3421487"/>
              <a:ext cx="93000" cy="93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54"/>
            <p:cNvSpPr/>
            <p:nvPr/>
          </p:nvSpPr>
          <p:spPr>
            <a:xfrm>
              <a:off x="4423535" y="4356813"/>
              <a:ext cx="944400" cy="602700"/>
            </a:xfrm>
            <a:custGeom>
              <a:rect b="b" l="l" r="r" t="t"/>
              <a:pathLst>
                <a:path extrusionOk="0" h="120000" w="120000">
                  <a:moveTo>
                    <a:pt x="5380" y="30240"/>
                  </a:moveTo>
                  <a:cubicBezTo>
                    <a:pt x="0" y="0"/>
                    <a:pt x="23997" y="17346"/>
                    <a:pt x="33680" y="12930"/>
                  </a:cubicBezTo>
                  <a:cubicBezTo>
                    <a:pt x="43362" y="8513"/>
                    <a:pt x="55156" y="3846"/>
                    <a:pt x="63474" y="3740"/>
                  </a:cubicBezTo>
                  <a:cubicBezTo>
                    <a:pt x="71792" y="3634"/>
                    <a:pt x="76907" y="10760"/>
                    <a:pt x="83589" y="12292"/>
                  </a:cubicBezTo>
                  <a:cubicBezTo>
                    <a:pt x="90271" y="13823"/>
                    <a:pt x="97510" y="9938"/>
                    <a:pt x="103567" y="12930"/>
                  </a:cubicBezTo>
                  <a:cubicBezTo>
                    <a:pt x="109624" y="15921"/>
                    <a:pt x="120000" y="9190"/>
                    <a:pt x="119931" y="30240"/>
                  </a:cubicBezTo>
                  <a:cubicBezTo>
                    <a:pt x="119931" y="54046"/>
                    <a:pt x="113896" y="76876"/>
                    <a:pt x="103155" y="93710"/>
                  </a:cubicBezTo>
                  <a:cubicBezTo>
                    <a:pt x="92414" y="110543"/>
                    <a:pt x="77846" y="120000"/>
                    <a:pt x="62655" y="120000"/>
                  </a:cubicBezTo>
                  <a:cubicBezTo>
                    <a:pt x="47465" y="120000"/>
                    <a:pt x="32897" y="110543"/>
                    <a:pt x="22155" y="93710"/>
                  </a:cubicBezTo>
                  <a:cubicBezTo>
                    <a:pt x="11414" y="76876"/>
                    <a:pt x="5380" y="54046"/>
                    <a:pt x="5380" y="30240"/>
                  </a:cubicBezTo>
                  <a:lnTo>
                    <a:pt x="5380" y="30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54"/>
            <p:cNvSpPr/>
            <p:nvPr/>
          </p:nvSpPr>
          <p:spPr>
            <a:xfrm>
              <a:off x="4949576" y="4102871"/>
              <a:ext cx="93000" cy="93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54"/>
            <p:cNvSpPr/>
            <p:nvPr/>
          </p:nvSpPr>
          <p:spPr>
            <a:xfrm>
              <a:off x="4729685" y="4262846"/>
              <a:ext cx="45600" cy="45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54"/>
            <p:cNvSpPr/>
            <p:nvPr/>
          </p:nvSpPr>
          <p:spPr>
            <a:xfrm>
              <a:off x="4837954" y="4237855"/>
              <a:ext cx="93000" cy="93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3" name="Google Shape;703;p54"/>
          <p:cNvSpPr txBox="1"/>
          <p:nvPr/>
        </p:nvSpPr>
        <p:spPr>
          <a:xfrm>
            <a:off x="855471" y="3718700"/>
            <a:ext cx="13137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Science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704" name="Google Shape;704;p54"/>
          <p:cNvGrpSpPr/>
          <p:nvPr/>
        </p:nvGrpSpPr>
        <p:grpSpPr>
          <a:xfrm>
            <a:off x="3739456" y="1845746"/>
            <a:ext cx="1707617" cy="1833004"/>
            <a:chOff x="3731475" y="2220401"/>
            <a:chExt cx="1959849" cy="2103757"/>
          </a:xfrm>
        </p:grpSpPr>
        <p:sp>
          <p:nvSpPr>
            <p:cNvPr id="705" name="Google Shape;705;p54"/>
            <p:cNvSpPr/>
            <p:nvPr/>
          </p:nvSpPr>
          <p:spPr>
            <a:xfrm>
              <a:off x="4160341" y="2649258"/>
              <a:ext cx="1105800" cy="1674900"/>
            </a:xfrm>
            <a:custGeom>
              <a:rect b="b" l="l" r="r" t="t"/>
              <a:pathLst>
                <a:path extrusionOk="0" h="120000" w="120000">
                  <a:moveTo>
                    <a:pt x="59999" y="9316"/>
                  </a:moveTo>
                  <a:lnTo>
                    <a:pt x="50736" y="10011"/>
                  </a:lnTo>
                  <a:lnTo>
                    <a:pt x="42315" y="11680"/>
                  </a:lnTo>
                  <a:lnTo>
                    <a:pt x="34526" y="14461"/>
                  </a:lnTo>
                  <a:lnTo>
                    <a:pt x="28000" y="18215"/>
                  </a:lnTo>
                  <a:lnTo>
                    <a:pt x="22315" y="22665"/>
                  </a:lnTo>
                  <a:lnTo>
                    <a:pt x="18105" y="27809"/>
                  </a:lnTo>
                  <a:lnTo>
                    <a:pt x="15578" y="33650"/>
                  </a:lnTo>
                  <a:lnTo>
                    <a:pt x="14526" y="39629"/>
                  </a:lnTo>
                  <a:lnTo>
                    <a:pt x="15157" y="45469"/>
                  </a:lnTo>
                  <a:lnTo>
                    <a:pt x="17263" y="52004"/>
                  </a:lnTo>
                  <a:lnTo>
                    <a:pt x="20842" y="58539"/>
                  </a:lnTo>
                  <a:lnTo>
                    <a:pt x="25052" y="65075"/>
                  </a:lnTo>
                  <a:lnTo>
                    <a:pt x="30315" y="71054"/>
                  </a:lnTo>
                  <a:lnTo>
                    <a:pt x="36421" y="76477"/>
                  </a:lnTo>
                  <a:lnTo>
                    <a:pt x="43368" y="80926"/>
                  </a:lnTo>
                  <a:lnTo>
                    <a:pt x="50526" y="83986"/>
                  </a:lnTo>
                  <a:lnTo>
                    <a:pt x="69473" y="83986"/>
                  </a:lnTo>
                  <a:lnTo>
                    <a:pt x="76631" y="80926"/>
                  </a:lnTo>
                  <a:lnTo>
                    <a:pt x="83578" y="76477"/>
                  </a:lnTo>
                  <a:lnTo>
                    <a:pt x="89684" y="71054"/>
                  </a:lnTo>
                  <a:lnTo>
                    <a:pt x="94947" y="65075"/>
                  </a:lnTo>
                  <a:lnTo>
                    <a:pt x="99157" y="58539"/>
                  </a:lnTo>
                  <a:lnTo>
                    <a:pt x="102736" y="52004"/>
                  </a:lnTo>
                  <a:lnTo>
                    <a:pt x="104842" y="45469"/>
                  </a:lnTo>
                  <a:lnTo>
                    <a:pt x="105473" y="39629"/>
                  </a:lnTo>
                  <a:lnTo>
                    <a:pt x="104421" y="33650"/>
                  </a:lnTo>
                  <a:lnTo>
                    <a:pt x="101894" y="27809"/>
                  </a:lnTo>
                  <a:lnTo>
                    <a:pt x="97684" y="22665"/>
                  </a:lnTo>
                  <a:lnTo>
                    <a:pt x="92000" y="18215"/>
                  </a:lnTo>
                  <a:lnTo>
                    <a:pt x="85263" y="14461"/>
                  </a:lnTo>
                  <a:lnTo>
                    <a:pt x="77684" y="11680"/>
                  </a:lnTo>
                  <a:lnTo>
                    <a:pt x="69052" y="10011"/>
                  </a:lnTo>
                  <a:lnTo>
                    <a:pt x="59999" y="9316"/>
                  </a:lnTo>
                  <a:close/>
                  <a:moveTo>
                    <a:pt x="59999" y="0"/>
                  </a:moveTo>
                  <a:lnTo>
                    <a:pt x="70947" y="695"/>
                  </a:lnTo>
                  <a:lnTo>
                    <a:pt x="80842" y="2641"/>
                  </a:lnTo>
                  <a:lnTo>
                    <a:pt x="90315" y="5422"/>
                  </a:lnTo>
                  <a:lnTo>
                    <a:pt x="98736" y="9316"/>
                  </a:lnTo>
                  <a:lnTo>
                    <a:pt x="105894" y="14044"/>
                  </a:lnTo>
                  <a:lnTo>
                    <a:pt x="111789" y="19606"/>
                  </a:lnTo>
                  <a:lnTo>
                    <a:pt x="115999" y="25863"/>
                  </a:lnTo>
                  <a:lnTo>
                    <a:pt x="118947" y="32398"/>
                  </a:lnTo>
                  <a:lnTo>
                    <a:pt x="119999" y="39629"/>
                  </a:lnTo>
                  <a:lnTo>
                    <a:pt x="119157" y="46442"/>
                  </a:lnTo>
                  <a:lnTo>
                    <a:pt x="117052" y="53395"/>
                  </a:lnTo>
                  <a:lnTo>
                    <a:pt x="113894" y="60625"/>
                  </a:lnTo>
                  <a:lnTo>
                    <a:pt x="109263" y="67856"/>
                  </a:lnTo>
                  <a:lnTo>
                    <a:pt x="103789" y="74669"/>
                  </a:lnTo>
                  <a:lnTo>
                    <a:pt x="97052" y="80926"/>
                  </a:lnTo>
                  <a:lnTo>
                    <a:pt x="89684" y="86210"/>
                  </a:lnTo>
                  <a:lnTo>
                    <a:pt x="89684" y="111378"/>
                  </a:lnTo>
                  <a:lnTo>
                    <a:pt x="78736" y="111378"/>
                  </a:lnTo>
                  <a:lnTo>
                    <a:pt x="78736" y="120000"/>
                  </a:lnTo>
                  <a:lnTo>
                    <a:pt x="41263" y="120000"/>
                  </a:lnTo>
                  <a:lnTo>
                    <a:pt x="41263" y="111378"/>
                  </a:lnTo>
                  <a:lnTo>
                    <a:pt x="30315" y="111378"/>
                  </a:lnTo>
                  <a:lnTo>
                    <a:pt x="30315" y="86210"/>
                  </a:lnTo>
                  <a:lnTo>
                    <a:pt x="22947" y="80926"/>
                  </a:lnTo>
                  <a:lnTo>
                    <a:pt x="16210" y="74669"/>
                  </a:lnTo>
                  <a:lnTo>
                    <a:pt x="10526" y="67856"/>
                  </a:lnTo>
                  <a:lnTo>
                    <a:pt x="6105" y="60625"/>
                  </a:lnTo>
                  <a:lnTo>
                    <a:pt x="2947" y="53395"/>
                  </a:lnTo>
                  <a:lnTo>
                    <a:pt x="842" y="46442"/>
                  </a:lnTo>
                  <a:lnTo>
                    <a:pt x="0" y="39629"/>
                  </a:lnTo>
                  <a:lnTo>
                    <a:pt x="1052" y="32398"/>
                  </a:lnTo>
                  <a:lnTo>
                    <a:pt x="3999" y="25863"/>
                  </a:lnTo>
                  <a:lnTo>
                    <a:pt x="8210" y="19606"/>
                  </a:lnTo>
                  <a:lnTo>
                    <a:pt x="14105" y="14044"/>
                  </a:lnTo>
                  <a:lnTo>
                    <a:pt x="21263" y="9316"/>
                  </a:lnTo>
                  <a:lnTo>
                    <a:pt x="29684" y="5422"/>
                  </a:lnTo>
                  <a:lnTo>
                    <a:pt x="39157" y="2641"/>
                  </a:lnTo>
                  <a:lnTo>
                    <a:pt x="49052" y="695"/>
                  </a:lnTo>
                  <a:lnTo>
                    <a:pt x="59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54"/>
            <p:cNvSpPr/>
            <p:nvPr/>
          </p:nvSpPr>
          <p:spPr>
            <a:xfrm>
              <a:off x="3797454" y="3409946"/>
              <a:ext cx="331500" cy="211500"/>
            </a:xfrm>
            <a:custGeom>
              <a:rect b="b" l="l" r="r" t="t"/>
              <a:pathLst>
                <a:path extrusionOk="0" h="120000" w="120000">
                  <a:moveTo>
                    <a:pt x="97543" y="0"/>
                  </a:moveTo>
                  <a:lnTo>
                    <a:pt x="105263" y="4403"/>
                  </a:lnTo>
                  <a:lnTo>
                    <a:pt x="112280" y="9908"/>
                  </a:lnTo>
                  <a:lnTo>
                    <a:pt x="117192" y="20917"/>
                  </a:lnTo>
                  <a:lnTo>
                    <a:pt x="120000" y="34128"/>
                  </a:lnTo>
                  <a:lnTo>
                    <a:pt x="117192" y="46238"/>
                  </a:lnTo>
                  <a:lnTo>
                    <a:pt x="113684" y="57247"/>
                  </a:lnTo>
                  <a:lnTo>
                    <a:pt x="106666" y="64954"/>
                  </a:lnTo>
                  <a:lnTo>
                    <a:pt x="30175" y="118899"/>
                  </a:lnTo>
                  <a:lnTo>
                    <a:pt x="19649" y="120000"/>
                  </a:lnTo>
                  <a:lnTo>
                    <a:pt x="9122" y="114495"/>
                  </a:lnTo>
                  <a:lnTo>
                    <a:pt x="2105" y="102385"/>
                  </a:lnTo>
                  <a:lnTo>
                    <a:pt x="0" y="89174"/>
                  </a:lnTo>
                  <a:lnTo>
                    <a:pt x="2105" y="75963"/>
                  </a:lnTo>
                  <a:lnTo>
                    <a:pt x="7017" y="64954"/>
                  </a:lnTo>
                  <a:lnTo>
                    <a:pt x="14035" y="57247"/>
                  </a:lnTo>
                  <a:lnTo>
                    <a:pt x="89122" y="4403"/>
                  </a:lnTo>
                  <a:lnTo>
                    <a:pt x="975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54"/>
            <p:cNvSpPr/>
            <p:nvPr/>
          </p:nvSpPr>
          <p:spPr>
            <a:xfrm>
              <a:off x="3731475" y="3062592"/>
              <a:ext cx="345300" cy="133800"/>
            </a:xfrm>
            <a:custGeom>
              <a:rect b="b" l="l" r="r" t="t"/>
              <a:pathLst>
                <a:path extrusionOk="0" h="120000" w="120000">
                  <a:moveTo>
                    <a:pt x="21573" y="0"/>
                  </a:moveTo>
                  <a:lnTo>
                    <a:pt x="100449" y="13913"/>
                  </a:lnTo>
                  <a:lnTo>
                    <a:pt x="110561" y="24347"/>
                  </a:lnTo>
                  <a:lnTo>
                    <a:pt x="117303" y="43478"/>
                  </a:lnTo>
                  <a:lnTo>
                    <a:pt x="120000" y="69565"/>
                  </a:lnTo>
                  <a:lnTo>
                    <a:pt x="116629" y="95652"/>
                  </a:lnTo>
                  <a:lnTo>
                    <a:pt x="108539" y="113043"/>
                  </a:lnTo>
                  <a:lnTo>
                    <a:pt x="98426" y="120000"/>
                  </a:lnTo>
                  <a:lnTo>
                    <a:pt x="19550" y="104347"/>
                  </a:lnTo>
                  <a:lnTo>
                    <a:pt x="9438" y="95652"/>
                  </a:lnTo>
                  <a:lnTo>
                    <a:pt x="2696" y="76521"/>
                  </a:lnTo>
                  <a:lnTo>
                    <a:pt x="0" y="50434"/>
                  </a:lnTo>
                  <a:lnTo>
                    <a:pt x="3370" y="24347"/>
                  </a:lnTo>
                  <a:lnTo>
                    <a:pt x="11460" y="5217"/>
                  </a:lnTo>
                  <a:lnTo>
                    <a:pt x="21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54"/>
            <p:cNvSpPr/>
            <p:nvPr/>
          </p:nvSpPr>
          <p:spPr>
            <a:xfrm>
              <a:off x="3880900" y="2639556"/>
              <a:ext cx="308400" cy="238800"/>
            </a:xfrm>
            <a:custGeom>
              <a:rect b="b" l="l" r="r" t="t"/>
              <a:pathLst>
                <a:path extrusionOk="0" h="120000" w="120000">
                  <a:moveTo>
                    <a:pt x="22641" y="0"/>
                  </a:moveTo>
                  <a:lnTo>
                    <a:pt x="33962" y="3902"/>
                  </a:lnTo>
                  <a:lnTo>
                    <a:pt x="110188" y="65365"/>
                  </a:lnTo>
                  <a:lnTo>
                    <a:pt x="117735" y="77073"/>
                  </a:lnTo>
                  <a:lnTo>
                    <a:pt x="120000" y="91707"/>
                  </a:lnTo>
                  <a:lnTo>
                    <a:pt x="117735" y="106341"/>
                  </a:lnTo>
                  <a:lnTo>
                    <a:pt x="111698" y="115121"/>
                  </a:lnTo>
                  <a:lnTo>
                    <a:pt x="102641" y="120000"/>
                  </a:lnTo>
                  <a:lnTo>
                    <a:pt x="93584" y="120000"/>
                  </a:lnTo>
                  <a:lnTo>
                    <a:pt x="86037" y="115121"/>
                  </a:lnTo>
                  <a:lnTo>
                    <a:pt x="10566" y="54634"/>
                  </a:lnTo>
                  <a:lnTo>
                    <a:pt x="3773" y="45853"/>
                  </a:lnTo>
                  <a:lnTo>
                    <a:pt x="0" y="36097"/>
                  </a:lnTo>
                  <a:lnTo>
                    <a:pt x="0" y="24390"/>
                  </a:lnTo>
                  <a:lnTo>
                    <a:pt x="3018" y="13658"/>
                  </a:lnTo>
                  <a:lnTo>
                    <a:pt x="11320" y="3902"/>
                  </a:lnTo>
                  <a:lnTo>
                    <a:pt x="22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54"/>
            <p:cNvSpPr/>
            <p:nvPr/>
          </p:nvSpPr>
          <p:spPr>
            <a:xfrm>
              <a:off x="4208854" y="2334892"/>
              <a:ext cx="231000" cy="314700"/>
            </a:xfrm>
            <a:custGeom>
              <a:rect b="b" l="l" r="r" t="t"/>
              <a:pathLst>
                <a:path extrusionOk="0" h="120000" w="120000">
                  <a:moveTo>
                    <a:pt x="31260" y="0"/>
                  </a:moveTo>
                  <a:lnTo>
                    <a:pt x="46386" y="2222"/>
                  </a:lnTo>
                  <a:lnTo>
                    <a:pt x="57478" y="11111"/>
                  </a:lnTo>
                  <a:lnTo>
                    <a:pt x="116974" y="86666"/>
                  </a:lnTo>
                  <a:lnTo>
                    <a:pt x="120000" y="95555"/>
                  </a:lnTo>
                  <a:lnTo>
                    <a:pt x="120000" y="103703"/>
                  </a:lnTo>
                  <a:lnTo>
                    <a:pt x="114957" y="111851"/>
                  </a:lnTo>
                  <a:lnTo>
                    <a:pt x="104873" y="117777"/>
                  </a:lnTo>
                  <a:lnTo>
                    <a:pt x="92773" y="120000"/>
                  </a:lnTo>
                  <a:lnTo>
                    <a:pt x="81680" y="120000"/>
                  </a:lnTo>
                  <a:lnTo>
                    <a:pt x="71596" y="116296"/>
                  </a:lnTo>
                  <a:lnTo>
                    <a:pt x="62521" y="108888"/>
                  </a:lnTo>
                  <a:lnTo>
                    <a:pt x="4033" y="33333"/>
                  </a:lnTo>
                  <a:lnTo>
                    <a:pt x="0" y="24444"/>
                  </a:lnTo>
                  <a:lnTo>
                    <a:pt x="0" y="15555"/>
                  </a:lnTo>
                  <a:lnTo>
                    <a:pt x="5042" y="8148"/>
                  </a:lnTo>
                  <a:lnTo>
                    <a:pt x="15126" y="2222"/>
                  </a:lnTo>
                  <a:lnTo>
                    <a:pt x="312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54"/>
            <p:cNvSpPr/>
            <p:nvPr/>
          </p:nvSpPr>
          <p:spPr>
            <a:xfrm>
              <a:off x="4641600" y="2220401"/>
              <a:ext cx="126000" cy="347400"/>
            </a:xfrm>
            <a:custGeom>
              <a:rect b="b" l="l" r="r" t="t"/>
              <a:pathLst>
                <a:path extrusionOk="0" h="120000" w="120000">
                  <a:moveTo>
                    <a:pt x="55384" y="0"/>
                  </a:moveTo>
                  <a:lnTo>
                    <a:pt x="83076" y="2011"/>
                  </a:lnTo>
                  <a:lnTo>
                    <a:pt x="105230" y="10055"/>
                  </a:lnTo>
                  <a:lnTo>
                    <a:pt x="110769" y="20111"/>
                  </a:lnTo>
                  <a:lnTo>
                    <a:pt x="120000" y="99217"/>
                  </a:lnTo>
                  <a:lnTo>
                    <a:pt x="114461" y="109273"/>
                  </a:lnTo>
                  <a:lnTo>
                    <a:pt x="92307" y="116648"/>
                  </a:lnTo>
                  <a:lnTo>
                    <a:pt x="64615" y="120000"/>
                  </a:lnTo>
                  <a:lnTo>
                    <a:pt x="36923" y="117988"/>
                  </a:lnTo>
                  <a:lnTo>
                    <a:pt x="14769" y="109944"/>
                  </a:lnTo>
                  <a:lnTo>
                    <a:pt x="9230" y="99888"/>
                  </a:lnTo>
                  <a:lnTo>
                    <a:pt x="0" y="21452"/>
                  </a:lnTo>
                  <a:lnTo>
                    <a:pt x="5538" y="11396"/>
                  </a:lnTo>
                  <a:lnTo>
                    <a:pt x="27692" y="3351"/>
                  </a:lnTo>
                  <a:lnTo>
                    <a:pt x="553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54"/>
            <p:cNvSpPr/>
            <p:nvPr/>
          </p:nvSpPr>
          <p:spPr>
            <a:xfrm>
              <a:off x="4979259" y="2325189"/>
              <a:ext cx="217200" cy="324300"/>
            </a:xfrm>
            <a:custGeom>
              <a:rect b="b" l="l" r="r" t="t"/>
              <a:pathLst>
                <a:path extrusionOk="0" h="120000" w="120000">
                  <a:moveTo>
                    <a:pt x="86785" y="0"/>
                  </a:moveTo>
                  <a:lnTo>
                    <a:pt x="102857" y="2155"/>
                  </a:lnTo>
                  <a:lnTo>
                    <a:pt x="113571" y="7185"/>
                  </a:lnTo>
                  <a:lnTo>
                    <a:pt x="118928" y="14371"/>
                  </a:lnTo>
                  <a:lnTo>
                    <a:pt x="119999" y="22994"/>
                  </a:lnTo>
                  <a:lnTo>
                    <a:pt x="116785" y="30898"/>
                  </a:lnTo>
                  <a:lnTo>
                    <a:pt x="61071" y="107065"/>
                  </a:lnTo>
                  <a:lnTo>
                    <a:pt x="53571" y="114251"/>
                  </a:lnTo>
                  <a:lnTo>
                    <a:pt x="42857" y="117844"/>
                  </a:lnTo>
                  <a:lnTo>
                    <a:pt x="31071" y="120000"/>
                  </a:lnTo>
                  <a:lnTo>
                    <a:pt x="18214" y="117844"/>
                  </a:lnTo>
                  <a:lnTo>
                    <a:pt x="5357" y="109221"/>
                  </a:lnTo>
                  <a:lnTo>
                    <a:pt x="0" y="98443"/>
                  </a:lnTo>
                  <a:lnTo>
                    <a:pt x="2142" y="87664"/>
                  </a:lnTo>
                  <a:lnTo>
                    <a:pt x="57857" y="11497"/>
                  </a:lnTo>
                  <a:lnTo>
                    <a:pt x="70714" y="3592"/>
                  </a:lnTo>
                  <a:lnTo>
                    <a:pt x="867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54"/>
            <p:cNvSpPr/>
            <p:nvPr/>
          </p:nvSpPr>
          <p:spPr>
            <a:xfrm>
              <a:off x="5229590" y="2624031"/>
              <a:ext cx="302700" cy="246300"/>
            </a:xfrm>
            <a:custGeom>
              <a:rect b="b" l="l" r="r" t="t"/>
              <a:pathLst>
                <a:path extrusionOk="0" h="120000" w="120000">
                  <a:moveTo>
                    <a:pt x="95384" y="0"/>
                  </a:moveTo>
                  <a:lnTo>
                    <a:pt x="106923" y="1889"/>
                  </a:lnTo>
                  <a:lnTo>
                    <a:pt x="116153" y="11338"/>
                  </a:lnTo>
                  <a:lnTo>
                    <a:pt x="120000" y="25511"/>
                  </a:lnTo>
                  <a:lnTo>
                    <a:pt x="118461" y="39685"/>
                  </a:lnTo>
                  <a:lnTo>
                    <a:pt x="110769" y="50078"/>
                  </a:lnTo>
                  <a:lnTo>
                    <a:pt x="37692" y="115275"/>
                  </a:lnTo>
                  <a:lnTo>
                    <a:pt x="28461" y="120000"/>
                  </a:lnTo>
                  <a:lnTo>
                    <a:pt x="19230" y="120000"/>
                  </a:lnTo>
                  <a:lnTo>
                    <a:pt x="11538" y="117165"/>
                  </a:lnTo>
                  <a:lnTo>
                    <a:pt x="5384" y="108661"/>
                  </a:lnTo>
                  <a:lnTo>
                    <a:pt x="1538" y="99212"/>
                  </a:lnTo>
                  <a:lnTo>
                    <a:pt x="0" y="88818"/>
                  </a:lnTo>
                  <a:lnTo>
                    <a:pt x="3846" y="77480"/>
                  </a:lnTo>
                  <a:lnTo>
                    <a:pt x="10769" y="69921"/>
                  </a:lnTo>
                  <a:lnTo>
                    <a:pt x="83846" y="4724"/>
                  </a:lnTo>
                  <a:lnTo>
                    <a:pt x="953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54"/>
            <p:cNvSpPr/>
            <p:nvPr/>
          </p:nvSpPr>
          <p:spPr>
            <a:xfrm>
              <a:off x="5346024" y="3043186"/>
              <a:ext cx="345300" cy="145500"/>
            </a:xfrm>
            <a:custGeom>
              <a:rect b="b" l="l" r="r" t="t"/>
              <a:pathLst>
                <a:path extrusionOk="0" h="120000" w="120000">
                  <a:moveTo>
                    <a:pt x="96404" y="0"/>
                  </a:moveTo>
                  <a:lnTo>
                    <a:pt x="106516" y="3200"/>
                  </a:lnTo>
                  <a:lnTo>
                    <a:pt x="115280" y="16000"/>
                  </a:lnTo>
                  <a:lnTo>
                    <a:pt x="120000" y="40000"/>
                  </a:lnTo>
                  <a:lnTo>
                    <a:pt x="118651" y="64000"/>
                  </a:lnTo>
                  <a:lnTo>
                    <a:pt x="111910" y="86400"/>
                  </a:lnTo>
                  <a:lnTo>
                    <a:pt x="101797" y="96000"/>
                  </a:lnTo>
                  <a:lnTo>
                    <a:pt x="22921" y="120000"/>
                  </a:lnTo>
                  <a:lnTo>
                    <a:pt x="14831" y="120000"/>
                  </a:lnTo>
                  <a:lnTo>
                    <a:pt x="8089" y="112000"/>
                  </a:lnTo>
                  <a:lnTo>
                    <a:pt x="2696" y="99200"/>
                  </a:lnTo>
                  <a:lnTo>
                    <a:pt x="0" y="80000"/>
                  </a:lnTo>
                  <a:lnTo>
                    <a:pt x="1348" y="56000"/>
                  </a:lnTo>
                  <a:lnTo>
                    <a:pt x="8089" y="35200"/>
                  </a:lnTo>
                  <a:lnTo>
                    <a:pt x="17528" y="24000"/>
                  </a:lnTo>
                  <a:lnTo>
                    <a:pt x="96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54"/>
            <p:cNvSpPr/>
            <p:nvPr/>
          </p:nvSpPr>
          <p:spPr>
            <a:xfrm>
              <a:off x="5301392" y="3409946"/>
              <a:ext cx="327900" cy="192000"/>
            </a:xfrm>
            <a:custGeom>
              <a:rect b="b" l="l" r="r" t="t"/>
              <a:pathLst>
                <a:path extrusionOk="0" h="120000" w="120000">
                  <a:moveTo>
                    <a:pt x="16331" y="0"/>
                  </a:moveTo>
                  <a:lnTo>
                    <a:pt x="28402" y="0"/>
                  </a:lnTo>
                  <a:lnTo>
                    <a:pt x="107218" y="50909"/>
                  </a:lnTo>
                  <a:lnTo>
                    <a:pt x="116449" y="61818"/>
                  </a:lnTo>
                  <a:lnTo>
                    <a:pt x="120000" y="77575"/>
                  </a:lnTo>
                  <a:lnTo>
                    <a:pt x="120000" y="98181"/>
                  </a:lnTo>
                  <a:lnTo>
                    <a:pt x="112899" y="113939"/>
                  </a:lnTo>
                  <a:lnTo>
                    <a:pt x="103668" y="119999"/>
                  </a:lnTo>
                  <a:lnTo>
                    <a:pt x="91597" y="119999"/>
                  </a:lnTo>
                  <a:lnTo>
                    <a:pt x="12781" y="69090"/>
                  </a:lnTo>
                  <a:lnTo>
                    <a:pt x="5680" y="61818"/>
                  </a:lnTo>
                  <a:lnTo>
                    <a:pt x="1420" y="50909"/>
                  </a:lnTo>
                  <a:lnTo>
                    <a:pt x="0" y="37575"/>
                  </a:lnTo>
                  <a:lnTo>
                    <a:pt x="1420" y="23030"/>
                  </a:lnTo>
                  <a:lnTo>
                    <a:pt x="7100" y="6060"/>
                  </a:lnTo>
                  <a:lnTo>
                    <a:pt x="16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5" name="Google Shape;715;p54"/>
          <p:cNvSpPr txBox="1"/>
          <p:nvPr/>
        </p:nvSpPr>
        <p:spPr>
          <a:xfrm>
            <a:off x="3739464" y="3718700"/>
            <a:ext cx="17076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Business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16" name="Google Shape;716;p54"/>
          <p:cNvSpPr txBox="1"/>
          <p:nvPr/>
        </p:nvSpPr>
        <p:spPr>
          <a:xfrm>
            <a:off x="7307938" y="3718701"/>
            <a:ext cx="1126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SALES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17" name="Google Shape;717;p54"/>
          <p:cNvSpPr txBox="1"/>
          <p:nvPr/>
        </p:nvSpPr>
        <p:spPr>
          <a:xfrm>
            <a:off x="414175" y="42413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Who drives 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your Tech?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18" name="Google Shape;718;p54"/>
          <p:cNvSpPr txBox="1"/>
          <p:nvPr/>
        </p:nvSpPr>
        <p:spPr>
          <a:xfrm>
            <a:off x="3469950" y="42413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Who manages the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business?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19" name="Google Shape;719;p54"/>
          <p:cNvSpPr txBox="1"/>
          <p:nvPr/>
        </p:nvSpPr>
        <p:spPr>
          <a:xfrm>
            <a:off x="6773038" y="42413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Who brings the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customers?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llar-499481_1920.jpg" id="724" name="Google Shape;724;p55"/>
          <p:cNvPicPr preferRelativeResize="0"/>
          <p:nvPr/>
        </p:nvPicPr>
        <p:blipFill rotWithShape="1">
          <a:blip r:embed="rId3">
            <a:alphaModFix amt="40000"/>
          </a:blip>
          <a:srcRect b="14807" l="0" r="0" t="7667"/>
          <a:stretch/>
        </p:blipFill>
        <p:spPr>
          <a:xfrm>
            <a:off x="0" y="133350"/>
            <a:ext cx="9144000" cy="5010149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55"/>
          <p:cNvSpPr/>
          <p:nvPr/>
        </p:nvSpPr>
        <p:spPr>
          <a:xfrm>
            <a:off x="885575" y="3562350"/>
            <a:ext cx="35532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55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55"/>
          <p:cNvSpPr txBox="1"/>
          <p:nvPr/>
        </p:nvSpPr>
        <p:spPr>
          <a:xfrm>
            <a:off x="1181100" y="3679050"/>
            <a:ext cx="32577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Money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28" name="Google Shape;728;p55"/>
          <p:cNvSpPr txBox="1"/>
          <p:nvPr/>
        </p:nvSpPr>
        <p:spPr>
          <a:xfrm>
            <a:off x="19050" y="3562350"/>
            <a:ext cx="8763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6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56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you achieved so far ?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5" name="Google Shape;735;p56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6" name="Google Shape;736;p56"/>
          <p:cNvGrpSpPr/>
          <p:nvPr/>
        </p:nvGrpSpPr>
        <p:grpSpPr>
          <a:xfrm>
            <a:off x="768659" y="2021517"/>
            <a:ext cx="1802713" cy="1683828"/>
            <a:chOff x="768659" y="2402517"/>
            <a:chExt cx="1802713" cy="1683828"/>
          </a:xfrm>
        </p:grpSpPr>
        <p:grpSp>
          <p:nvGrpSpPr>
            <p:cNvPr id="737" name="Google Shape;737;p56"/>
            <p:cNvGrpSpPr/>
            <p:nvPr/>
          </p:nvGrpSpPr>
          <p:grpSpPr>
            <a:xfrm>
              <a:off x="806759" y="2459667"/>
              <a:ext cx="1764613" cy="1626678"/>
              <a:chOff x="8058147" y="2238375"/>
              <a:chExt cx="1136700" cy="1047847"/>
            </a:xfrm>
          </p:grpSpPr>
          <p:sp>
            <p:nvSpPr>
              <p:cNvPr id="738" name="Google Shape;738;p56"/>
              <p:cNvSpPr/>
              <p:nvPr/>
            </p:nvSpPr>
            <p:spPr>
              <a:xfrm>
                <a:off x="8142288" y="3011483"/>
                <a:ext cx="201600" cy="21120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56"/>
              <p:cNvSpPr/>
              <p:nvPr/>
            </p:nvSpPr>
            <p:spPr>
              <a:xfrm>
                <a:off x="8394699" y="2874959"/>
                <a:ext cx="211200" cy="34770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56"/>
              <p:cNvSpPr/>
              <p:nvPr/>
            </p:nvSpPr>
            <p:spPr>
              <a:xfrm>
                <a:off x="8689974" y="2727322"/>
                <a:ext cx="189000" cy="49530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56"/>
              <p:cNvSpPr/>
              <p:nvPr/>
            </p:nvSpPr>
            <p:spPr>
              <a:xfrm>
                <a:off x="8910637" y="2527296"/>
                <a:ext cx="233400" cy="69540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56"/>
              <p:cNvSpPr/>
              <p:nvPr/>
            </p:nvSpPr>
            <p:spPr>
              <a:xfrm>
                <a:off x="8058147" y="3222622"/>
                <a:ext cx="1136700" cy="6360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56"/>
              <p:cNvSpPr/>
              <p:nvPr/>
            </p:nvSpPr>
            <p:spPr>
              <a:xfrm>
                <a:off x="8150226" y="2238375"/>
                <a:ext cx="989100" cy="625500"/>
              </a:xfrm>
              <a:custGeom>
                <a:rect b="b" l="l" r="r" t="t"/>
                <a:pathLst>
                  <a:path extrusionOk="0" h="120000" w="120000">
                    <a:moveTo>
                      <a:pt x="90529" y="0"/>
                    </a:moveTo>
                    <a:lnTo>
                      <a:pt x="120000" y="3350"/>
                    </a:lnTo>
                    <a:lnTo>
                      <a:pt x="103820" y="39898"/>
                    </a:lnTo>
                    <a:lnTo>
                      <a:pt x="102664" y="23147"/>
                    </a:lnTo>
                    <a:lnTo>
                      <a:pt x="59325" y="52690"/>
                    </a:lnTo>
                    <a:lnTo>
                      <a:pt x="59325" y="83756"/>
                    </a:lnTo>
                    <a:lnTo>
                      <a:pt x="3081" y="120000"/>
                    </a:lnTo>
                    <a:lnTo>
                      <a:pt x="0" y="112994"/>
                    </a:lnTo>
                    <a:lnTo>
                      <a:pt x="53739" y="79492"/>
                    </a:lnTo>
                    <a:lnTo>
                      <a:pt x="54510" y="44467"/>
                    </a:lnTo>
                    <a:lnTo>
                      <a:pt x="101508" y="14923"/>
                    </a:lnTo>
                    <a:lnTo>
                      <a:pt x="90529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4" name="Google Shape;744;p56"/>
            <p:cNvGrpSpPr/>
            <p:nvPr/>
          </p:nvGrpSpPr>
          <p:grpSpPr>
            <a:xfrm>
              <a:off x="768659" y="2402517"/>
              <a:ext cx="1764613" cy="1626678"/>
              <a:chOff x="8058147" y="2238375"/>
              <a:chExt cx="1136700" cy="1047847"/>
            </a:xfrm>
          </p:grpSpPr>
          <p:sp>
            <p:nvSpPr>
              <p:cNvPr id="745" name="Google Shape;745;p56"/>
              <p:cNvSpPr/>
              <p:nvPr/>
            </p:nvSpPr>
            <p:spPr>
              <a:xfrm>
                <a:off x="8142288" y="3011483"/>
                <a:ext cx="201600" cy="211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56"/>
              <p:cNvSpPr/>
              <p:nvPr/>
            </p:nvSpPr>
            <p:spPr>
              <a:xfrm>
                <a:off x="8394699" y="2874959"/>
                <a:ext cx="211200" cy="3477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56"/>
              <p:cNvSpPr/>
              <p:nvPr/>
            </p:nvSpPr>
            <p:spPr>
              <a:xfrm>
                <a:off x="8689974" y="2727322"/>
                <a:ext cx="189000" cy="495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56"/>
              <p:cNvSpPr/>
              <p:nvPr/>
            </p:nvSpPr>
            <p:spPr>
              <a:xfrm>
                <a:off x="8910637" y="2527296"/>
                <a:ext cx="233400" cy="6954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56"/>
              <p:cNvSpPr/>
              <p:nvPr/>
            </p:nvSpPr>
            <p:spPr>
              <a:xfrm>
                <a:off x="8058147" y="3222622"/>
                <a:ext cx="1136700" cy="63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56"/>
              <p:cNvSpPr/>
              <p:nvPr/>
            </p:nvSpPr>
            <p:spPr>
              <a:xfrm>
                <a:off x="8150226" y="2238375"/>
                <a:ext cx="989100" cy="625500"/>
              </a:xfrm>
              <a:custGeom>
                <a:rect b="b" l="l" r="r" t="t"/>
                <a:pathLst>
                  <a:path extrusionOk="0" h="120000" w="120000">
                    <a:moveTo>
                      <a:pt x="90529" y="0"/>
                    </a:moveTo>
                    <a:lnTo>
                      <a:pt x="120000" y="3350"/>
                    </a:lnTo>
                    <a:lnTo>
                      <a:pt x="103820" y="39898"/>
                    </a:lnTo>
                    <a:lnTo>
                      <a:pt x="102664" y="23147"/>
                    </a:lnTo>
                    <a:lnTo>
                      <a:pt x="59325" y="52690"/>
                    </a:lnTo>
                    <a:lnTo>
                      <a:pt x="59325" y="83756"/>
                    </a:lnTo>
                    <a:lnTo>
                      <a:pt x="3081" y="120000"/>
                    </a:lnTo>
                    <a:lnTo>
                      <a:pt x="0" y="112994"/>
                    </a:lnTo>
                    <a:lnTo>
                      <a:pt x="53739" y="79492"/>
                    </a:lnTo>
                    <a:lnTo>
                      <a:pt x="54510" y="44467"/>
                    </a:lnTo>
                    <a:lnTo>
                      <a:pt x="101508" y="14923"/>
                    </a:lnTo>
                    <a:lnTo>
                      <a:pt x="905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1" name="Google Shape;751;p56"/>
          <p:cNvGrpSpPr/>
          <p:nvPr/>
        </p:nvGrpSpPr>
        <p:grpSpPr>
          <a:xfrm>
            <a:off x="3796200" y="2079625"/>
            <a:ext cx="1613213" cy="1664775"/>
            <a:chOff x="3421125" y="2460625"/>
            <a:chExt cx="1613213" cy="1664775"/>
          </a:xfrm>
        </p:grpSpPr>
        <p:sp>
          <p:nvSpPr>
            <p:cNvPr id="752" name="Google Shape;752;p56"/>
            <p:cNvSpPr/>
            <p:nvPr/>
          </p:nvSpPr>
          <p:spPr>
            <a:xfrm>
              <a:off x="3459225" y="2498725"/>
              <a:ext cx="1575113" cy="1626675"/>
            </a:xfrm>
            <a:custGeom>
              <a:rect b="b" l="l" r="r" t="t"/>
              <a:pathLst>
                <a:path extrusionOk="0" h="350" w="339">
                  <a:moveTo>
                    <a:pt x="167" y="133"/>
                  </a:moveTo>
                  <a:cubicBezTo>
                    <a:pt x="200" y="133"/>
                    <a:pt x="200" y="133"/>
                    <a:pt x="200" y="133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0" y="50"/>
                    <a:pt x="250" y="50"/>
                    <a:pt x="250" y="50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50"/>
                    <a:pt x="167" y="50"/>
                    <a:pt x="167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83"/>
                    <a:pt x="117" y="83"/>
                    <a:pt x="117" y="83"/>
                  </a:cubicBezTo>
                  <a:cubicBezTo>
                    <a:pt x="167" y="83"/>
                    <a:pt x="167" y="83"/>
                    <a:pt x="167" y="83"/>
                  </a:cubicBezTo>
                  <a:lnTo>
                    <a:pt x="167" y="133"/>
                  </a:lnTo>
                  <a:close/>
                  <a:moveTo>
                    <a:pt x="100" y="283"/>
                  </a:moveTo>
                  <a:cubicBezTo>
                    <a:pt x="82" y="283"/>
                    <a:pt x="67" y="298"/>
                    <a:pt x="67" y="317"/>
                  </a:cubicBezTo>
                  <a:cubicBezTo>
                    <a:pt x="67" y="335"/>
                    <a:pt x="82" y="350"/>
                    <a:pt x="100" y="350"/>
                  </a:cubicBezTo>
                  <a:cubicBezTo>
                    <a:pt x="119" y="350"/>
                    <a:pt x="134" y="335"/>
                    <a:pt x="134" y="317"/>
                  </a:cubicBezTo>
                  <a:cubicBezTo>
                    <a:pt x="134" y="298"/>
                    <a:pt x="119" y="283"/>
                    <a:pt x="100" y="283"/>
                  </a:cubicBezTo>
                  <a:close/>
                  <a:moveTo>
                    <a:pt x="267" y="283"/>
                  </a:moveTo>
                  <a:cubicBezTo>
                    <a:pt x="249" y="283"/>
                    <a:pt x="234" y="298"/>
                    <a:pt x="234" y="317"/>
                  </a:cubicBezTo>
                  <a:cubicBezTo>
                    <a:pt x="234" y="335"/>
                    <a:pt x="249" y="350"/>
                    <a:pt x="267" y="350"/>
                  </a:cubicBezTo>
                  <a:cubicBezTo>
                    <a:pt x="285" y="350"/>
                    <a:pt x="300" y="335"/>
                    <a:pt x="300" y="317"/>
                  </a:cubicBezTo>
                  <a:cubicBezTo>
                    <a:pt x="300" y="298"/>
                    <a:pt x="285" y="283"/>
                    <a:pt x="267" y="283"/>
                  </a:cubicBezTo>
                  <a:close/>
                  <a:moveTo>
                    <a:pt x="104" y="230"/>
                  </a:moveTo>
                  <a:cubicBezTo>
                    <a:pt x="104" y="228"/>
                    <a:pt x="104" y="228"/>
                    <a:pt x="104" y="228"/>
                  </a:cubicBezTo>
                  <a:cubicBezTo>
                    <a:pt x="119" y="202"/>
                    <a:pt x="119" y="202"/>
                    <a:pt x="119" y="202"/>
                  </a:cubicBezTo>
                  <a:cubicBezTo>
                    <a:pt x="244" y="202"/>
                    <a:pt x="244" y="202"/>
                    <a:pt x="244" y="202"/>
                  </a:cubicBezTo>
                  <a:cubicBezTo>
                    <a:pt x="257" y="202"/>
                    <a:pt x="267" y="195"/>
                    <a:pt x="274" y="185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10" y="52"/>
                    <a:pt x="310" y="52"/>
                    <a:pt x="310" y="52"/>
                  </a:cubicBezTo>
                  <a:cubicBezTo>
                    <a:pt x="292" y="85"/>
                    <a:pt x="292" y="85"/>
                    <a:pt x="292" y="85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27" y="163"/>
                    <a:pt x="127" y="163"/>
                    <a:pt x="127" y="163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94" y="178"/>
                    <a:pt x="94" y="178"/>
                    <a:pt x="94" y="178"/>
                  </a:cubicBezTo>
                  <a:cubicBezTo>
                    <a:pt x="72" y="218"/>
                    <a:pt x="72" y="218"/>
                    <a:pt x="72" y="218"/>
                  </a:cubicBezTo>
                  <a:cubicBezTo>
                    <a:pt x="69" y="223"/>
                    <a:pt x="69" y="228"/>
                    <a:pt x="69" y="235"/>
                  </a:cubicBezTo>
                  <a:cubicBezTo>
                    <a:pt x="69" y="253"/>
                    <a:pt x="84" y="268"/>
                    <a:pt x="102" y="268"/>
                  </a:cubicBezTo>
                  <a:cubicBezTo>
                    <a:pt x="302" y="268"/>
                    <a:pt x="302" y="268"/>
                    <a:pt x="302" y="268"/>
                  </a:cubicBezTo>
                  <a:cubicBezTo>
                    <a:pt x="302" y="235"/>
                    <a:pt x="302" y="235"/>
                    <a:pt x="302" y="235"/>
                  </a:cubicBezTo>
                  <a:cubicBezTo>
                    <a:pt x="107" y="235"/>
                    <a:pt x="107" y="235"/>
                    <a:pt x="107" y="235"/>
                  </a:cubicBezTo>
                  <a:cubicBezTo>
                    <a:pt x="105" y="233"/>
                    <a:pt x="104" y="232"/>
                    <a:pt x="104" y="23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E8EAD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56"/>
            <p:cNvSpPr/>
            <p:nvPr/>
          </p:nvSpPr>
          <p:spPr>
            <a:xfrm>
              <a:off x="3421125" y="2460625"/>
              <a:ext cx="1575113" cy="1626675"/>
            </a:xfrm>
            <a:custGeom>
              <a:rect b="b" l="l" r="r" t="t"/>
              <a:pathLst>
                <a:path extrusionOk="0" h="350" w="339">
                  <a:moveTo>
                    <a:pt x="167" y="133"/>
                  </a:moveTo>
                  <a:cubicBezTo>
                    <a:pt x="200" y="133"/>
                    <a:pt x="200" y="133"/>
                    <a:pt x="200" y="133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0" y="50"/>
                    <a:pt x="250" y="50"/>
                    <a:pt x="250" y="50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50"/>
                    <a:pt x="167" y="50"/>
                    <a:pt x="167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83"/>
                    <a:pt x="117" y="83"/>
                    <a:pt x="117" y="83"/>
                  </a:cubicBezTo>
                  <a:cubicBezTo>
                    <a:pt x="167" y="83"/>
                    <a:pt x="167" y="83"/>
                    <a:pt x="167" y="83"/>
                  </a:cubicBezTo>
                  <a:lnTo>
                    <a:pt x="167" y="133"/>
                  </a:lnTo>
                  <a:close/>
                  <a:moveTo>
                    <a:pt x="100" y="283"/>
                  </a:moveTo>
                  <a:cubicBezTo>
                    <a:pt x="82" y="283"/>
                    <a:pt x="67" y="298"/>
                    <a:pt x="67" y="317"/>
                  </a:cubicBezTo>
                  <a:cubicBezTo>
                    <a:pt x="67" y="335"/>
                    <a:pt x="82" y="350"/>
                    <a:pt x="100" y="350"/>
                  </a:cubicBezTo>
                  <a:cubicBezTo>
                    <a:pt x="119" y="350"/>
                    <a:pt x="134" y="335"/>
                    <a:pt x="134" y="317"/>
                  </a:cubicBezTo>
                  <a:cubicBezTo>
                    <a:pt x="134" y="298"/>
                    <a:pt x="119" y="283"/>
                    <a:pt x="100" y="283"/>
                  </a:cubicBezTo>
                  <a:close/>
                  <a:moveTo>
                    <a:pt x="267" y="283"/>
                  </a:moveTo>
                  <a:cubicBezTo>
                    <a:pt x="249" y="283"/>
                    <a:pt x="234" y="298"/>
                    <a:pt x="234" y="317"/>
                  </a:cubicBezTo>
                  <a:cubicBezTo>
                    <a:pt x="234" y="335"/>
                    <a:pt x="249" y="350"/>
                    <a:pt x="267" y="350"/>
                  </a:cubicBezTo>
                  <a:cubicBezTo>
                    <a:pt x="285" y="350"/>
                    <a:pt x="300" y="335"/>
                    <a:pt x="300" y="317"/>
                  </a:cubicBezTo>
                  <a:cubicBezTo>
                    <a:pt x="300" y="298"/>
                    <a:pt x="285" y="283"/>
                    <a:pt x="267" y="283"/>
                  </a:cubicBezTo>
                  <a:close/>
                  <a:moveTo>
                    <a:pt x="104" y="230"/>
                  </a:moveTo>
                  <a:cubicBezTo>
                    <a:pt x="104" y="228"/>
                    <a:pt x="104" y="228"/>
                    <a:pt x="104" y="228"/>
                  </a:cubicBezTo>
                  <a:cubicBezTo>
                    <a:pt x="119" y="202"/>
                    <a:pt x="119" y="202"/>
                    <a:pt x="119" y="202"/>
                  </a:cubicBezTo>
                  <a:cubicBezTo>
                    <a:pt x="244" y="202"/>
                    <a:pt x="244" y="202"/>
                    <a:pt x="244" y="202"/>
                  </a:cubicBezTo>
                  <a:cubicBezTo>
                    <a:pt x="257" y="202"/>
                    <a:pt x="267" y="195"/>
                    <a:pt x="274" y="185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10" y="52"/>
                    <a:pt x="310" y="52"/>
                    <a:pt x="310" y="52"/>
                  </a:cubicBezTo>
                  <a:cubicBezTo>
                    <a:pt x="292" y="85"/>
                    <a:pt x="292" y="85"/>
                    <a:pt x="292" y="85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27" y="163"/>
                    <a:pt x="127" y="163"/>
                    <a:pt x="127" y="163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94" y="178"/>
                    <a:pt x="94" y="178"/>
                    <a:pt x="94" y="178"/>
                  </a:cubicBezTo>
                  <a:cubicBezTo>
                    <a:pt x="72" y="218"/>
                    <a:pt x="72" y="218"/>
                    <a:pt x="72" y="218"/>
                  </a:cubicBezTo>
                  <a:cubicBezTo>
                    <a:pt x="69" y="223"/>
                    <a:pt x="69" y="228"/>
                    <a:pt x="69" y="235"/>
                  </a:cubicBezTo>
                  <a:cubicBezTo>
                    <a:pt x="69" y="253"/>
                    <a:pt x="84" y="268"/>
                    <a:pt x="102" y="268"/>
                  </a:cubicBezTo>
                  <a:cubicBezTo>
                    <a:pt x="302" y="268"/>
                    <a:pt x="302" y="268"/>
                    <a:pt x="302" y="268"/>
                  </a:cubicBezTo>
                  <a:cubicBezTo>
                    <a:pt x="302" y="235"/>
                    <a:pt x="302" y="235"/>
                    <a:pt x="302" y="235"/>
                  </a:cubicBezTo>
                  <a:cubicBezTo>
                    <a:pt x="107" y="235"/>
                    <a:pt x="107" y="235"/>
                    <a:pt x="107" y="235"/>
                  </a:cubicBezTo>
                  <a:cubicBezTo>
                    <a:pt x="105" y="233"/>
                    <a:pt x="104" y="232"/>
                    <a:pt x="104" y="2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p56"/>
          <p:cNvGrpSpPr/>
          <p:nvPr/>
        </p:nvGrpSpPr>
        <p:grpSpPr>
          <a:xfrm>
            <a:off x="6634240" y="2188773"/>
            <a:ext cx="2118894" cy="1603213"/>
            <a:chOff x="6634240" y="2569773"/>
            <a:chExt cx="2118894" cy="1603213"/>
          </a:xfrm>
        </p:grpSpPr>
        <p:grpSp>
          <p:nvGrpSpPr>
            <p:cNvPr id="755" name="Google Shape;755;p56"/>
            <p:cNvGrpSpPr/>
            <p:nvPr/>
          </p:nvGrpSpPr>
          <p:grpSpPr>
            <a:xfrm>
              <a:off x="6634240" y="2617338"/>
              <a:ext cx="2118894" cy="1555647"/>
              <a:chOff x="6958351" y="2569779"/>
              <a:chExt cx="1190390" cy="888941"/>
            </a:xfrm>
          </p:grpSpPr>
          <p:sp>
            <p:nvSpPr>
              <p:cNvPr id="756" name="Google Shape;756;p56"/>
              <p:cNvSpPr/>
              <p:nvPr/>
            </p:nvSpPr>
            <p:spPr>
              <a:xfrm>
                <a:off x="7392741" y="2569779"/>
                <a:ext cx="756000" cy="734400"/>
              </a:xfrm>
              <a:custGeom>
                <a:rect b="b" l="l" r="r" t="t"/>
                <a:pathLst>
                  <a:path extrusionOk="0" h="120000" w="120000">
                    <a:moveTo>
                      <a:pt x="14233" y="0"/>
                    </a:moveTo>
                    <a:lnTo>
                      <a:pt x="107239" y="0"/>
                    </a:lnTo>
                    <a:lnTo>
                      <a:pt x="111411" y="757"/>
                    </a:lnTo>
                    <a:lnTo>
                      <a:pt x="115092" y="3031"/>
                    </a:lnTo>
                    <a:lnTo>
                      <a:pt x="117546" y="5810"/>
                    </a:lnTo>
                    <a:lnTo>
                      <a:pt x="119263" y="9600"/>
                    </a:lnTo>
                    <a:lnTo>
                      <a:pt x="120000" y="14400"/>
                    </a:lnTo>
                    <a:lnTo>
                      <a:pt x="120000" y="82105"/>
                    </a:lnTo>
                    <a:lnTo>
                      <a:pt x="119263" y="86652"/>
                    </a:lnTo>
                    <a:lnTo>
                      <a:pt x="117546" y="90442"/>
                    </a:lnTo>
                    <a:lnTo>
                      <a:pt x="115092" y="93473"/>
                    </a:lnTo>
                    <a:lnTo>
                      <a:pt x="111411" y="95242"/>
                    </a:lnTo>
                    <a:lnTo>
                      <a:pt x="107239" y="96000"/>
                    </a:lnTo>
                    <a:lnTo>
                      <a:pt x="83926" y="96000"/>
                    </a:lnTo>
                    <a:lnTo>
                      <a:pt x="99141" y="120000"/>
                    </a:lnTo>
                    <a:lnTo>
                      <a:pt x="45153" y="96000"/>
                    </a:lnTo>
                    <a:lnTo>
                      <a:pt x="14233" y="96000"/>
                    </a:lnTo>
                    <a:lnTo>
                      <a:pt x="10061" y="95242"/>
                    </a:lnTo>
                    <a:lnTo>
                      <a:pt x="5889" y="93473"/>
                    </a:lnTo>
                    <a:lnTo>
                      <a:pt x="2699" y="90442"/>
                    </a:lnTo>
                    <a:lnTo>
                      <a:pt x="736" y="86652"/>
                    </a:lnTo>
                    <a:lnTo>
                      <a:pt x="0" y="82105"/>
                    </a:lnTo>
                    <a:lnTo>
                      <a:pt x="0" y="14400"/>
                    </a:lnTo>
                    <a:lnTo>
                      <a:pt x="736" y="9600"/>
                    </a:lnTo>
                    <a:lnTo>
                      <a:pt x="2699" y="5810"/>
                    </a:lnTo>
                    <a:lnTo>
                      <a:pt x="5889" y="3031"/>
                    </a:lnTo>
                    <a:lnTo>
                      <a:pt x="10061" y="757"/>
                    </a:lnTo>
                    <a:lnTo>
                      <a:pt x="14233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56"/>
              <p:cNvSpPr/>
              <p:nvPr/>
            </p:nvSpPr>
            <p:spPr>
              <a:xfrm>
                <a:off x="6958351" y="2722821"/>
                <a:ext cx="757500" cy="735900"/>
              </a:xfrm>
              <a:custGeom>
                <a:rect b="b" l="l" r="r" t="t"/>
                <a:pathLst>
                  <a:path extrusionOk="0" h="120000" w="120000">
                    <a:moveTo>
                      <a:pt x="14693" y="0"/>
                    </a:moveTo>
                    <a:lnTo>
                      <a:pt x="107265" y="0"/>
                    </a:lnTo>
                    <a:lnTo>
                      <a:pt x="111428" y="756"/>
                    </a:lnTo>
                    <a:lnTo>
                      <a:pt x="115102" y="3025"/>
                    </a:lnTo>
                    <a:lnTo>
                      <a:pt x="117551" y="6302"/>
                    </a:lnTo>
                    <a:lnTo>
                      <a:pt x="119265" y="10588"/>
                    </a:lnTo>
                    <a:lnTo>
                      <a:pt x="120000" y="14873"/>
                    </a:lnTo>
                    <a:lnTo>
                      <a:pt x="120000" y="82689"/>
                    </a:lnTo>
                    <a:lnTo>
                      <a:pt x="118775" y="87731"/>
                    </a:lnTo>
                    <a:lnTo>
                      <a:pt x="116326" y="92016"/>
                    </a:lnTo>
                    <a:lnTo>
                      <a:pt x="112163" y="94537"/>
                    </a:lnTo>
                    <a:lnTo>
                      <a:pt x="107265" y="95546"/>
                    </a:lnTo>
                    <a:lnTo>
                      <a:pt x="76408" y="95546"/>
                    </a:lnTo>
                    <a:lnTo>
                      <a:pt x="23020" y="120000"/>
                    </a:lnTo>
                    <a:lnTo>
                      <a:pt x="37959" y="95546"/>
                    </a:lnTo>
                    <a:lnTo>
                      <a:pt x="14693" y="95546"/>
                    </a:lnTo>
                    <a:lnTo>
                      <a:pt x="10285" y="94789"/>
                    </a:lnTo>
                    <a:lnTo>
                      <a:pt x="6367" y="93025"/>
                    </a:lnTo>
                    <a:lnTo>
                      <a:pt x="2938" y="90504"/>
                    </a:lnTo>
                    <a:lnTo>
                      <a:pt x="734" y="86974"/>
                    </a:lnTo>
                    <a:lnTo>
                      <a:pt x="0" y="82689"/>
                    </a:lnTo>
                    <a:lnTo>
                      <a:pt x="0" y="14873"/>
                    </a:lnTo>
                    <a:lnTo>
                      <a:pt x="734" y="10588"/>
                    </a:lnTo>
                    <a:lnTo>
                      <a:pt x="2938" y="6302"/>
                    </a:lnTo>
                    <a:lnTo>
                      <a:pt x="6367" y="3025"/>
                    </a:lnTo>
                    <a:lnTo>
                      <a:pt x="10285" y="756"/>
                    </a:lnTo>
                    <a:lnTo>
                      <a:pt x="14693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8" name="Google Shape;758;p56"/>
            <p:cNvGrpSpPr/>
            <p:nvPr/>
          </p:nvGrpSpPr>
          <p:grpSpPr>
            <a:xfrm>
              <a:off x="6634490" y="2569773"/>
              <a:ext cx="2083252" cy="1555617"/>
              <a:chOff x="6958351" y="2569779"/>
              <a:chExt cx="1190429" cy="888924"/>
            </a:xfrm>
          </p:grpSpPr>
          <p:sp>
            <p:nvSpPr>
              <p:cNvPr id="759" name="Google Shape;759;p56"/>
              <p:cNvSpPr/>
              <p:nvPr/>
            </p:nvSpPr>
            <p:spPr>
              <a:xfrm>
                <a:off x="7392741" y="2569779"/>
                <a:ext cx="756040" cy="734422"/>
              </a:xfrm>
              <a:custGeom>
                <a:rect b="b" l="l" r="r" t="t"/>
                <a:pathLst>
                  <a:path extrusionOk="0" h="120000" w="120000">
                    <a:moveTo>
                      <a:pt x="14233" y="0"/>
                    </a:moveTo>
                    <a:lnTo>
                      <a:pt x="107239" y="0"/>
                    </a:lnTo>
                    <a:lnTo>
                      <a:pt x="111411" y="757"/>
                    </a:lnTo>
                    <a:lnTo>
                      <a:pt x="115092" y="3031"/>
                    </a:lnTo>
                    <a:lnTo>
                      <a:pt x="117546" y="5810"/>
                    </a:lnTo>
                    <a:lnTo>
                      <a:pt x="119263" y="9600"/>
                    </a:lnTo>
                    <a:lnTo>
                      <a:pt x="120000" y="14400"/>
                    </a:lnTo>
                    <a:lnTo>
                      <a:pt x="120000" y="82105"/>
                    </a:lnTo>
                    <a:lnTo>
                      <a:pt x="119263" y="86652"/>
                    </a:lnTo>
                    <a:lnTo>
                      <a:pt x="117546" y="90442"/>
                    </a:lnTo>
                    <a:lnTo>
                      <a:pt x="115092" y="93473"/>
                    </a:lnTo>
                    <a:lnTo>
                      <a:pt x="111411" y="95242"/>
                    </a:lnTo>
                    <a:lnTo>
                      <a:pt x="107239" y="96000"/>
                    </a:lnTo>
                    <a:lnTo>
                      <a:pt x="83926" y="96000"/>
                    </a:lnTo>
                    <a:lnTo>
                      <a:pt x="99141" y="120000"/>
                    </a:lnTo>
                    <a:lnTo>
                      <a:pt x="45153" y="96000"/>
                    </a:lnTo>
                    <a:lnTo>
                      <a:pt x="14233" y="96000"/>
                    </a:lnTo>
                    <a:lnTo>
                      <a:pt x="10061" y="95242"/>
                    </a:lnTo>
                    <a:lnTo>
                      <a:pt x="5889" y="93473"/>
                    </a:lnTo>
                    <a:lnTo>
                      <a:pt x="2699" y="90442"/>
                    </a:lnTo>
                    <a:lnTo>
                      <a:pt x="736" y="86652"/>
                    </a:lnTo>
                    <a:lnTo>
                      <a:pt x="0" y="82105"/>
                    </a:lnTo>
                    <a:lnTo>
                      <a:pt x="0" y="14400"/>
                    </a:lnTo>
                    <a:lnTo>
                      <a:pt x="736" y="9600"/>
                    </a:lnTo>
                    <a:lnTo>
                      <a:pt x="2699" y="5810"/>
                    </a:lnTo>
                    <a:lnTo>
                      <a:pt x="5889" y="3031"/>
                    </a:lnTo>
                    <a:lnTo>
                      <a:pt x="10061" y="757"/>
                    </a:lnTo>
                    <a:lnTo>
                      <a:pt x="142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56"/>
              <p:cNvSpPr/>
              <p:nvPr/>
            </p:nvSpPr>
            <p:spPr>
              <a:xfrm>
                <a:off x="7467313" y="2659426"/>
                <a:ext cx="606900" cy="4029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56"/>
              <p:cNvSpPr/>
              <p:nvPr/>
            </p:nvSpPr>
            <p:spPr>
              <a:xfrm>
                <a:off x="6958351" y="2722821"/>
                <a:ext cx="757500" cy="735882"/>
              </a:xfrm>
              <a:custGeom>
                <a:rect b="b" l="l" r="r" t="t"/>
                <a:pathLst>
                  <a:path extrusionOk="0" h="120000" w="120000">
                    <a:moveTo>
                      <a:pt x="14693" y="0"/>
                    </a:moveTo>
                    <a:lnTo>
                      <a:pt x="107265" y="0"/>
                    </a:lnTo>
                    <a:lnTo>
                      <a:pt x="111428" y="756"/>
                    </a:lnTo>
                    <a:lnTo>
                      <a:pt x="115102" y="3025"/>
                    </a:lnTo>
                    <a:lnTo>
                      <a:pt x="117551" y="6302"/>
                    </a:lnTo>
                    <a:lnTo>
                      <a:pt x="119265" y="10588"/>
                    </a:lnTo>
                    <a:lnTo>
                      <a:pt x="120000" y="14873"/>
                    </a:lnTo>
                    <a:lnTo>
                      <a:pt x="120000" y="82689"/>
                    </a:lnTo>
                    <a:lnTo>
                      <a:pt x="118775" y="87731"/>
                    </a:lnTo>
                    <a:lnTo>
                      <a:pt x="116326" y="92016"/>
                    </a:lnTo>
                    <a:lnTo>
                      <a:pt x="112163" y="94537"/>
                    </a:lnTo>
                    <a:lnTo>
                      <a:pt x="107265" y="95546"/>
                    </a:lnTo>
                    <a:lnTo>
                      <a:pt x="76408" y="95546"/>
                    </a:lnTo>
                    <a:lnTo>
                      <a:pt x="23020" y="120000"/>
                    </a:lnTo>
                    <a:lnTo>
                      <a:pt x="37959" y="95546"/>
                    </a:lnTo>
                    <a:lnTo>
                      <a:pt x="14693" y="95546"/>
                    </a:lnTo>
                    <a:lnTo>
                      <a:pt x="10285" y="94789"/>
                    </a:lnTo>
                    <a:lnTo>
                      <a:pt x="6367" y="93025"/>
                    </a:lnTo>
                    <a:lnTo>
                      <a:pt x="2938" y="90504"/>
                    </a:lnTo>
                    <a:lnTo>
                      <a:pt x="734" y="86974"/>
                    </a:lnTo>
                    <a:lnTo>
                      <a:pt x="0" y="82689"/>
                    </a:lnTo>
                    <a:lnTo>
                      <a:pt x="0" y="14873"/>
                    </a:lnTo>
                    <a:lnTo>
                      <a:pt x="734" y="10588"/>
                    </a:lnTo>
                    <a:lnTo>
                      <a:pt x="2938" y="6302"/>
                    </a:lnTo>
                    <a:lnTo>
                      <a:pt x="6367" y="3025"/>
                    </a:lnTo>
                    <a:lnTo>
                      <a:pt x="10285" y="756"/>
                    </a:lnTo>
                    <a:lnTo>
                      <a:pt x="146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56"/>
              <p:cNvSpPr/>
              <p:nvPr/>
            </p:nvSpPr>
            <p:spPr>
              <a:xfrm>
                <a:off x="7034225" y="2821351"/>
                <a:ext cx="606900" cy="4029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63" name="Google Shape;763;p56"/>
          <p:cNvSpPr txBox="1"/>
          <p:nvPr/>
        </p:nvSpPr>
        <p:spPr>
          <a:xfrm>
            <a:off x="855471" y="3718700"/>
            <a:ext cx="13137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Profits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64" name="Google Shape;764;p56"/>
          <p:cNvSpPr txBox="1"/>
          <p:nvPr/>
        </p:nvSpPr>
        <p:spPr>
          <a:xfrm>
            <a:off x="3739464" y="3718700"/>
            <a:ext cx="17076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Customers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65" name="Google Shape;765;p56"/>
          <p:cNvSpPr txBox="1"/>
          <p:nvPr/>
        </p:nvSpPr>
        <p:spPr>
          <a:xfrm>
            <a:off x="6773050" y="3718700"/>
            <a:ext cx="19608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Testimonials</a:t>
            </a:r>
            <a:endParaRPr sz="24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66" name="Google Shape;766;p56"/>
          <p:cNvSpPr txBox="1"/>
          <p:nvPr/>
        </p:nvSpPr>
        <p:spPr>
          <a:xfrm>
            <a:off x="414175" y="42413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Which is Your 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Growth?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67" name="Google Shape;767;p56"/>
          <p:cNvSpPr txBox="1"/>
          <p:nvPr/>
        </p:nvSpPr>
        <p:spPr>
          <a:xfrm>
            <a:off x="3469950" y="42413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How Many Customers?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68" name="Google Shape;768;p56"/>
          <p:cNvSpPr txBox="1"/>
          <p:nvPr/>
        </p:nvSpPr>
        <p:spPr>
          <a:xfrm>
            <a:off x="6773038" y="42413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Which Customers love you?</a:t>
            </a:r>
            <a:endParaRPr sz="18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7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57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do you need ?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75" name="Google Shape;775;p57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6" name="Google Shape;776;p57"/>
          <p:cNvGrpSpPr/>
          <p:nvPr/>
        </p:nvGrpSpPr>
        <p:grpSpPr>
          <a:xfrm>
            <a:off x="3680676" y="2121479"/>
            <a:ext cx="1912708" cy="1136013"/>
            <a:chOff x="4554538" y="1757363"/>
            <a:chExt cx="1047600" cy="622200"/>
          </a:xfrm>
        </p:grpSpPr>
        <p:sp>
          <p:nvSpPr>
            <p:cNvPr id="777" name="Google Shape;777;p57"/>
            <p:cNvSpPr/>
            <p:nvPr/>
          </p:nvSpPr>
          <p:spPr>
            <a:xfrm>
              <a:off x="4554538" y="1757363"/>
              <a:ext cx="1047600" cy="622200"/>
            </a:xfrm>
            <a:custGeom>
              <a:rect b="b" l="l" r="r" t="t"/>
              <a:pathLst>
                <a:path extrusionOk="0" h="120000" w="120000">
                  <a:moveTo>
                    <a:pt x="18909" y="12244"/>
                  </a:moveTo>
                  <a:lnTo>
                    <a:pt x="17090" y="19285"/>
                  </a:lnTo>
                  <a:lnTo>
                    <a:pt x="14363" y="25102"/>
                  </a:lnTo>
                  <a:lnTo>
                    <a:pt x="11090" y="29387"/>
                  </a:lnTo>
                  <a:lnTo>
                    <a:pt x="6909" y="32142"/>
                  </a:lnTo>
                  <a:lnTo>
                    <a:pt x="6909" y="87551"/>
                  </a:lnTo>
                  <a:lnTo>
                    <a:pt x="11090" y="89999"/>
                  </a:lnTo>
                  <a:lnTo>
                    <a:pt x="14727" y="94591"/>
                  </a:lnTo>
                  <a:lnTo>
                    <a:pt x="17272" y="100714"/>
                  </a:lnTo>
                  <a:lnTo>
                    <a:pt x="18909" y="107755"/>
                  </a:lnTo>
                  <a:lnTo>
                    <a:pt x="100727" y="107755"/>
                  </a:lnTo>
                  <a:lnTo>
                    <a:pt x="102181" y="100102"/>
                  </a:lnTo>
                  <a:lnTo>
                    <a:pt x="105090" y="94591"/>
                  </a:lnTo>
                  <a:lnTo>
                    <a:pt x="108727" y="89693"/>
                  </a:lnTo>
                  <a:lnTo>
                    <a:pt x="113272" y="87551"/>
                  </a:lnTo>
                  <a:lnTo>
                    <a:pt x="113272" y="32142"/>
                  </a:lnTo>
                  <a:lnTo>
                    <a:pt x="108727" y="29999"/>
                  </a:lnTo>
                  <a:lnTo>
                    <a:pt x="105090" y="25408"/>
                  </a:lnTo>
                  <a:lnTo>
                    <a:pt x="102545" y="19285"/>
                  </a:lnTo>
                  <a:lnTo>
                    <a:pt x="100727" y="12244"/>
                  </a:lnTo>
                  <a:lnTo>
                    <a:pt x="18909" y="12244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57"/>
            <p:cNvSpPr/>
            <p:nvPr/>
          </p:nvSpPr>
          <p:spPr>
            <a:xfrm>
              <a:off x="4938713" y="1862138"/>
              <a:ext cx="303300" cy="200100"/>
            </a:xfrm>
            <a:custGeom>
              <a:rect b="b" l="l" r="r" t="t"/>
              <a:pathLst>
                <a:path extrusionOk="0" h="120000" w="120000">
                  <a:moveTo>
                    <a:pt x="59685" y="0"/>
                  </a:moveTo>
                  <a:lnTo>
                    <a:pt x="76020" y="3809"/>
                  </a:lnTo>
                  <a:lnTo>
                    <a:pt x="90471" y="16190"/>
                  </a:lnTo>
                  <a:lnTo>
                    <a:pt x="103036" y="34285"/>
                  </a:lnTo>
                  <a:lnTo>
                    <a:pt x="111832" y="57142"/>
                  </a:lnTo>
                  <a:lnTo>
                    <a:pt x="118115" y="85714"/>
                  </a:lnTo>
                  <a:lnTo>
                    <a:pt x="120000" y="118095"/>
                  </a:lnTo>
                  <a:lnTo>
                    <a:pt x="120000" y="120000"/>
                  </a:lnTo>
                  <a:lnTo>
                    <a:pt x="117486" y="90476"/>
                  </a:lnTo>
                  <a:lnTo>
                    <a:pt x="111204" y="62857"/>
                  </a:lnTo>
                  <a:lnTo>
                    <a:pt x="101780" y="40000"/>
                  </a:lnTo>
                  <a:lnTo>
                    <a:pt x="90471" y="21904"/>
                  </a:lnTo>
                  <a:lnTo>
                    <a:pt x="76020" y="10476"/>
                  </a:lnTo>
                  <a:lnTo>
                    <a:pt x="59685" y="6666"/>
                  </a:lnTo>
                  <a:lnTo>
                    <a:pt x="43979" y="10476"/>
                  </a:lnTo>
                  <a:lnTo>
                    <a:pt x="29528" y="21904"/>
                  </a:lnTo>
                  <a:lnTo>
                    <a:pt x="18219" y="40000"/>
                  </a:lnTo>
                  <a:lnTo>
                    <a:pt x="8795" y="62857"/>
                  </a:lnTo>
                  <a:lnTo>
                    <a:pt x="2513" y="90476"/>
                  </a:lnTo>
                  <a:lnTo>
                    <a:pt x="0" y="120000"/>
                  </a:lnTo>
                  <a:lnTo>
                    <a:pt x="0" y="118095"/>
                  </a:lnTo>
                  <a:lnTo>
                    <a:pt x="1884" y="85714"/>
                  </a:lnTo>
                  <a:lnTo>
                    <a:pt x="8167" y="57142"/>
                  </a:lnTo>
                  <a:lnTo>
                    <a:pt x="16963" y="34285"/>
                  </a:lnTo>
                  <a:lnTo>
                    <a:pt x="29528" y="16190"/>
                  </a:lnTo>
                  <a:lnTo>
                    <a:pt x="43979" y="3809"/>
                  </a:lnTo>
                  <a:lnTo>
                    <a:pt x="596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57"/>
            <p:cNvSpPr/>
            <p:nvPr/>
          </p:nvSpPr>
          <p:spPr>
            <a:xfrm>
              <a:off x="4938713" y="2062163"/>
              <a:ext cx="303300" cy="2016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2513" y="30236"/>
                  </a:lnTo>
                  <a:lnTo>
                    <a:pt x="8795" y="57637"/>
                  </a:lnTo>
                  <a:lnTo>
                    <a:pt x="18219" y="80314"/>
                  </a:lnTo>
                  <a:lnTo>
                    <a:pt x="29528" y="98267"/>
                  </a:lnTo>
                  <a:lnTo>
                    <a:pt x="43979" y="108661"/>
                  </a:lnTo>
                  <a:lnTo>
                    <a:pt x="59685" y="113385"/>
                  </a:lnTo>
                  <a:lnTo>
                    <a:pt x="76020" y="108661"/>
                  </a:lnTo>
                  <a:lnTo>
                    <a:pt x="90471" y="98267"/>
                  </a:lnTo>
                  <a:lnTo>
                    <a:pt x="101780" y="80314"/>
                  </a:lnTo>
                  <a:lnTo>
                    <a:pt x="111204" y="57637"/>
                  </a:lnTo>
                  <a:lnTo>
                    <a:pt x="117486" y="30236"/>
                  </a:lnTo>
                  <a:lnTo>
                    <a:pt x="120000" y="0"/>
                  </a:lnTo>
                  <a:lnTo>
                    <a:pt x="120000" y="4724"/>
                  </a:lnTo>
                  <a:lnTo>
                    <a:pt x="118115" y="34015"/>
                  </a:lnTo>
                  <a:lnTo>
                    <a:pt x="111832" y="62362"/>
                  </a:lnTo>
                  <a:lnTo>
                    <a:pt x="103036" y="85984"/>
                  </a:lnTo>
                  <a:lnTo>
                    <a:pt x="90471" y="104881"/>
                  </a:lnTo>
                  <a:lnTo>
                    <a:pt x="76020" y="116220"/>
                  </a:lnTo>
                  <a:lnTo>
                    <a:pt x="59685" y="120000"/>
                  </a:lnTo>
                  <a:lnTo>
                    <a:pt x="43979" y="116220"/>
                  </a:lnTo>
                  <a:lnTo>
                    <a:pt x="29528" y="104881"/>
                  </a:lnTo>
                  <a:lnTo>
                    <a:pt x="16963" y="85984"/>
                  </a:lnTo>
                  <a:lnTo>
                    <a:pt x="8167" y="62362"/>
                  </a:lnTo>
                  <a:lnTo>
                    <a:pt x="1884" y="34015"/>
                  </a:lnTo>
                  <a:lnTo>
                    <a:pt x="0" y="4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57"/>
            <p:cNvSpPr/>
            <p:nvPr/>
          </p:nvSpPr>
          <p:spPr>
            <a:xfrm>
              <a:off x="4938713" y="1873250"/>
              <a:ext cx="303300" cy="379500"/>
            </a:xfrm>
            <a:custGeom>
              <a:rect b="b" l="l" r="r" t="t"/>
              <a:pathLst>
                <a:path extrusionOk="0" h="120000" w="120000">
                  <a:moveTo>
                    <a:pt x="55916" y="24100"/>
                  </a:moveTo>
                  <a:lnTo>
                    <a:pt x="55916" y="27615"/>
                  </a:lnTo>
                  <a:lnTo>
                    <a:pt x="47748" y="29121"/>
                  </a:lnTo>
                  <a:lnTo>
                    <a:pt x="40837" y="32635"/>
                  </a:lnTo>
                  <a:lnTo>
                    <a:pt x="37696" y="34644"/>
                  </a:lnTo>
                  <a:lnTo>
                    <a:pt x="37068" y="37656"/>
                  </a:lnTo>
                  <a:lnTo>
                    <a:pt x="35183" y="40669"/>
                  </a:lnTo>
                  <a:lnTo>
                    <a:pt x="35183" y="43179"/>
                  </a:lnTo>
                  <a:lnTo>
                    <a:pt x="35183" y="44686"/>
                  </a:lnTo>
                  <a:lnTo>
                    <a:pt x="35183" y="47196"/>
                  </a:lnTo>
                  <a:lnTo>
                    <a:pt x="35811" y="50711"/>
                  </a:lnTo>
                  <a:lnTo>
                    <a:pt x="37068" y="54225"/>
                  </a:lnTo>
                  <a:lnTo>
                    <a:pt x="40837" y="57238"/>
                  </a:lnTo>
                  <a:lnTo>
                    <a:pt x="47120" y="61255"/>
                  </a:lnTo>
                  <a:lnTo>
                    <a:pt x="55916" y="63765"/>
                  </a:lnTo>
                  <a:lnTo>
                    <a:pt x="55916" y="76317"/>
                  </a:lnTo>
                  <a:lnTo>
                    <a:pt x="53403" y="75313"/>
                  </a:lnTo>
                  <a:lnTo>
                    <a:pt x="50261" y="72803"/>
                  </a:lnTo>
                  <a:lnTo>
                    <a:pt x="48376" y="70794"/>
                  </a:lnTo>
                  <a:lnTo>
                    <a:pt x="47120" y="67782"/>
                  </a:lnTo>
                  <a:lnTo>
                    <a:pt x="32670" y="68786"/>
                  </a:lnTo>
                  <a:lnTo>
                    <a:pt x="33926" y="72301"/>
                  </a:lnTo>
                  <a:lnTo>
                    <a:pt x="32670" y="72301"/>
                  </a:lnTo>
                  <a:lnTo>
                    <a:pt x="35811" y="79330"/>
                  </a:lnTo>
                  <a:lnTo>
                    <a:pt x="40837" y="84351"/>
                  </a:lnTo>
                  <a:lnTo>
                    <a:pt x="47748" y="87364"/>
                  </a:lnTo>
                  <a:lnTo>
                    <a:pt x="55916" y="88870"/>
                  </a:lnTo>
                  <a:lnTo>
                    <a:pt x="55916" y="95899"/>
                  </a:lnTo>
                  <a:lnTo>
                    <a:pt x="64083" y="95899"/>
                  </a:lnTo>
                  <a:lnTo>
                    <a:pt x="64083" y="88870"/>
                  </a:lnTo>
                  <a:lnTo>
                    <a:pt x="74136" y="86861"/>
                  </a:lnTo>
                  <a:lnTo>
                    <a:pt x="81047" y="82845"/>
                  </a:lnTo>
                  <a:lnTo>
                    <a:pt x="85445" y="77824"/>
                  </a:lnTo>
                  <a:lnTo>
                    <a:pt x="86701" y="71297"/>
                  </a:lnTo>
                  <a:lnTo>
                    <a:pt x="86701" y="69288"/>
                  </a:lnTo>
                  <a:lnTo>
                    <a:pt x="86701" y="67782"/>
                  </a:lnTo>
                  <a:lnTo>
                    <a:pt x="86701" y="63765"/>
                  </a:lnTo>
                  <a:lnTo>
                    <a:pt x="84816" y="60753"/>
                  </a:lnTo>
                  <a:lnTo>
                    <a:pt x="82303" y="57740"/>
                  </a:lnTo>
                  <a:lnTo>
                    <a:pt x="74764" y="54225"/>
                  </a:lnTo>
                  <a:lnTo>
                    <a:pt x="64083" y="51213"/>
                  </a:lnTo>
                  <a:lnTo>
                    <a:pt x="64083" y="39665"/>
                  </a:lnTo>
                  <a:lnTo>
                    <a:pt x="67853" y="41171"/>
                  </a:lnTo>
                  <a:lnTo>
                    <a:pt x="69109" y="43179"/>
                  </a:lnTo>
                  <a:lnTo>
                    <a:pt x="70366" y="46192"/>
                  </a:lnTo>
                  <a:lnTo>
                    <a:pt x="84816" y="44686"/>
                  </a:lnTo>
                  <a:lnTo>
                    <a:pt x="83560" y="42677"/>
                  </a:lnTo>
                  <a:lnTo>
                    <a:pt x="82931" y="41171"/>
                  </a:lnTo>
                  <a:lnTo>
                    <a:pt x="84816" y="41171"/>
                  </a:lnTo>
                  <a:lnTo>
                    <a:pt x="82931" y="37656"/>
                  </a:lnTo>
                  <a:lnTo>
                    <a:pt x="81047" y="34644"/>
                  </a:lnTo>
                  <a:lnTo>
                    <a:pt x="78534" y="31631"/>
                  </a:lnTo>
                  <a:lnTo>
                    <a:pt x="74136" y="29623"/>
                  </a:lnTo>
                  <a:lnTo>
                    <a:pt x="69109" y="28117"/>
                  </a:lnTo>
                  <a:lnTo>
                    <a:pt x="64083" y="27615"/>
                  </a:lnTo>
                  <a:lnTo>
                    <a:pt x="64083" y="24100"/>
                  </a:lnTo>
                  <a:lnTo>
                    <a:pt x="55916" y="24100"/>
                  </a:lnTo>
                  <a:close/>
                  <a:moveTo>
                    <a:pt x="59685" y="0"/>
                  </a:moveTo>
                  <a:lnTo>
                    <a:pt x="76020" y="2008"/>
                  </a:lnTo>
                  <a:lnTo>
                    <a:pt x="90471" y="8033"/>
                  </a:lnTo>
                  <a:lnTo>
                    <a:pt x="101780" y="17573"/>
                  </a:lnTo>
                  <a:lnTo>
                    <a:pt x="111204" y="29623"/>
                  </a:lnTo>
                  <a:lnTo>
                    <a:pt x="117486" y="44184"/>
                  </a:lnTo>
                  <a:lnTo>
                    <a:pt x="120000" y="59748"/>
                  </a:lnTo>
                  <a:lnTo>
                    <a:pt x="117486" y="75815"/>
                  </a:lnTo>
                  <a:lnTo>
                    <a:pt x="111204" y="90376"/>
                  </a:lnTo>
                  <a:lnTo>
                    <a:pt x="101780" y="102426"/>
                  </a:lnTo>
                  <a:lnTo>
                    <a:pt x="90471" y="111966"/>
                  </a:lnTo>
                  <a:lnTo>
                    <a:pt x="76020" y="117489"/>
                  </a:lnTo>
                  <a:lnTo>
                    <a:pt x="59685" y="120000"/>
                  </a:lnTo>
                  <a:lnTo>
                    <a:pt x="43979" y="117489"/>
                  </a:lnTo>
                  <a:lnTo>
                    <a:pt x="29528" y="111966"/>
                  </a:lnTo>
                  <a:lnTo>
                    <a:pt x="18219" y="102426"/>
                  </a:lnTo>
                  <a:lnTo>
                    <a:pt x="8795" y="90376"/>
                  </a:lnTo>
                  <a:lnTo>
                    <a:pt x="2513" y="75815"/>
                  </a:lnTo>
                  <a:lnTo>
                    <a:pt x="0" y="59748"/>
                  </a:lnTo>
                  <a:lnTo>
                    <a:pt x="2513" y="44184"/>
                  </a:lnTo>
                  <a:lnTo>
                    <a:pt x="8795" y="29623"/>
                  </a:lnTo>
                  <a:lnTo>
                    <a:pt x="18219" y="17573"/>
                  </a:lnTo>
                  <a:lnTo>
                    <a:pt x="29528" y="8033"/>
                  </a:lnTo>
                  <a:lnTo>
                    <a:pt x="43979" y="2008"/>
                  </a:lnTo>
                  <a:lnTo>
                    <a:pt x="596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57"/>
            <p:cNvSpPr/>
            <p:nvPr/>
          </p:nvSpPr>
          <p:spPr>
            <a:xfrm>
              <a:off x="5100638" y="2081213"/>
              <a:ext cx="22200" cy="33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34285" y="5714"/>
                  </a:lnTo>
                  <a:lnTo>
                    <a:pt x="68571" y="17142"/>
                  </a:lnTo>
                  <a:lnTo>
                    <a:pt x="94285" y="34285"/>
                  </a:lnTo>
                  <a:lnTo>
                    <a:pt x="111428" y="40000"/>
                  </a:lnTo>
                  <a:lnTo>
                    <a:pt x="119999" y="57142"/>
                  </a:lnTo>
                  <a:lnTo>
                    <a:pt x="111428" y="80000"/>
                  </a:lnTo>
                  <a:lnTo>
                    <a:pt x="94285" y="97142"/>
                  </a:lnTo>
                  <a:lnTo>
                    <a:pt x="51428" y="114285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57"/>
            <p:cNvSpPr/>
            <p:nvPr/>
          </p:nvSpPr>
          <p:spPr>
            <a:xfrm>
              <a:off x="5064125" y="1998663"/>
              <a:ext cx="15900" cy="303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72000" y="107368"/>
                  </a:lnTo>
                  <a:lnTo>
                    <a:pt x="12000" y="82105"/>
                  </a:lnTo>
                  <a:lnTo>
                    <a:pt x="0" y="63157"/>
                  </a:lnTo>
                  <a:lnTo>
                    <a:pt x="0" y="44210"/>
                  </a:lnTo>
                  <a:lnTo>
                    <a:pt x="12000" y="37894"/>
                  </a:lnTo>
                  <a:lnTo>
                    <a:pt x="72000" y="12631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57"/>
            <p:cNvSpPr/>
            <p:nvPr/>
          </p:nvSpPr>
          <p:spPr>
            <a:xfrm>
              <a:off x="5027613" y="1960563"/>
              <a:ext cx="52500" cy="540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24705"/>
                  </a:lnTo>
                  <a:lnTo>
                    <a:pt x="72727" y="35294"/>
                  </a:lnTo>
                  <a:lnTo>
                    <a:pt x="32727" y="60000"/>
                  </a:lnTo>
                  <a:lnTo>
                    <a:pt x="14545" y="81176"/>
                  </a:lnTo>
                  <a:lnTo>
                    <a:pt x="3636" y="98823"/>
                  </a:lnTo>
                  <a:lnTo>
                    <a:pt x="0" y="120000"/>
                  </a:lnTo>
                  <a:lnTo>
                    <a:pt x="0" y="109411"/>
                  </a:lnTo>
                  <a:lnTo>
                    <a:pt x="0" y="91764"/>
                  </a:lnTo>
                  <a:lnTo>
                    <a:pt x="10909" y="70588"/>
                  </a:lnTo>
                  <a:lnTo>
                    <a:pt x="14545" y="49411"/>
                  </a:lnTo>
                  <a:lnTo>
                    <a:pt x="32727" y="35294"/>
                  </a:lnTo>
                  <a:lnTo>
                    <a:pt x="72727" y="10588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57"/>
            <p:cNvSpPr/>
            <p:nvPr/>
          </p:nvSpPr>
          <p:spPr>
            <a:xfrm>
              <a:off x="5080000" y="1949450"/>
              <a:ext cx="20700" cy="11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57"/>
            <p:cNvSpPr/>
            <p:nvPr/>
          </p:nvSpPr>
          <p:spPr>
            <a:xfrm>
              <a:off x="5060950" y="2014538"/>
              <a:ext cx="18900" cy="25500"/>
            </a:xfrm>
            <a:custGeom>
              <a:rect b="b" l="l" r="r" t="t"/>
              <a:pathLst>
                <a:path extrusionOk="0" h="120000" w="120000">
                  <a:moveTo>
                    <a:pt x="20000" y="0"/>
                  </a:moveTo>
                  <a:lnTo>
                    <a:pt x="30000" y="22500"/>
                  </a:lnTo>
                  <a:lnTo>
                    <a:pt x="80000" y="52500"/>
                  </a:lnTo>
                  <a:lnTo>
                    <a:pt x="120000" y="67500"/>
                  </a:lnTo>
                  <a:lnTo>
                    <a:pt x="120000" y="120000"/>
                  </a:lnTo>
                  <a:lnTo>
                    <a:pt x="80000" y="112500"/>
                  </a:lnTo>
                  <a:lnTo>
                    <a:pt x="30000" y="75000"/>
                  </a:lnTo>
                  <a:lnTo>
                    <a:pt x="20000" y="52500"/>
                  </a:lnTo>
                  <a:lnTo>
                    <a:pt x="0" y="22500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57"/>
            <p:cNvSpPr/>
            <p:nvPr/>
          </p:nvSpPr>
          <p:spPr>
            <a:xfrm>
              <a:off x="5021263" y="2087563"/>
              <a:ext cx="58800" cy="39600"/>
            </a:xfrm>
            <a:custGeom>
              <a:rect b="b" l="l" r="r" t="t"/>
              <a:pathLst>
                <a:path extrusionOk="0" h="120000" w="120000">
                  <a:moveTo>
                    <a:pt x="74594" y="0"/>
                  </a:moveTo>
                  <a:lnTo>
                    <a:pt x="81081" y="28800"/>
                  </a:lnTo>
                  <a:lnTo>
                    <a:pt x="90810" y="48000"/>
                  </a:lnTo>
                  <a:lnTo>
                    <a:pt x="107027" y="72000"/>
                  </a:lnTo>
                  <a:lnTo>
                    <a:pt x="120000" y="81600"/>
                  </a:lnTo>
                  <a:lnTo>
                    <a:pt x="120000" y="120000"/>
                  </a:lnTo>
                  <a:lnTo>
                    <a:pt x="107027" y="105600"/>
                  </a:lnTo>
                  <a:lnTo>
                    <a:pt x="90810" y="81600"/>
                  </a:lnTo>
                  <a:lnTo>
                    <a:pt x="81081" y="62400"/>
                  </a:lnTo>
                  <a:lnTo>
                    <a:pt x="74594" y="33600"/>
                  </a:lnTo>
                  <a:lnTo>
                    <a:pt x="6486" y="43200"/>
                  </a:lnTo>
                  <a:lnTo>
                    <a:pt x="0" y="9600"/>
                  </a:lnTo>
                  <a:lnTo>
                    <a:pt x="74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57"/>
            <p:cNvSpPr/>
            <p:nvPr/>
          </p:nvSpPr>
          <p:spPr>
            <a:xfrm>
              <a:off x="5100638" y="1960563"/>
              <a:ext cx="52500" cy="429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29090" y="4444"/>
                  </a:lnTo>
                  <a:lnTo>
                    <a:pt x="58181" y="17777"/>
                  </a:lnTo>
                  <a:lnTo>
                    <a:pt x="83636" y="35555"/>
                  </a:lnTo>
                  <a:lnTo>
                    <a:pt x="98181" y="62222"/>
                  </a:lnTo>
                  <a:lnTo>
                    <a:pt x="109090" y="88888"/>
                  </a:lnTo>
                  <a:lnTo>
                    <a:pt x="120000" y="120000"/>
                  </a:lnTo>
                  <a:lnTo>
                    <a:pt x="109090" y="120000"/>
                  </a:lnTo>
                  <a:lnTo>
                    <a:pt x="98181" y="93333"/>
                  </a:lnTo>
                  <a:lnTo>
                    <a:pt x="83636" y="71111"/>
                  </a:lnTo>
                  <a:lnTo>
                    <a:pt x="58181" y="48888"/>
                  </a:lnTo>
                  <a:lnTo>
                    <a:pt x="29090" y="35555"/>
                  </a:lnTo>
                  <a:lnTo>
                    <a:pt x="0" y="31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57"/>
            <p:cNvSpPr/>
            <p:nvPr/>
          </p:nvSpPr>
          <p:spPr>
            <a:xfrm>
              <a:off x="5100638" y="2035175"/>
              <a:ext cx="57300" cy="57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56666" y="20000"/>
                  </a:lnTo>
                  <a:lnTo>
                    <a:pt x="96666" y="43333"/>
                  </a:lnTo>
                  <a:lnTo>
                    <a:pt x="110000" y="63333"/>
                  </a:lnTo>
                  <a:lnTo>
                    <a:pt x="120000" y="83333"/>
                  </a:lnTo>
                  <a:lnTo>
                    <a:pt x="120000" y="110000"/>
                  </a:lnTo>
                  <a:lnTo>
                    <a:pt x="120000" y="120000"/>
                  </a:lnTo>
                  <a:lnTo>
                    <a:pt x="113333" y="100000"/>
                  </a:lnTo>
                  <a:lnTo>
                    <a:pt x="110000" y="83333"/>
                  </a:lnTo>
                  <a:lnTo>
                    <a:pt x="96666" y="66666"/>
                  </a:lnTo>
                  <a:lnTo>
                    <a:pt x="56666" y="43333"/>
                  </a:lnTo>
                  <a:lnTo>
                    <a:pt x="0" y="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57"/>
            <p:cNvSpPr/>
            <p:nvPr/>
          </p:nvSpPr>
          <p:spPr>
            <a:xfrm>
              <a:off x="5100638" y="2097088"/>
              <a:ext cx="22200" cy="303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lnTo>
                    <a:pt x="119999" y="25263"/>
                  </a:lnTo>
                  <a:lnTo>
                    <a:pt x="119999" y="56842"/>
                  </a:lnTo>
                  <a:lnTo>
                    <a:pt x="94285" y="88421"/>
                  </a:lnTo>
                  <a:lnTo>
                    <a:pt x="51428" y="107368"/>
                  </a:lnTo>
                  <a:lnTo>
                    <a:pt x="0" y="120000"/>
                  </a:lnTo>
                  <a:lnTo>
                    <a:pt x="0" y="69473"/>
                  </a:lnTo>
                  <a:lnTo>
                    <a:pt x="51428" y="63157"/>
                  </a:lnTo>
                  <a:lnTo>
                    <a:pt x="94285" y="44210"/>
                  </a:lnTo>
                  <a:lnTo>
                    <a:pt x="111428" y="25263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57"/>
            <p:cNvSpPr/>
            <p:nvPr/>
          </p:nvSpPr>
          <p:spPr>
            <a:xfrm>
              <a:off x="4767263" y="2005013"/>
              <a:ext cx="103200" cy="57300"/>
            </a:xfrm>
            <a:custGeom>
              <a:rect b="b" l="l" r="r" t="t"/>
              <a:pathLst>
                <a:path extrusionOk="0" h="120000" w="120000">
                  <a:moveTo>
                    <a:pt x="59076" y="0"/>
                  </a:moveTo>
                  <a:lnTo>
                    <a:pt x="83076" y="10000"/>
                  </a:lnTo>
                  <a:lnTo>
                    <a:pt x="101538" y="36666"/>
                  </a:lnTo>
                  <a:lnTo>
                    <a:pt x="114461" y="70000"/>
                  </a:lnTo>
                  <a:lnTo>
                    <a:pt x="120000" y="113333"/>
                  </a:lnTo>
                  <a:lnTo>
                    <a:pt x="116307" y="120000"/>
                  </a:lnTo>
                  <a:lnTo>
                    <a:pt x="108923" y="73333"/>
                  </a:lnTo>
                  <a:lnTo>
                    <a:pt x="86769" y="40000"/>
                  </a:lnTo>
                  <a:lnTo>
                    <a:pt x="59076" y="26666"/>
                  </a:lnTo>
                  <a:lnTo>
                    <a:pt x="31384" y="40000"/>
                  </a:lnTo>
                  <a:lnTo>
                    <a:pt x="11076" y="73333"/>
                  </a:lnTo>
                  <a:lnTo>
                    <a:pt x="0" y="120000"/>
                  </a:lnTo>
                  <a:lnTo>
                    <a:pt x="0" y="113333"/>
                  </a:lnTo>
                  <a:lnTo>
                    <a:pt x="1846" y="70000"/>
                  </a:lnTo>
                  <a:lnTo>
                    <a:pt x="16615" y="36666"/>
                  </a:lnTo>
                  <a:lnTo>
                    <a:pt x="35076" y="10000"/>
                  </a:lnTo>
                  <a:lnTo>
                    <a:pt x="590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57"/>
            <p:cNvSpPr/>
            <p:nvPr/>
          </p:nvSpPr>
          <p:spPr>
            <a:xfrm>
              <a:off x="5287963" y="2005013"/>
              <a:ext cx="101700" cy="57300"/>
            </a:xfrm>
            <a:custGeom>
              <a:rect b="b" l="l" r="r" t="t"/>
              <a:pathLst>
                <a:path extrusionOk="0" h="120000" w="120000">
                  <a:moveTo>
                    <a:pt x="58125" y="0"/>
                  </a:moveTo>
                  <a:lnTo>
                    <a:pt x="82500" y="10000"/>
                  </a:lnTo>
                  <a:lnTo>
                    <a:pt x="101250" y="36666"/>
                  </a:lnTo>
                  <a:lnTo>
                    <a:pt x="116250" y="70000"/>
                  </a:lnTo>
                  <a:lnTo>
                    <a:pt x="120000" y="113333"/>
                  </a:lnTo>
                  <a:lnTo>
                    <a:pt x="120000" y="120000"/>
                  </a:lnTo>
                  <a:lnTo>
                    <a:pt x="110625" y="73333"/>
                  </a:lnTo>
                  <a:lnTo>
                    <a:pt x="88125" y="40000"/>
                  </a:lnTo>
                  <a:lnTo>
                    <a:pt x="58125" y="26666"/>
                  </a:lnTo>
                  <a:lnTo>
                    <a:pt x="31875" y="40000"/>
                  </a:lnTo>
                  <a:lnTo>
                    <a:pt x="9375" y="73333"/>
                  </a:lnTo>
                  <a:lnTo>
                    <a:pt x="0" y="120000"/>
                  </a:lnTo>
                  <a:lnTo>
                    <a:pt x="0" y="113333"/>
                  </a:lnTo>
                  <a:lnTo>
                    <a:pt x="5625" y="70000"/>
                  </a:lnTo>
                  <a:lnTo>
                    <a:pt x="18750" y="36666"/>
                  </a:lnTo>
                  <a:lnTo>
                    <a:pt x="37500" y="10000"/>
                  </a:lnTo>
                  <a:lnTo>
                    <a:pt x="58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57"/>
            <p:cNvSpPr/>
            <p:nvPr/>
          </p:nvSpPr>
          <p:spPr>
            <a:xfrm>
              <a:off x="4767263" y="2062163"/>
              <a:ext cx="103200" cy="57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076" y="50000"/>
                  </a:lnTo>
                  <a:lnTo>
                    <a:pt x="31384" y="83333"/>
                  </a:lnTo>
                  <a:lnTo>
                    <a:pt x="59076" y="96666"/>
                  </a:lnTo>
                  <a:lnTo>
                    <a:pt x="86769" y="83333"/>
                  </a:lnTo>
                  <a:lnTo>
                    <a:pt x="108923" y="50000"/>
                  </a:lnTo>
                  <a:lnTo>
                    <a:pt x="116307" y="0"/>
                  </a:lnTo>
                  <a:lnTo>
                    <a:pt x="120000" y="16666"/>
                  </a:lnTo>
                  <a:lnTo>
                    <a:pt x="114461" y="53333"/>
                  </a:lnTo>
                  <a:lnTo>
                    <a:pt x="101538" y="86666"/>
                  </a:lnTo>
                  <a:lnTo>
                    <a:pt x="83076" y="110000"/>
                  </a:lnTo>
                  <a:lnTo>
                    <a:pt x="59076" y="120000"/>
                  </a:lnTo>
                  <a:lnTo>
                    <a:pt x="35076" y="110000"/>
                  </a:lnTo>
                  <a:lnTo>
                    <a:pt x="16615" y="86666"/>
                  </a:lnTo>
                  <a:lnTo>
                    <a:pt x="1846" y="53333"/>
                  </a:lnTo>
                  <a:lnTo>
                    <a:pt x="0" y="16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57"/>
            <p:cNvSpPr/>
            <p:nvPr/>
          </p:nvSpPr>
          <p:spPr>
            <a:xfrm>
              <a:off x="4767263" y="2017713"/>
              <a:ext cx="99900" cy="90600"/>
            </a:xfrm>
            <a:custGeom>
              <a:rect b="b" l="l" r="r" t="t"/>
              <a:pathLst>
                <a:path extrusionOk="0" h="120000" w="120000">
                  <a:moveTo>
                    <a:pt x="60952" y="0"/>
                  </a:moveTo>
                  <a:lnTo>
                    <a:pt x="89523" y="8421"/>
                  </a:lnTo>
                  <a:lnTo>
                    <a:pt x="112380" y="29473"/>
                  </a:lnTo>
                  <a:lnTo>
                    <a:pt x="120000" y="58947"/>
                  </a:lnTo>
                  <a:lnTo>
                    <a:pt x="112380" y="90526"/>
                  </a:lnTo>
                  <a:lnTo>
                    <a:pt x="89523" y="111578"/>
                  </a:lnTo>
                  <a:lnTo>
                    <a:pt x="60952" y="119999"/>
                  </a:lnTo>
                  <a:lnTo>
                    <a:pt x="32380" y="111578"/>
                  </a:lnTo>
                  <a:lnTo>
                    <a:pt x="11428" y="90526"/>
                  </a:lnTo>
                  <a:lnTo>
                    <a:pt x="0" y="58947"/>
                  </a:lnTo>
                  <a:lnTo>
                    <a:pt x="11428" y="29473"/>
                  </a:lnTo>
                  <a:lnTo>
                    <a:pt x="32380" y="8421"/>
                  </a:lnTo>
                  <a:lnTo>
                    <a:pt x="60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57"/>
            <p:cNvSpPr/>
            <p:nvPr/>
          </p:nvSpPr>
          <p:spPr>
            <a:xfrm>
              <a:off x="5287963" y="2062163"/>
              <a:ext cx="101700" cy="57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9375" y="50000"/>
                  </a:lnTo>
                  <a:lnTo>
                    <a:pt x="31875" y="83333"/>
                  </a:lnTo>
                  <a:lnTo>
                    <a:pt x="58125" y="96666"/>
                  </a:lnTo>
                  <a:lnTo>
                    <a:pt x="88125" y="83333"/>
                  </a:lnTo>
                  <a:lnTo>
                    <a:pt x="110625" y="50000"/>
                  </a:lnTo>
                  <a:lnTo>
                    <a:pt x="120000" y="0"/>
                  </a:lnTo>
                  <a:lnTo>
                    <a:pt x="120000" y="16666"/>
                  </a:lnTo>
                  <a:lnTo>
                    <a:pt x="116250" y="53333"/>
                  </a:lnTo>
                  <a:lnTo>
                    <a:pt x="101250" y="86666"/>
                  </a:lnTo>
                  <a:lnTo>
                    <a:pt x="82500" y="110000"/>
                  </a:lnTo>
                  <a:lnTo>
                    <a:pt x="58125" y="120000"/>
                  </a:lnTo>
                  <a:lnTo>
                    <a:pt x="37500" y="110000"/>
                  </a:lnTo>
                  <a:lnTo>
                    <a:pt x="18750" y="86666"/>
                  </a:lnTo>
                  <a:lnTo>
                    <a:pt x="5625" y="53333"/>
                  </a:lnTo>
                  <a:lnTo>
                    <a:pt x="0" y="16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57"/>
            <p:cNvSpPr/>
            <p:nvPr/>
          </p:nvSpPr>
          <p:spPr>
            <a:xfrm>
              <a:off x="5287963" y="2017713"/>
              <a:ext cx="101700" cy="90600"/>
            </a:xfrm>
            <a:custGeom>
              <a:rect b="b" l="l" r="r" t="t"/>
              <a:pathLst>
                <a:path extrusionOk="0" h="120000" w="120000">
                  <a:moveTo>
                    <a:pt x="58125" y="0"/>
                  </a:moveTo>
                  <a:lnTo>
                    <a:pt x="88125" y="8421"/>
                  </a:lnTo>
                  <a:lnTo>
                    <a:pt x="110625" y="29473"/>
                  </a:lnTo>
                  <a:lnTo>
                    <a:pt x="120000" y="58947"/>
                  </a:lnTo>
                  <a:lnTo>
                    <a:pt x="110625" y="90526"/>
                  </a:lnTo>
                  <a:lnTo>
                    <a:pt x="88125" y="111578"/>
                  </a:lnTo>
                  <a:lnTo>
                    <a:pt x="58125" y="119999"/>
                  </a:lnTo>
                  <a:lnTo>
                    <a:pt x="31875" y="111578"/>
                  </a:lnTo>
                  <a:lnTo>
                    <a:pt x="9375" y="90526"/>
                  </a:lnTo>
                  <a:lnTo>
                    <a:pt x="0" y="58947"/>
                  </a:lnTo>
                  <a:lnTo>
                    <a:pt x="9375" y="29473"/>
                  </a:lnTo>
                  <a:lnTo>
                    <a:pt x="31875" y="8421"/>
                  </a:lnTo>
                  <a:lnTo>
                    <a:pt x="58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6" name="Google Shape;796;p57"/>
          <p:cNvGrpSpPr/>
          <p:nvPr/>
        </p:nvGrpSpPr>
        <p:grpSpPr>
          <a:xfrm>
            <a:off x="558766" y="2013718"/>
            <a:ext cx="1704059" cy="1528585"/>
            <a:chOff x="2941638" y="1590675"/>
            <a:chExt cx="938100" cy="841500"/>
          </a:xfrm>
        </p:grpSpPr>
        <p:sp>
          <p:nvSpPr>
            <p:cNvPr id="797" name="Google Shape;797;p57"/>
            <p:cNvSpPr/>
            <p:nvPr/>
          </p:nvSpPr>
          <p:spPr>
            <a:xfrm>
              <a:off x="3254375" y="1908175"/>
              <a:ext cx="239700" cy="3207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8278" y="1782"/>
                  </a:lnTo>
                  <a:lnTo>
                    <a:pt x="36556" y="4158"/>
                  </a:lnTo>
                  <a:lnTo>
                    <a:pt x="36556" y="8316"/>
                  </a:lnTo>
                  <a:lnTo>
                    <a:pt x="38940" y="27326"/>
                  </a:lnTo>
                  <a:lnTo>
                    <a:pt x="46887" y="45148"/>
                  </a:lnTo>
                  <a:lnTo>
                    <a:pt x="59602" y="61188"/>
                  </a:lnTo>
                  <a:lnTo>
                    <a:pt x="76291" y="74851"/>
                  </a:lnTo>
                  <a:lnTo>
                    <a:pt x="96158" y="86138"/>
                  </a:lnTo>
                  <a:lnTo>
                    <a:pt x="120000" y="92673"/>
                  </a:lnTo>
                  <a:lnTo>
                    <a:pt x="117615" y="107524"/>
                  </a:lnTo>
                  <a:lnTo>
                    <a:pt x="112052" y="120000"/>
                  </a:lnTo>
                  <a:lnTo>
                    <a:pt x="85827" y="112277"/>
                  </a:lnTo>
                  <a:lnTo>
                    <a:pt x="61986" y="101584"/>
                  </a:lnTo>
                  <a:lnTo>
                    <a:pt x="41324" y="86732"/>
                  </a:lnTo>
                  <a:lnTo>
                    <a:pt x="23841" y="70099"/>
                  </a:lnTo>
                  <a:lnTo>
                    <a:pt x="10331" y="51089"/>
                  </a:lnTo>
                  <a:lnTo>
                    <a:pt x="2384" y="30297"/>
                  </a:lnTo>
                  <a:lnTo>
                    <a:pt x="0" y="8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57"/>
            <p:cNvSpPr/>
            <p:nvPr/>
          </p:nvSpPr>
          <p:spPr>
            <a:xfrm>
              <a:off x="2941638" y="1590675"/>
              <a:ext cx="938100" cy="841500"/>
            </a:xfrm>
            <a:custGeom>
              <a:rect b="b" l="l" r="r" t="t"/>
              <a:pathLst>
                <a:path extrusionOk="0" h="120000" w="120000">
                  <a:moveTo>
                    <a:pt x="42030" y="80377"/>
                  </a:moveTo>
                  <a:lnTo>
                    <a:pt x="42030" y="91698"/>
                  </a:lnTo>
                  <a:lnTo>
                    <a:pt x="43248" y="91471"/>
                  </a:lnTo>
                  <a:lnTo>
                    <a:pt x="44670" y="90792"/>
                  </a:lnTo>
                  <a:lnTo>
                    <a:pt x="45482" y="89886"/>
                  </a:lnTo>
                  <a:lnTo>
                    <a:pt x="46497" y="88528"/>
                  </a:lnTo>
                  <a:lnTo>
                    <a:pt x="46700" y="87169"/>
                  </a:lnTo>
                  <a:lnTo>
                    <a:pt x="47106" y="85811"/>
                  </a:lnTo>
                  <a:lnTo>
                    <a:pt x="47106" y="84679"/>
                  </a:lnTo>
                  <a:lnTo>
                    <a:pt x="46497" y="83547"/>
                  </a:lnTo>
                  <a:lnTo>
                    <a:pt x="45888" y="82641"/>
                  </a:lnTo>
                  <a:lnTo>
                    <a:pt x="45076" y="81735"/>
                  </a:lnTo>
                  <a:lnTo>
                    <a:pt x="43451" y="81056"/>
                  </a:lnTo>
                  <a:lnTo>
                    <a:pt x="42030" y="80377"/>
                  </a:lnTo>
                  <a:close/>
                  <a:moveTo>
                    <a:pt x="37360" y="60905"/>
                  </a:moveTo>
                  <a:lnTo>
                    <a:pt x="36548" y="61132"/>
                  </a:lnTo>
                  <a:lnTo>
                    <a:pt x="35329" y="61811"/>
                  </a:lnTo>
                  <a:lnTo>
                    <a:pt x="34720" y="62716"/>
                  </a:lnTo>
                  <a:lnTo>
                    <a:pt x="34111" y="63849"/>
                  </a:lnTo>
                  <a:lnTo>
                    <a:pt x="33908" y="64754"/>
                  </a:lnTo>
                  <a:lnTo>
                    <a:pt x="33502" y="65660"/>
                  </a:lnTo>
                  <a:lnTo>
                    <a:pt x="33502" y="66792"/>
                  </a:lnTo>
                  <a:lnTo>
                    <a:pt x="34111" y="67698"/>
                  </a:lnTo>
                  <a:lnTo>
                    <a:pt x="34517" y="68603"/>
                  </a:lnTo>
                  <a:lnTo>
                    <a:pt x="35329" y="69509"/>
                  </a:lnTo>
                  <a:lnTo>
                    <a:pt x="36142" y="70188"/>
                  </a:lnTo>
                  <a:lnTo>
                    <a:pt x="37360" y="70867"/>
                  </a:lnTo>
                  <a:lnTo>
                    <a:pt x="37360" y="60905"/>
                  </a:lnTo>
                  <a:close/>
                  <a:moveTo>
                    <a:pt x="40000" y="41660"/>
                  </a:moveTo>
                  <a:lnTo>
                    <a:pt x="33096" y="42339"/>
                  </a:lnTo>
                  <a:lnTo>
                    <a:pt x="26598" y="44830"/>
                  </a:lnTo>
                  <a:lnTo>
                    <a:pt x="20710" y="49132"/>
                  </a:lnTo>
                  <a:lnTo>
                    <a:pt x="16040" y="54339"/>
                  </a:lnTo>
                  <a:lnTo>
                    <a:pt x="12588" y="60452"/>
                  </a:lnTo>
                  <a:lnTo>
                    <a:pt x="10355" y="67698"/>
                  </a:lnTo>
                  <a:lnTo>
                    <a:pt x="9340" y="75849"/>
                  </a:lnTo>
                  <a:lnTo>
                    <a:pt x="10355" y="83547"/>
                  </a:lnTo>
                  <a:lnTo>
                    <a:pt x="12588" y="90792"/>
                  </a:lnTo>
                  <a:lnTo>
                    <a:pt x="16040" y="96905"/>
                  </a:lnTo>
                  <a:lnTo>
                    <a:pt x="20710" y="102113"/>
                  </a:lnTo>
                  <a:lnTo>
                    <a:pt x="26598" y="106415"/>
                  </a:lnTo>
                  <a:lnTo>
                    <a:pt x="33096" y="108905"/>
                  </a:lnTo>
                  <a:lnTo>
                    <a:pt x="40000" y="110037"/>
                  </a:lnTo>
                  <a:lnTo>
                    <a:pt x="46497" y="108905"/>
                  </a:lnTo>
                  <a:lnTo>
                    <a:pt x="52588" y="107094"/>
                  </a:lnTo>
                  <a:lnTo>
                    <a:pt x="57868" y="103471"/>
                  </a:lnTo>
                  <a:lnTo>
                    <a:pt x="62538" y="98943"/>
                  </a:lnTo>
                  <a:lnTo>
                    <a:pt x="65989" y="93283"/>
                  </a:lnTo>
                  <a:lnTo>
                    <a:pt x="68832" y="87169"/>
                  </a:lnTo>
                  <a:lnTo>
                    <a:pt x="68832" y="87169"/>
                  </a:lnTo>
                  <a:lnTo>
                    <a:pt x="62131" y="84226"/>
                  </a:lnTo>
                  <a:lnTo>
                    <a:pt x="56040" y="79924"/>
                  </a:lnTo>
                  <a:lnTo>
                    <a:pt x="50761" y="74716"/>
                  </a:lnTo>
                  <a:lnTo>
                    <a:pt x="46497" y="68603"/>
                  </a:lnTo>
                  <a:lnTo>
                    <a:pt x="42842" y="61584"/>
                  </a:lnTo>
                  <a:lnTo>
                    <a:pt x="42639" y="61132"/>
                  </a:lnTo>
                  <a:lnTo>
                    <a:pt x="42030" y="60905"/>
                  </a:lnTo>
                  <a:lnTo>
                    <a:pt x="42030" y="72226"/>
                  </a:lnTo>
                  <a:lnTo>
                    <a:pt x="46091" y="73584"/>
                  </a:lnTo>
                  <a:lnTo>
                    <a:pt x="49746" y="75169"/>
                  </a:lnTo>
                  <a:lnTo>
                    <a:pt x="51776" y="77207"/>
                  </a:lnTo>
                  <a:lnTo>
                    <a:pt x="53807" y="80603"/>
                  </a:lnTo>
                  <a:lnTo>
                    <a:pt x="54416" y="84905"/>
                  </a:lnTo>
                  <a:lnTo>
                    <a:pt x="54010" y="88075"/>
                  </a:lnTo>
                  <a:lnTo>
                    <a:pt x="52791" y="91018"/>
                  </a:lnTo>
                  <a:lnTo>
                    <a:pt x="51167" y="93735"/>
                  </a:lnTo>
                  <a:lnTo>
                    <a:pt x="48730" y="96000"/>
                  </a:lnTo>
                  <a:lnTo>
                    <a:pt x="45482" y="97358"/>
                  </a:lnTo>
                  <a:lnTo>
                    <a:pt x="42030" y="98264"/>
                  </a:lnTo>
                  <a:lnTo>
                    <a:pt x="42030" y="103698"/>
                  </a:lnTo>
                  <a:lnTo>
                    <a:pt x="37360" y="103698"/>
                  </a:lnTo>
                  <a:lnTo>
                    <a:pt x="37360" y="98264"/>
                  </a:lnTo>
                  <a:lnTo>
                    <a:pt x="32690" y="97358"/>
                  </a:lnTo>
                  <a:lnTo>
                    <a:pt x="29035" y="94641"/>
                  </a:lnTo>
                  <a:lnTo>
                    <a:pt x="27208" y="92150"/>
                  </a:lnTo>
                  <a:lnTo>
                    <a:pt x="25786" y="89207"/>
                  </a:lnTo>
                  <a:lnTo>
                    <a:pt x="24771" y="85584"/>
                  </a:lnTo>
                  <a:lnTo>
                    <a:pt x="32690" y="84905"/>
                  </a:lnTo>
                  <a:lnTo>
                    <a:pt x="33299" y="86490"/>
                  </a:lnTo>
                  <a:lnTo>
                    <a:pt x="33908" y="87849"/>
                  </a:lnTo>
                  <a:lnTo>
                    <a:pt x="34517" y="88754"/>
                  </a:lnTo>
                  <a:lnTo>
                    <a:pt x="35939" y="90339"/>
                  </a:lnTo>
                  <a:lnTo>
                    <a:pt x="37360" y="91471"/>
                  </a:lnTo>
                  <a:lnTo>
                    <a:pt x="37360" y="79018"/>
                  </a:lnTo>
                  <a:lnTo>
                    <a:pt x="33908" y="77660"/>
                  </a:lnTo>
                  <a:lnTo>
                    <a:pt x="31065" y="76075"/>
                  </a:lnTo>
                  <a:lnTo>
                    <a:pt x="29035" y="74264"/>
                  </a:lnTo>
                  <a:lnTo>
                    <a:pt x="26802" y="70641"/>
                  </a:lnTo>
                  <a:lnTo>
                    <a:pt x="25989" y="66113"/>
                  </a:lnTo>
                  <a:lnTo>
                    <a:pt x="26802" y="61811"/>
                  </a:lnTo>
                  <a:lnTo>
                    <a:pt x="29238" y="58188"/>
                  </a:lnTo>
                  <a:lnTo>
                    <a:pt x="32690" y="55698"/>
                  </a:lnTo>
                  <a:lnTo>
                    <a:pt x="37360" y="54339"/>
                  </a:lnTo>
                  <a:lnTo>
                    <a:pt x="37360" y="51396"/>
                  </a:lnTo>
                  <a:lnTo>
                    <a:pt x="40609" y="51396"/>
                  </a:lnTo>
                  <a:lnTo>
                    <a:pt x="40000" y="44603"/>
                  </a:lnTo>
                  <a:lnTo>
                    <a:pt x="40000" y="41660"/>
                  </a:lnTo>
                  <a:lnTo>
                    <a:pt x="40000" y="41660"/>
                  </a:lnTo>
                  <a:close/>
                  <a:moveTo>
                    <a:pt x="80000" y="10415"/>
                  </a:moveTo>
                  <a:lnTo>
                    <a:pt x="73502" y="11094"/>
                  </a:lnTo>
                  <a:lnTo>
                    <a:pt x="67411" y="13358"/>
                  </a:lnTo>
                  <a:lnTo>
                    <a:pt x="62131" y="16981"/>
                  </a:lnTo>
                  <a:lnTo>
                    <a:pt x="57461" y="21056"/>
                  </a:lnTo>
                  <a:lnTo>
                    <a:pt x="54010" y="26716"/>
                  </a:lnTo>
                  <a:lnTo>
                    <a:pt x="51167" y="32830"/>
                  </a:lnTo>
                  <a:lnTo>
                    <a:pt x="51167" y="32830"/>
                  </a:lnTo>
                  <a:lnTo>
                    <a:pt x="49949" y="38037"/>
                  </a:lnTo>
                  <a:lnTo>
                    <a:pt x="49340" y="43245"/>
                  </a:lnTo>
                  <a:lnTo>
                    <a:pt x="49340" y="44603"/>
                  </a:lnTo>
                  <a:lnTo>
                    <a:pt x="49949" y="52075"/>
                  </a:lnTo>
                  <a:lnTo>
                    <a:pt x="51979" y="58867"/>
                  </a:lnTo>
                  <a:lnTo>
                    <a:pt x="55431" y="64754"/>
                  </a:lnTo>
                  <a:lnTo>
                    <a:pt x="59492" y="69962"/>
                  </a:lnTo>
                  <a:lnTo>
                    <a:pt x="64771" y="74264"/>
                  </a:lnTo>
                  <a:lnTo>
                    <a:pt x="70659" y="77207"/>
                  </a:lnTo>
                  <a:lnTo>
                    <a:pt x="71878" y="77433"/>
                  </a:lnTo>
                  <a:lnTo>
                    <a:pt x="73299" y="77660"/>
                  </a:lnTo>
                  <a:lnTo>
                    <a:pt x="74517" y="78113"/>
                  </a:lnTo>
                  <a:lnTo>
                    <a:pt x="75939" y="78339"/>
                  </a:lnTo>
                  <a:lnTo>
                    <a:pt x="77157" y="78339"/>
                  </a:lnTo>
                  <a:lnTo>
                    <a:pt x="79796" y="78792"/>
                  </a:lnTo>
                  <a:lnTo>
                    <a:pt x="80000" y="78792"/>
                  </a:lnTo>
                  <a:lnTo>
                    <a:pt x="80000" y="78792"/>
                  </a:lnTo>
                  <a:lnTo>
                    <a:pt x="80000" y="78792"/>
                  </a:lnTo>
                  <a:lnTo>
                    <a:pt x="87106" y="77660"/>
                  </a:lnTo>
                  <a:lnTo>
                    <a:pt x="93401" y="75169"/>
                  </a:lnTo>
                  <a:lnTo>
                    <a:pt x="99289" y="71320"/>
                  </a:lnTo>
                  <a:lnTo>
                    <a:pt x="103959" y="66113"/>
                  </a:lnTo>
                  <a:lnTo>
                    <a:pt x="107411" y="59547"/>
                  </a:lnTo>
                  <a:lnTo>
                    <a:pt x="109847" y="52301"/>
                  </a:lnTo>
                  <a:lnTo>
                    <a:pt x="110659" y="44603"/>
                  </a:lnTo>
                  <a:lnTo>
                    <a:pt x="109847" y="36679"/>
                  </a:lnTo>
                  <a:lnTo>
                    <a:pt x="107411" y="29660"/>
                  </a:lnTo>
                  <a:lnTo>
                    <a:pt x="103959" y="23094"/>
                  </a:lnTo>
                  <a:lnTo>
                    <a:pt x="99289" y="17886"/>
                  </a:lnTo>
                  <a:lnTo>
                    <a:pt x="93401" y="14037"/>
                  </a:lnTo>
                  <a:lnTo>
                    <a:pt x="87106" y="11320"/>
                  </a:lnTo>
                  <a:lnTo>
                    <a:pt x="80000" y="10415"/>
                  </a:lnTo>
                  <a:close/>
                  <a:moveTo>
                    <a:pt x="80000" y="0"/>
                  </a:moveTo>
                  <a:lnTo>
                    <a:pt x="87918" y="905"/>
                  </a:lnTo>
                  <a:lnTo>
                    <a:pt x="95431" y="3622"/>
                  </a:lnTo>
                  <a:lnTo>
                    <a:pt x="102131" y="7698"/>
                  </a:lnTo>
                  <a:lnTo>
                    <a:pt x="108223" y="12905"/>
                  </a:lnTo>
                  <a:lnTo>
                    <a:pt x="112893" y="19471"/>
                  </a:lnTo>
                  <a:lnTo>
                    <a:pt x="116751" y="27396"/>
                  </a:lnTo>
                  <a:lnTo>
                    <a:pt x="119187" y="35547"/>
                  </a:lnTo>
                  <a:lnTo>
                    <a:pt x="120000" y="44603"/>
                  </a:lnTo>
                  <a:lnTo>
                    <a:pt x="119187" y="53660"/>
                  </a:lnTo>
                  <a:lnTo>
                    <a:pt x="116751" y="61811"/>
                  </a:lnTo>
                  <a:lnTo>
                    <a:pt x="112893" y="69283"/>
                  </a:lnTo>
                  <a:lnTo>
                    <a:pt x="108223" y="76075"/>
                  </a:lnTo>
                  <a:lnTo>
                    <a:pt x="102131" y="81283"/>
                  </a:lnTo>
                  <a:lnTo>
                    <a:pt x="95431" y="85584"/>
                  </a:lnTo>
                  <a:lnTo>
                    <a:pt x="87918" y="88075"/>
                  </a:lnTo>
                  <a:lnTo>
                    <a:pt x="80000" y="89207"/>
                  </a:lnTo>
                  <a:lnTo>
                    <a:pt x="78172" y="89207"/>
                  </a:lnTo>
                  <a:lnTo>
                    <a:pt x="75329" y="96226"/>
                  </a:lnTo>
                  <a:lnTo>
                    <a:pt x="71472" y="103018"/>
                  </a:lnTo>
                  <a:lnTo>
                    <a:pt x="66598" y="108905"/>
                  </a:lnTo>
                  <a:lnTo>
                    <a:pt x="61116" y="113433"/>
                  </a:lnTo>
                  <a:lnTo>
                    <a:pt x="54619" y="117056"/>
                  </a:lnTo>
                  <a:lnTo>
                    <a:pt x="47512" y="119320"/>
                  </a:lnTo>
                  <a:lnTo>
                    <a:pt x="40000" y="120000"/>
                  </a:lnTo>
                  <a:lnTo>
                    <a:pt x="32081" y="119320"/>
                  </a:lnTo>
                  <a:lnTo>
                    <a:pt x="24568" y="116830"/>
                  </a:lnTo>
                  <a:lnTo>
                    <a:pt x="17868" y="112528"/>
                  </a:lnTo>
                  <a:lnTo>
                    <a:pt x="11776" y="107094"/>
                  </a:lnTo>
                  <a:lnTo>
                    <a:pt x="7106" y="100528"/>
                  </a:lnTo>
                  <a:lnTo>
                    <a:pt x="3248" y="93056"/>
                  </a:lnTo>
                  <a:lnTo>
                    <a:pt x="1015" y="84679"/>
                  </a:lnTo>
                  <a:lnTo>
                    <a:pt x="0" y="75849"/>
                  </a:lnTo>
                  <a:lnTo>
                    <a:pt x="1015" y="66792"/>
                  </a:lnTo>
                  <a:lnTo>
                    <a:pt x="3248" y="58188"/>
                  </a:lnTo>
                  <a:lnTo>
                    <a:pt x="7106" y="50716"/>
                  </a:lnTo>
                  <a:lnTo>
                    <a:pt x="11776" y="44150"/>
                  </a:lnTo>
                  <a:lnTo>
                    <a:pt x="17868" y="38716"/>
                  </a:lnTo>
                  <a:lnTo>
                    <a:pt x="24568" y="34867"/>
                  </a:lnTo>
                  <a:lnTo>
                    <a:pt x="32081" y="32150"/>
                  </a:lnTo>
                  <a:lnTo>
                    <a:pt x="40000" y="31245"/>
                  </a:lnTo>
                  <a:lnTo>
                    <a:pt x="41827" y="31245"/>
                  </a:lnTo>
                  <a:lnTo>
                    <a:pt x="44670" y="23773"/>
                  </a:lnTo>
                  <a:lnTo>
                    <a:pt x="48527" y="17207"/>
                  </a:lnTo>
                  <a:lnTo>
                    <a:pt x="53401" y="11320"/>
                  </a:lnTo>
                  <a:lnTo>
                    <a:pt x="59086" y="6566"/>
                  </a:lnTo>
                  <a:lnTo>
                    <a:pt x="65380" y="2943"/>
                  </a:lnTo>
                  <a:lnTo>
                    <a:pt x="72487" y="905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57"/>
            <p:cNvSpPr/>
            <p:nvPr/>
          </p:nvSpPr>
          <p:spPr>
            <a:xfrm>
              <a:off x="3448050" y="1733550"/>
              <a:ext cx="230100" cy="365100"/>
            </a:xfrm>
            <a:custGeom>
              <a:rect b="b" l="l" r="r" t="t"/>
              <a:pathLst>
                <a:path extrusionOk="0" h="120000" w="120000">
                  <a:moveTo>
                    <a:pt x="69517" y="66782"/>
                  </a:moveTo>
                  <a:lnTo>
                    <a:pt x="69517" y="93391"/>
                  </a:lnTo>
                  <a:lnTo>
                    <a:pt x="75310" y="91826"/>
                  </a:lnTo>
                  <a:lnTo>
                    <a:pt x="80275" y="90260"/>
                  </a:lnTo>
                  <a:lnTo>
                    <a:pt x="84413" y="88173"/>
                  </a:lnTo>
                  <a:lnTo>
                    <a:pt x="88551" y="85565"/>
                  </a:lnTo>
                  <a:lnTo>
                    <a:pt x="89379" y="82956"/>
                  </a:lnTo>
                  <a:lnTo>
                    <a:pt x="91034" y="79826"/>
                  </a:lnTo>
                  <a:lnTo>
                    <a:pt x="89379" y="76695"/>
                  </a:lnTo>
                  <a:lnTo>
                    <a:pt x="88551" y="73565"/>
                  </a:lnTo>
                  <a:lnTo>
                    <a:pt x="86068" y="71478"/>
                  </a:lnTo>
                  <a:lnTo>
                    <a:pt x="81103" y="69913"/>
                  </a:lnTo>
                  <a:lnTo>
                    <a:pt x="76137" y="67826"/>
                  </a:lnTo>
                  <a:lnTo>
                    <a:pt x="69517" y="66782"/>
                  </a:lnTo>
                  <a:close/>
                  <a:moveTo>
                    <a:pt x="51310" y="21391"/>
                  </a:moveTo>
                  <a:lnTo>
                    <a:pt x="46344" y="22956"/>
                  </a:lnTo>
                  <a:lnTo>
                    <a:pt x="43034" y="24000"/>
                  </a:lnTo>
                  <a:lnTo>
                    <a:pt x="40551" y="25565"/>
                  </a:lnTo>
                  <a:lnTo>
                    <a:pt x="38068" y="28173"/>
                  </a:lnTo>
                  <a:lnTo>
                    <a:pt x="35586" y="30260"/>
                  </a:lnTo>
                  <a:lnTo>
                    <a:pt x="35586" y="33391"/>
                  </a:lnTo>
                  <a:lnTo>
                    <a:pt x="37241" y="36000"/>
                  </a:lnTo>
                  <a:lnTo>
                    <a:pt x="39724" y="40173"/>
                  </a:lnTo>
                  <a:lnTo>
                    <a:pt x="43034" y="41217"/>
                  </a:lnTo>
                  <a:lnTo>
                    <a:pt x="46344" y="42782"/>
                  </a:lnTo>
                  <a:lnTo>
                    <a:pt x="51310" y="44347"/>
                  </a:lnTo>
                  <a:lnTo>
                    <a:pt x="51310" y="21391"/>
                  </a:lnTo>
                  <a:close/>
                  <a:moveTo>
                    <a:pt x="51310" y="0"/>
                  </a:moveTo>
                  <a:lnTo>
                    <a:pt x="69517" y="0"/>
                  </a:lnTo>
                  <a:lnTo>
                    <a:pt x="69517" y="6782"/>
                  </a:lnTo>
                  <a:lnTo>
                    <a:pt x="86896" y="9391"/>
                  </a:lnTo>
                  <a:lnTo>
                    <a:pt x="100965" y="13565"/>
                  </a:lnTo>
                  <a:lnTo>
                    <a:pt x="110896" y="21391"/>
                  </a:lnTo>
                  <a:lnTo>
                    <a:pt x="115862" y="30260"/>
                  </a:lnTo>
                  <a:lnTo>
                    <a:pt x="84413" y="32347"/>
                  </a:lnTo>
                  <a:lnTo>
                    <a:pt x="81931" y="28695"/>
                  </a:lnTo>
                  <a:lnTo>
                    <a:pt x="78620" y="25565"/>
                  </a:lnTo>
                  <a:lnTo>
                    <a:pt x="75310" y="23478"/>
                  </a:lnTo>
                  <a:lnTo>
                    <a:pt x="69517" y="21391"/>
                  </a:lnTo>
                  <a:lnTo>
                    <a:pt x="69517" y="47478"/>
                  </a:lnTo>
                  <a:lnTo>
                    <a:pt x="86896" y="51130"/>
                  </a:lnTo>
                  <a:lnTo>
                    <a:pt x="100137" y="54782"/>
                  </a:lnTo>
                  <a:lnTo>
                    <a:pt x="110068" y="59478"/>
                  </a:lnTo>
                  <a:lnTo>
                    <a:pt x="118344" y="66782"/>
                  </a:lnTo>
                  <a:lnTo>
                    <a:pt x="120000" y="76695"/>
                  </a:lnTo>
                  <a:lnTo>
                    <a:pt x="119172" y="85043"/>
                  </a:lnTo>
                  <a:lnTo>
                    <a:pt x="114206" y="91826"/>
                  </a:lnTo>
                  <a:lnTo>
                    <a:pt x="107586" y="97565"/>
                  </a:lnTo>
                  <a:lnTo>
                    <a:pt x="96827" y="102260"/>
                  </a:lnTo>
                  <a:lnTo>
                    <a:pt x="84413" y="105913"/>
                  </a:lnTo>
                  <a:lnTo>
                    <a:pt x="69517" y="107478"/>
                  </a:lnTo>
                  <a:lnTo>
                    <a:pt x="69517" y="120000"/>
                  </a:lnTo>
                  <a:lnTo>
                    <a:pt x="51310" y="120000"/>
                  </a:lnTo>
                  <a:lnTo>
                    <a:pt x="51310" y="108000"/>
                  </a:lnTo>
                  <a:lnTo>
                    <a:pt x="32275" y="105391"/>
                  </a:lnTo>
                  <a:lnTo>
                    <a:pt x="16551" y="99130"/>
                  </a:lnTo>
                  <a:lnTo>
                    <a:pt x="9931" y="93913"/>
                  </a:lnTo>
                  <a:lnTo>
                    <a:pt x="4137" y="87130"/>
                  </a:lnTo>
                  <a:lnTo>
                    <a:pt x="0" y="78782"/>
                  </a:lnTo>
                  <a:lnTo>
                    <a:pt x="32275" y="76695"/>
                  </a:lnTo>
                  <a:lnTo>
                    <a:pt x="33931" y="80347"/>
                  </a:lnTo>
                  <a:lnTo>
                    <a:pt x="35586" y="83478"/>
                  </a:lnTo>
                  <a:lnTo>
                    <a:pt x="39724" y="86608"/>
                  </a:lnTo>
                  <a:lnTo>
                    <a:pt x="45517" y="89217"/>
                  </a:lnTo>
                  <a:lnTo>
                    <a:pt x="51310" y="91826"/>
                  </a:lnTo>
                  <a:lnTo>
                    <a:pt x="51310" y="64173"/>
                  </a:lnTo>
                  <a:lnTo>
                    <a:pt x="31448" y="58956"/>
                  </a:lnTo>
                  <a:lnTo>
                    <a:pt x="15724" y="52695"/>
                  </a:lnTo>
                  <a:lnTo>
                    <a:pt x="7448" y="43826"/>
                  </a:lnTo>
                  <a:lnTo>
                    <a:pt x="4965" y="33913"/>
                  </a:lnTo>
                  <a:lnTo>
                    <a:pt x="8275" y="23478"/>
                  </a:lnTo>
                  <a:lnTo>
                    <a:pt x="18206" y="15130"/>
                  </a:lnTo>
                  <a:lnTo>
                    <a:pt x="32275" y="9391"/>
                  </a:lnTo>
                  <a:lnTo>
                    <a:pt x="51310" y="6782"/>
                  </a:lnTo>
                  <a:lnTo>
                    <a:pt x="513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0" name="Google Shape;800;p57"/>
          <p:cNvGrpSpPr/>
          <p:nvPr/>
        </p:nvGrpSpPr>
        <p:grpSpPr>
          <a:xfrm>
            <a:off x="7011236" y="2300703"/>
            <a:ext cx="1573998" cy="1128465"/>
            <a:chOff x="2846388" y="4784725"/>
            <a:chExt cx="1076312" cy="771600"/>
          </a:xfrm>
        </p:grpSpPr>
        <p:sp>
          <p:nvSpPr>
            <p:cNvPr id="801" name="Google Shape;801;p57"/>
            <p:cNvSpPr/>
            <p:nvPr/>
          </p:nvSpPr>
          <p:spPr>
            <a:xfrm>
              <a:off x="2846388" y="4784725"/>
              <a:ext cx="763500" cy="771600"/>
            </a:xfrm>
            <a:custGeom>
              <a:rect b="b" l="l" r="r" t="t"/>
              <a:pathLst>
                <a:path extrusionOk="0" h="120000" w="120000">
                  <a:moveTo>
                    <a:pt x="95800" y="52839"/>
                  </a:moveTo>
                  <a:lnTo>
                    <a:pt x="92058" y="54074"/>
                  </a:lnTo>
                  <a:lnTo>
                    <a:pt x="89313" y="57037"/>
                  </a:lnTo>
                  <a:lnTo>
                    <a:pt x="87567" y="61728"/>
                  </a:lnTo>
                  <a:lnTo>
                    <a:pt x="86819" y="67407"/>
                  </a:lnTo>
                  <a:lnTo>
                    <a:pt x="87567" y="72839"/>
                  </a:lnTo>
                  <a:lnTo>
                    <a:pt x="89313" y="77283"/>
                  </a:lnTo>
                  <a:lnTo>
                    <a:pt x="92058" y="80493"/>
                  </a:lnTo>
                  <a:lnTo>
                    <a:pt x="95800" y="81728"/>
                  </a:lnTo>
                  <a:lnTo>
                    <a:pt x="99293" y="80493"/>
                  </a:lnTo>
                  <a:lnTo>
                    <a:pt x="102037" y="77283"/>
                  </a:lnTo>
                  <a:lnTo>
                    <a:pt x="104033" y="72839"/>
                  </a:lnTo>
                  <a:lnTo>
                    <a:pt x="104781" y="67407"/>
                  </a:lnTo>
                  <a:lnTo>
                    <a:pt x="104033" y="61728"/>
                  </a:lnTo>
                  <a:lnTo>
                    <a:pt x="102037" y="57037"/>
                  </a:lnTo>
                  <a:lnTo>
                    <a:pt x="99293" y="54074"/>
                  </a:lnTo>
                  <a:lnTo>
                    <a:pt x="95800" y="52839"/>
                  </a:lnTo>
                  <a:close/>
                  <a:moveTo>
                    <a:pt x="15717" y="0"/>
                  </a:moveTo>
                  <a:lnTo>
                    <a:pt x="21954" y="740"/>
                  </a:lnTo>
                  <a:lnTo>
                    <a:pt x="28191" y="1728"/>
                  </a:lnTo>
                  <a:lnTo>
                    <a:pt x="35925" y="3456"/>
                  </a:lnTo>
                  <a:lnTo>
                    <a:pt x="44158" y="4938"/>
                  </a:lnTo>
                  <a:lnTo>
                    <a:pt x="53139" y="6666"/>
                  </a:lnTo>
                  <a:lnTo>
                    <a:pt x="61871" y="8148"/>
                  </a:lnTo>
                  <a:lnTo>
                    <a:pt x="70602" y="9876"/>
                  </a:lnTo>
                  <a:lnTo>
                    <a:pt x="79085" y="11604"/>
                  </a:lnTo>
                  <a:lnTo>
                    <a:pt x="86819" y="13086"/>
                  </a:lnTo>
                  <a:lnTo>
                    <a:pt x="93305" y="14320"/>
                  </a:lnTo>
                  <a:lnTo>
                    <a:pt x="98295" y="15308"/>
                  </a:lnTo>
                  <a:lnTo>
                    <a:pt x="101538" y="15555"/>
                  </a:lnTo>
                  <a:lnTo>
                    <a:pt x="102536" y="16049"/>
                  </a:lnTo>
                  <a:lnTo>
                    <a:pt x="103284" y="16049"/>
                  </a:lnTo>
                  <a:lnTo>
                    <a:pt x="104781" y="16296"/>
                  </a:lnTo>
                  <a:lnTo>
                    <a:pt x="107276" y="17037"/>
                  </a:lnTo>
                  <a:lnTo>
                    <a:pt x="109771" y="18024"/>
                  </a:lnTo>
                  <a:lnTo>
                    <a:pt x="113014" y="20000"/>
                  </a:lnTo>
                  <a:lnTo>
                    <a:pt x="115509" y="22469"/>
                  </a:lnTo>
                  <a:lnTo>
                    <a:pt x="118004" y="25925"/>
                  </a:lnTo>
                  <a:lnTo>
                    <a:pt x="119251" y="30123"/>
                  </a:lnTo>
                  <a:lnTo>
                    <a:pt x="120000" y="35802"/>
                  </a:lnTo>
                  <a:lnTo>
                    <a:pt x="120000" y="41481"/>
                  </a:lnTo>
                  <a:lnTo>
                    <a:pt x="120000" y="48641"/>
                  </a:lnTo>
                  <a:lnTo>
                    <a:pt x="120000" y="56049"/>
                  </a:lnTo>
                  <a:lnTo>
                    <a:pt x="120000" y="72345"/>
                  </a:lnTo>
                  <a:lnTo>
                    <a:pt x="120000" y="80493"/>
                  </a:lnTo>
                  <a:lnTo>
                    <a:pt x="120000" y="87654"/>
                  </a:lnTo>
                  <a:lnTo>
                    <a:pt x="120000" y="94074"/>
                  </a:lnTo>
                  <a:lnTo>
                    <a:pt x="120000" y="99012"/>
                  </a:lnTo>
                  <a:lnTo>
                    <a:pt x="120000" y="102222"/>
                  </a:lnTo>
                  <a:lnTo>
                    <a:pt x="120000" y="103209"/>
                  </a:lnTo>
                  <a:lnTo>
                    <a:pt x="120000" y="103703"/>
                  </a:lnTo>
                  <a:lnTo>
                    <a:pt x="120000" y="105432"/>
                  </a:lnTo>
                  <a:lnTo>
                    <a:pt x="120000" y="107654"/>
                  </a:lnTo>
                  <a:lnTo>
                    <a:pt x="119750" y="110123"/>
                  </a:lnTo>
                  <a:lnTo>
                    <a:pt x="119002" y="112839"/>
                  </a:lnTo>
                  <a:lnTo>
                    <a:pt x="117505" y="115308"/>
                  </a:lnTo>
                  <a:lnTo>
                    <a:pt x="115509" y="117777"/>
                  </a:lnTo>
                  <a:lnTo>
                    <a:pt x="112266" y="119259"/>
                  </a:lnTo>
                  <a:lnTo>
                    <a:pt x="107775" y="120000"/>
                  </a:lnTo>
                  <a:lnTo>
                    <a:pt x="102536" y="119506"/>
                  </a:lnTo>
                  <a:lnTo>
                    <a:pt x="14220" y="103703"/>
                  </a:lnTo>
                  <a:lnTo>
                    <a:pt x="13970" y="103703"/>
                  </a:lnTo>
                  <a:lnTo>
                    <a:pt x="12474" y="103209"/>
                  </a:lnTo>
                  <a:lnTo>
                    <a:pt x="10727" y="102469"/>
                  </a:lnTo>
                  <a:lnTo>
                    <a:pt x="8232" y="101481"/>
                  </a:lnTo>
                  <a:lnTo>
                    <a:pt x="5987" y="99753"/>
                  </a:lnTo>
                  <a:lnTo>
                    <a:pt x="3492" y="97283"/>
                  </a:lnTo>
                  <a:lnTo>
                    <a:pt x="1746" y="94074"/>
                  </a:lnTo>
                  <a:lnTo>
                    <a:pt x="748" y="89382"/>
                  </a:lnTo>
                  <a:lnTo>
                    <a:pt x="0" y="84197"/>
                  </a:lnTo>
                  <a:lnTo>
                    <a:pt x="249" y="81234"/>
                  </a:lnTo>
                  <a:lnTo>
                    <a:pt x="249" y="79259"/>
                  </a:lnTo>
                  <a:lnTo>
                    <a:pt x="249" y="77283"/>
                  </a:lnTo>
                  <a:lnTo>
                    <a:pt x="249" y="76296"/>
                  </a:lnTo>
                  <a:lnTo>
                    <a:pt x="249" y="76049"/>
                  </a:lnTo>
                  <a:lnTo>
                    <a:pt x="249" y="75555"/>
                  </a:lnTo>
                  <a:lnTo>
                    <a:pt x="249" y="75555"/>
                  </a:lnTo>
                  <a:lnTo>
                    <a:pt x="249" y="76049"/>
                  </a:lnTo>
                  <a:lnTo>
                    <a:pt x="249" y="76790"/>
                  </a:lnTo>
                  <a:lnTo>
                    <a:pt x="249" y="77283"/>
                  </a:lnTo>
                  <a:lnTo>
                    <a:pt x="249" y="78024"/>
                  </a:lnTo>
                  <a:lnTo>
                    <a:pt x="249" y="79259"/>
                  </a:lnTo>
                  <a:lnTo>
                    <a:pt x="249" y="80246"/>
                  </a:lnTo>
                  <a:lnTo>
                    <a:pt x="249" y="80987"/>
                  </a:lnTo>
                  <a:lnTo>
                    <a:pt x="249" y="81728"/>
                  </a:lnTo>
                  <a:lnTo>
                    <a:pt x="249" y="82469"/>
                  </a:lnTo>
                  <a:lnTo>
                    <a:pt x="0" y="82716"/>
                  </a:lnTo>
                  <a:lnTo>
                    <a:pt x="0" y="82962"/>
                  </a:lnTo>
                  <a:lnTo>
                    <a:pt x="249" y="12839"/>
                  </a:lnTo>
                  <a:lnTo>
                    <a:pt x="0" y="12345"/>
                  </a:lnTo>
                  <a:lnTo>
                    <a:pt x="249" y="11358"/>
                  </a:lnTo>
                  <a:lnTo>
                    <a:pt x="748" y="9629"/>
                  </a:lnTo>
                  <a:lnTo>
                    <a:pt x="997" y="7407"/>
                  </a:lnTo>
                  <a:lnTo>
                    <a:pt x="2494" y="4938"/>
                  </a:lnTo>
                  <a:lnTo>
                    <a:pt x="4241" y="3209"/>
                  </a:lnTo>
                  <a:lnTo>
                    <a:pt x="7234" y="1481"/>
                  </a:lnTo>
                  <a:lnTo>
                    <a:pt x="10727" y="493"/>
                  </a:lnTo>
                  <a:lnTo>
                    <a:pt x="157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57"/>
            <p:cNvSpPr/>
            <p:nvPr/>
          </p:nvSpPr>
          <p:spPr>
            <a:xfrm>
              <a:off x="3111500" y="4784725"/>
              <a:ext cx="811200" cy="6270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2954" y="0"/>
                  </a:lnTo>
                  <a:lnTo>
                    <a:pt x="113659" y="0"/>
                  </a:lnTo>
                  <a:lnTo>
                    <a:pt x="115068" y="607"/>
                  </a:lnTo>
                  <a:lnTo>
                    <a:pt x="116712" y="1822"/>
                  </a:lnTo>
                  <a:lnTo>
                    <a:pt x="118356" y="3949"/>
                  </a:lnTo>
                  <a:lnTo>
                    <a:pt x="119765" y="7291"/>
                  </a:lnTo>
                  <a:lnTo>
                    <a:pt x="120000" y="12151"/>
                  </a:lnTo>
                  <a:lnTo>
                    <a:pt x="120000" y="108455"/>
                  </a:lnTo>
                  <a:lnTo>
                    <a:pt x="120000" y="109063"/>
                  </a:lnTo>
                  <a:lnTo>
                    <a:pt x="119765" y="111493"/>
                  </a:lnTo>
                  <a:lnTo>
                    <a:pt x="119060" y="113924"/>
                  </a:lnTo>
                  <a:lnTo>
                    <a:pt x="118121" y="116962"/>
                  </a:lnTo>
                  <a:lnTo>
                    <a:pt x="116007" y="119088"/>
                  </a:lnTo>
                  <a:lnTo>
                    <a:pt x="112954" y="120000"/>
                  </a:lnTo>
                  <a:lnTo>
                    <a:pt x="79138" y="120000"/>
                  </a:lnTo>
                  <a:lnTo>
                    <a:pt x="79138" y="68658"/>
                  </a:lnTo>
                  <a:lnTo>
                    <a:pt x="92054" y="68658"/>
                  </a:lnTo>
                  <a:lnTo>
                    <a:pt x="93463" y="68050"/>
                  </a:lnTo>
                  <a:lnTo>
                    <a:pt x="94168" y="67139"/>
                  </a:lnTo>
                  <a:lnTo>
                    <a:pt x="94637" y="66531"/>
                  </a:lnTo>
                  <a:lnTo>
                    <a:pt x="95107" y="64708"/>
                  </a:lnTo>
                  <a:lnTo>
                    <a:pt x="94637" y="63189"/>
                  </a:lnTo>
                  <a:lnTo>
                    <a:pt x="94168" y="61974"/>
                  </a:lnTo>
                  <a:lnTo>
                    <a:pt x="93463" y="61063"/>
                  </a:lnTo>
                  <a:lnTo>
                    <a:pt x="92054" y="60759"/>
                  </a:lnTo>
                  <a:lnTo>
                    <a:pt x="79138" y="60759"/>
                  </a:lnTo>
                  <a:lnTo>
                    <a:pt x="79138" y="43139"/>
                  </a:lnTo>
                  <a:lnTo>
                    <a:pt x="102857" y="43139"/>
                  </a:lnTo>
                  <a:lnTo>
                    <a:pt x="104266" y="42835"/>
                  </a:lnTo>
                  <a:lnTo>
                    <a:pt x="104970" y="41924"/>
                  </a:lnTo>
                  <a:lnTo>
                    <a:pt x="105440" y="41012"/>
                  </a:lnTo>
                  <a:lnTo>
                    <a:pt x="105909" y="39189"/>
                  </a:lnTo>
                  <a:lnTo>
                    <a:pt x="105440" y="37974"/>
                  </a:lnTo>
                  <a:lnTo>
                    <a:pt x="104970" y="37063"/>
                  </a:lnTo>
                  <a:lnTo>
                    <a:pt x="104266" y="36151"/>
                  </a:lnTo>
                  <a:lnTo>
                    <a:pt x="102857" y="35848"/>
                  </a:lnTo>
                  <a:lnTo>
                    <a:pt x="79138" y="35848"/>
                  </a:lnTo>
                  <a:lnTo>
                    <a:pt x="79138" y="32810"/>
                  </a:lnTo>
                  <a:lnTo>
                    <a:pt x="79138" y="31898"/>
                  </a:lnTo>
                  <a:lnTo>
                    <a:pt x="79138" y="30075"/>
                  </a:lnTo>
                  <a:lnTo>
                    <a:pt x="78904" y="27037"/>
                  </a:lnTo>
                  <a:lnTo>
                    <a:pt x="78199" y="24000"/>
                  </a:lnTo>
                  <a:lnTo>
                    <a:pt x="76555" y="20658"/>
                  </a:lnTo>
                  <a:lnTo>
                    <a:pt x="74442" y="17012"/>
                  </a:lnTo>
                  <a:lnTo>
                    <a:pt x="71154" y="13974"/>
                  </a:lnTo>
                  <a:lnTo>
                    <a:pt x="66692" y="12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3" name="Google Shape;803;p57"/>
          <p:cNvSpPr txBox="1"/>
          <p:nvPr/>
        </p:nvSpPr>
        <p:spPr>
          <a:xfrm>
            <a:off x="414175" y="40127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How much You need to Raise?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04" name="Google Shape;804;p57"/>
          <p:cNvSpPr txBox="1"/>
          <p:nvPr/>
        </p:nvSpPr>
        <p:spPr>
          <a:xfrm>
            <a:off x="3469950" y="40127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How Much Have you Raised?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05" name="Google Shape;805;p57"/>
          <p:cNvSpPr txBox="1"/>
          <p:nvPr/>
        </p:nvSpPr>
        <p:spPr>
          <a:xfrm>
            <a:off x="6773038" y="4012700"/>
            <a:ext cx="2196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How will you spend the money?</a:t>
            </a:r>
            <a:endParaRPr sz="24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>
            <a:off x="-9175" y="1020525"/>
            <a:ext cx="9144000" cy="165300"/>
          </a:xfrm>
          <a:prstGeom prst="rect">
            <a:avLst/>
          </a:prstGeom>
          <a:solidFill>
            <a:srgbClr val="000000">
              <a:alpha val="153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1"/>
          <p:cNvSpPr/>
          <p:nvPr/>
        </p:nvSpPr>
        <p:spPr>
          <a:xfrm>
            <a:off x="0" y="339850"/>
            <a:ext cx="9144000" cy="7899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1"/>
          <p:cNvSpPr txBox="1"/>
          <p:nvPr/>
        </p:nvSpPr>
        <p:spPr>
          <a:xfrm>
            <a:off x="125" y="339850"/>
            <a:ext cx="91440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10 SLIDES TO AN</a:t>
            </a:r>
            <a:r>
              <a:rPr lang="en" sz="5600">
                <a:latin typeface="Anton"/>
                <a:ea typeface="Anton"/>
                <a:cs typeface="Anton"/>
                <a:sym typeface="Anton"/>
              </a:rPr>
              <a:t> AWESOME PITCH</a:t>
            </a:r>
            <a:endParaRPr sz="5600"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178" name="Google Shape;178;p31"/>
          <p:cNvGrpSpPr/>
          <p:nvPr/>
        </p:nvGrpSpPr>
        <p:grpSpPr>
          <a:xfrm>
            <a:off x="973600" y="1442025"/>
            <a:ext cx="670450" cy="478400"/>
            <a:chOff x="973600" y="1442025"/>
            <a:chExt cx="670450" cy="478400"/>
          </a:xfrm>
        </p:grpSpPr>
        <p:sp>
          <p:nvSpPr>
            <p:cNvPr id="179" name="Google Shape;179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1" name="Google Shape;181;p31"/>
          <p:cNvGrpSpPr/>
          <p:nvPr/>
        </p:nvGrpSpPr>
        <p:grpSpPr>
          <a:xfrm>
            <a:off x="973600" y="2186850"/>
            <a:ext cx="670450" cy="478400"/>
            <a:chOff x="973600" y="1442025"/>
            <a:chExt cx="670450" cy="478400"/>
          </a:xfrm>
        </p:grpSpPr>
        <p:sp>
          <p:nvSpPr>
            <p:cNvPr id="182" name="Google Shape;182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" name="Google Shape;183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4" name="Google Shape;184;p31"/>
          <p:cNvGrpSpPr/>
          <p:nvPr/>
        </p:nvGrpSpPr>
        <p:grpSpPr>
          <a:xfrm>
            <a:off x="968975" y="2931638"/>
            <a:ext cx="670450" cy="478400"/>
            <a:chOff x="973600" y="1442025"/>
            <a:chExt cx="670450" cy="478400"/>
          </a:xfrm>
        </p:grpSpPr>
        <p:sp>
          <p:nvSpPr>
            <p:cNvPr id="185" name="Google Shape;185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6" name="Google Shape;186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7" name="Google Shape;187;p31"/>
          <p:cNvGrpSpPr/>
          <p:nvPr/>
        </p:nvGrpSpPr>
        <p:grpSpPr>
          <a:xfrm>
            <a:off x="973600" y="3676438"/>
            <a:ext cx="670450" cy="478400"/>
            <a:chOff x="973600" y="1442025"/>
            <a:chExt cx="670450" cy="478400"/>
          </a:xfrm>
        </p:grpSpPr>
        <p:sp>
          <p:nvSpPr>
            <p:cNvPr id="188" name="Google Shape;188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0" name="Google Shape;190;p31"/>
          <p:cNvGrpSpPr/>
          <p:nvPr/>
        </p:nvGrpSpPr>
        <p:grpSpPr>
          <a:xfrm>
            <a:off x="968975" y="4421250"/>
            <a:ext cx="670450" cy="478400"/>
            <a:chOff x="973600" y="1442025"/>
            <a:chExt cx="670450" cy="478400"/>
          </a:xfrm>
        </p:grpSpPr>
        <p:sp>
          <p:nvSpPr>
            <p:cNvPr id="191" name="Google Shape;191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2" name="Google Shape;192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3" name="Google Shape;193;p31"/>
          <p:cNvGrpSpPr/>
          <p:nvPr/>
        </p:nvGrpSpPr>
        <p:grpSpPr>
          <a:xfrm>
            <a:off x="5360225" y="1442038"/>
            <a:ext cx="670450" cy="478400"/>
            <a:chOff x="973600" y="1442025"/>
            <a:chExt cx="670450" cy="478400"/>
          </a:xfrm>
        </p:grpSpPr>
        <p:sp>
          <p:nvSpPr>
            <p:cNvPr id="194" name="Google Shape;194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6" name="Google Shape;196;p31"/>
          <p:cNvGrpSpPr/>
          <p:nvPr/>
        </p:nvGrpSpPr>
        <p:grpSpPr>
          <a:xfrm>
            <a:off x="5360225" y="2186850"/>
            <a:ext cx="670450" cy="478400"/>
            <a:chOff x="973600" y="1442025"/>
            <a:chExt cx="670450" cy="478400"/>
          </a:xfrm>
        </p:grpSpPr>
        <p:sp>
          <p:nvSpPr>
            <p:cNvPr id="197" name="Google Shape;197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9" name="Google Shape;199;p31"/>
          <p:cNvGrpSpPr/>
          <p:nvPr/>
        </p:nvGrpSpPr>
        <p:grpSpPr>
          <a:xfrm>
            <a:off x="5355600" y="2931650"/>
            <a:ext cx="670450" cy="478400"/>
            <a:chOff x="973600" y="1442025"/>
            <a:chExt cx="670450" cy="478400"/>
          </a:xfrm>
        </p:grpSpPr>
        <p:sp>
          <p:nvSpPr>
            <p:cNvPr id="200" name="Google Shape;200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8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2" name="Google Shape;202;p31"/>
          <p:cNvGrpSpPr/>
          <p:nvPr/>
        </p:nvGrpSpPr>
        <p:grpSpPr>
          <a:xfrm>
            <a:off x="5360225" y="3676450"/>
            <a:ext cx="670450" cy="478400"/>
            <a:chOff x="973600" y="1442025"/>
            <a:chExt cx="670450" cy="478400"/>
          </a:xfrm>
        </p:grpSpPr>
        <p:sp>
          <p:nvSpPr>
            <p:cNvPr id="203" name="Google Shape;203;p31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5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9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5" name="Google Shape;205;p31"/>
          <p:cNvGrpSpPr/>
          <p:nvPr/>
        </p:nvGrpSpPr>
        <p:grpSpPr>
          <a:xfrm>
            <a:off x="5355600" y="4339000"/>
            <a:ext cx="675100" cy="642900"/>
            <a:chOff x="5355600" y="4339000"/>
            <a:chExt cx="675100" cy="642900"/>
          </a:xfrm>
        </p:grpSpPr>
        <p:grpSp>
          <p:nvGrpSpPr>
            <p:cNvPr id="206" name="Google Shape;206;p31"/>
            <p:cNvGrpSpPr/>
            <p:nvPr/>
          </p:nvGrpSpPr>
          <p:grpSpPr>
            <a:xfrm>
              <a:off x="5355600" y="4421250"/>
              <a:ext cx="670450" cy="478400"/>
              <a:chOff x="973600" y="1442025"/>
              <a:chExt cx="670450" cy="478400"/>
            </a:xfrm>
          </p:grpSpPr>
          <p:sp>
            <p:nvSpPr>
              <p:cNvPr id="207" name="Google Shape;207;p31"/>
              <p:cNvSpPr/>
              <p:nvPr/>
            </p:nvSpPr>
            <p:spPr>
              <a:xfrm>
                <a:off x="988250" y="1497125"/>
                <a:ext cx="655800" cy="423300"/>
              </a:xfrm>
              <a:prstGeom prst="roundRect">
                <a:avLst>
                  <a:gd fmla="val 34700" name="adj"/>
                </a:avLst>
              </a:prstGeom>
              <a:solidFill>
                <a:srgbClr val="000000">
                  <a:alpha val="153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08" name="Google Shape;208;p31"/>
              <p:cNvSpPr/>
              <p:nvPr/>
            </p:nvSpPr>
            <p:spPr>
              <a:xfrm>
                <a:off x="973600" y="1442025"/>
                <a:ext cx="661200" cy="450000"/>
              </a:xfrm>
              <a:prstGeom prst="roundRect">
                <a:avLst>
                  <a:gd fmla="val 34700" name="adj"/>
                </a:avLst>
              </a:prstGeom>
              <a:solidFill>
                <a:srgbClr val="45BE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09" name="Google Shape;209;p31"/>
            <p:cNvSpPr txBox="1"/>
            <p:nvPr/>
          </p:nvSpPr>
          <p:spPr>
            <a:xfrm>
              <a:off x="5360200" y="4339000"/>
              <a:ext cx="6705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10</a:t>
              </a:r>
              <a:endPara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0" name="Google Shape;210;p31"/>
          <p:cNvSpPr txBox="1"/>
          <p:nvPr/>
        </p:nvSpPr>
        <p:spPr>
          <a:xfrm>
            <a:off x="1809425" y="1359775"/>
            <a:ext cx="2323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Elevator Pitch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1809425" y="2104600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Problem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2" name="Google Shape;212;p31"/>
          <p:cNvSpPr txBox="1"/>
          <p:nvPr/>
        </p:nvSpPr>
        <p:spPr>
          <a:xfrm>
            <a:off x="1809425" y="2849400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Solution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1809425" y="3594200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 Size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1809425" y="4339000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Business Model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6352025" y="1359800"/>
            <a:ext cx="2832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Proprietary Tech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6352025" y="2104613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Competition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6352025" y="2849413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Marketing Plan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6352025" y="3594213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Team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6352025" y="4339013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Money</a:t>
            </a:r>
            <a:endParaRPr sz="3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8"/>
          <p:cNvSpPr/>
          <p:nvPr/>
        </p:nvSpPr>
        <p:spPr>
          <a:xfrm>
            <a:off x="1305300" y="3984575"/>
            <a:ext cx="6539700" cy="55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86334"/>
                </a:lnTo>
                <a:lnTo>
                  <a:pt x="119895" y="93936"/>
                </a:lnTo>
                <a:lnTo>
                  <a:pt x="119635" y="100995"/>
                </a:lnTo>
                <a:lnTo>
                  <a:pt x="119271" y="107511"/>
                </a:lnTo>
                <a:lnTo>
                  <a:pt x="118802" y="112398"/>
                </a:lnTo>
                <a:lnTo>
                  <a:pt x="118177" y="116742"/>
                </a:lnTo>
                <a:lnTo>
                  <a:pt x="117449" y="119457"/>
                </a:lnTo>
                <a:lnTo>
                  <a:pt x="116720" y="120000"/>
                </a:lnTo>
                <a:lnTo>
                  <a:pt x="3227" y="120000"/>
                </a:lnTo>
                <a:lnTo>
                  <a:pt x="2498" y="119457"/>
                </a:lnTo>
                <a:lnTo>
                  <a:pt x="1822" y="116742"/>
                </a:lnTo>
                <a:lnTo>
                  <a:pt x="1197" y="112398"/>
                </a:lnTo>
                <a:lnTo>
                  <a:pt x="728" y="107511"/>
                </a:lnTo>
                <a:lnTo>
                  <a:pt x="312" y="100995"/>
                </a:lnTo>
                <a:lnTo>
                  <a:pt x="52" y="93936"/>
                </a:lnTo>
                <a:lnTo>
                  <a:pt x="0" y="863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23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58"/>
          <p:cNvSpPr/>
          <p:nvPr/>
        </p:nvSpPr>
        <p:spPr>
          <a:xfrm>
            <a:off x="1302402" y="289962"/>
            <a:ext cx="6539100" cy="3654300"/>
          </a:xfrm>
          <a:custGeom>
            <a:rect b="b" l="l" r="r" t="t"/>
            <a:pathLst>
              <a:path extrusionOk="0" h="120000" w="120000">
                <a:moveTo>
                  <a:pt x="3227" y="0"/>
                </a:moveTo>
                <a:lnTo>
                  <a:pt x="116720" y="0"/>
                </a:lnTo>
                <a:lnTo>
                  <a:pt x="117449" y="164"/>
                </a:lnTo>
                <a:lnTo>
                  <a:pt x="118177" y="576"/>
                </a:lnTo>
                <a:lnTo>
                  <a:pt x="118802" y="1153"/>
                </a:lnTo>
                <a:lnTo>
                  <a:pt x="119271" y="1976"/>
                </a:lnTo>
                <a:lnTo>
                  <a:pt x="119635" y="2882"/>
                </a:lnTo>
                <a:lnTo>
                  <a:pt x="119895" y="3953"/>
                </a:lnTo>
                <a:lnTo>
                  <a:pt x="120000" y="5188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5188"/>
                </a:lnTo>
                <a:lnTo>
                  <a:pt x="52" y="3953"/>
                </a:lnTo>
                <a:lnTo>
                  <a:pt x="312" y="2882"/>
                </a:lnTo>
                <a:lnTo>
                  <a:pt x="728" y="1976"/>
                </a:lnTo>
                <a:lnTo>
                  <a:pt x="1197" y="1153"/>
                </a:lnTo>
                <a:lnTo>
                  <a:pt x="1822" y="576"/>
                </a:lnTo>
                <a:lnTo>
                  <a:pt x="2498" y="164"/>
                </a:lnTo>
                <a:lnTo>
                  <a:pt x="322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58"/>
          <p:cNvSpPr/>
          <p:nvPr/>
        </p:nvSpPr>
        <p:spPr>
          <a:xfrm>
            <a:off x="2005970" y="498146"/>
            <a:ext cx="5586300" cy="3230700"/>
          </a:xfrm>
          <a:custGeom>
            <a:rect b="b" l="l" r="r" t="t"/>
            <a:pathLst>
              <a:path extrusionOk="0" h="120000" w="120000">
                <a:moveTo>
                  <a:pt x="8325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83250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aper-texture_grey.jpg" id="813" name="Google Shape;81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725" y="498150"/>
            <a:ext cx="6058478" cy="32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8"/>
          <p:cNvSpPr/>
          <p:nvPr/>
        </p:nvSpPr>
        <p:spPr>
          <a:xfrm>
            <a:off x="3611696" y="4461175"/>
            <a:ext cx="1920900" cy="524100"/>
          </a:xfrm>
          <a:custGeom>
            <a:rect b="b" l="l" r="r" t="t"/>
            <a:pathLst>
              <a:path extrusionOk="0" h="120000" w="120000">
                <a:moveTo>
                  <a:pt x="8685" y="0"/>
                </a:moveTo>
                <a:lnTo>
                  <a:pt x="111491" y="0"/>
                </a:lnTo>
                <a:lnTo>
                  <a:pt x="120000" y="119999"/>
                </a:lnTo>
                <a:lnTo>
                  <a:pt x="0" y="118277"/>
                </a:lnTo>
                <a:lnTo>
                  <a:pt x="8685" y="0"/>
                </a:lnTo>
                <a:close/>
              </a:path>
            </a:pathLst>
          </a:custGeom>
          <a:solidFill>
            <a:srgbClr val="666666">
              <a:alpha val="8846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58"/>
          <p:cNvSpPr/>
          <p:nvPr/>
        </p:nvSpPr>
        <p:spPr>
          <a:xfrm>
            <a:off x="3376227" y="4970350"/>
            <a:ext cx="2380200" cy="173100"/>
          </a:xfrm>
          <a:custGeom>
            <a:rect b="b" l="l" r="r" t="t"/>
            <a:pathLst>
              <a:path extrusionOk="0" h="120000" w="120000">
                <a:moveTo>
                  <a:pt x="9010" y="0"/>
                </a:moveTo>
                <a:lnTo>
                  <a:pt x="110989" y="0"/>
                </a:lnTo>
                <a:lnTo>
                  <a:pt x="113134" y="1739"/>
                </a:lnTo>
                <a:lnTo>
                  <a:pt x="114994" y="10434"/>
                </a:lnTo>
                <a:lnTo>
                  <a:pt x="116710" y="24347"/>
                </a:lnTo>
                <a:lnTo>
                  <a:pt x="117997" y="41739"/>
                </a:lnTo>
                <a:lnTo>
                  <a:pt x="119141" y="60869"/>
                </a:lnTo>
                <a:lnTo>
                  <a:pt x="119856" y="83478"/>
                </a:lnTo>
                <a:lnTo>
                  <a:pt x="120000" y="109565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109565"/>
                </a:lnTo>
                <a:lnTo>
                  <a:pt x="143" y="83478"/>
                </a:lnTo>
                <a:lnTo>
                  <a:pt x="858" y="60869"/>
                </a:lnTo>
                <a:lnTo>
                  <a:pt x="2002" y="41739"/>
                </a:lnTo>
                <a:lnTo>
                  <a:pt x="3432" y="24347"/>
                </a:lnTo>
                <a:lnTo>
                  <a:pt x="5005" y="10434"/>
                </a:lnTo>
                <a:lnTo>
                  <a:pt x="6865" y="1739"/>
                </a:lnTo>
                <a:lnTo>
                  <a:pt x="9010" y="0"/>
                </a:lnTo>
                <a:close/>
              </a:path>
            </a:pathLst>
          </a:custGeom>
          <a:solidFill>
            <a:srgbClr val="434343">
              <a:alpha val="8615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58"/>
          <p:cNvSpPr/>
          <p:nvPr/>
        </p:nvSpPr>
        <p:spPr>
          <a:xfrm>
            <a:off x="1302402" y="3944477"/>
            <a:ext cx="6539100" cy="55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86334"/>
                </a:lnTo>
                <a:lnTo>
                  <a:pt x="119895" y="93936"/>
                </a:lnTo>
                <a:lnTo>
                  <a:pt x="119635" y="100995"/>
                </a:lnTo>
                <a:lnTo>
                  <a:pt x="119271" y="107511"/>
                </a:lnTo>
                <a:lnTo>
                  <a:pt x="118802" y="112398"/>
                </a:lnTo>
                <a:lnTo>
                  <a:pt x="118177" y="116742"/>
                </a:lnTo>
                <a:lnTo>
                  <a:pt x="117449" y="119457"/>
                </a:lnTo>
                <a:lnTo>
                  <a:pt x="116720" y="120000"/>
                </a:lnTo>
                <a:lnTo>
                  <a:pt x="3227" y="120000"/>
                </a:lnTo>
                <a:lnTo>
                  <a:pt x="2498" y="119457"/>
                </a:lnTo>
                <a:lnTo>
                  <a:pt x="1822" y="116742"/>
                </a:lnTo>
                <a:lnTo>
                  <a:pt x="1197" y="112398"/>
                </a:lnTo>
                <a:lnTo>
                  <a:pt x="728" y="107511"/>
                </a:lnTo>
                <a:lnTo>
                  <a:pt x="312" y="100995"/>
                </a:lnTo>
                <a:lnTo>
                  <a:pt x="52" y="93936"/>
                </a:lnTo>
                <a:lnTo>
                  <a:pt x="0" y="86334"/>
                </a:lnTo>
                <a:lnTo>
                  <a:pt x="0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58"/>
          <p:cNvSpPr txBox="1"/>
          <p:nvPr>
            <p:ph type="ctrTitle"/>
          </p:nvPr>
        </p:nvSpPr>
        <p:spPr>
          <a:xfrm>
            <a:off x="297425" y="2509138"/>
            <a:ext cx="8520600" cy="9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45BEE8"/>
                </a:solidFill>
                <a:latin typeface="Six Caps"/>
                <a:ea typeface="Six Caps"/>
                <a:cs typeface="Six Caps"/>
                <a:sym typeface="Six Caps"/>
              </a:rPr>
              <a:t>Thank You</a:t>
            </a:r>
            <a:endParaRPr sz="15000">
              <a:solidFill>
                <a:srgbClr val="45BEE8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818" name="Google Shape;818;p58"/>
          <p:cNvSpPr/>
          <p:nvPr/>
        </p:nvSpPr>
        <p:spPr>
          <a:xfrm>
            <a:off x="1457525" y="383945"/>
            <a:ext cx="6200400" cy="1731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58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9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59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 Slide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26" name="Google Shape;826;p59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59"/>
          <p:cNvSpPr txBox="1"/>
          <p:nvPr/>
        </p:nvSpPr>
        <p:spPr>
          <a:xfrm>
            <a:off x="5985975" y="2214600"/>
            <a:ext cx="2716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Photos in this template were downloaded from </a:t>
            </a:r>
            <a:r>
              <a:rPr b="1"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pixabay.com</a:t>
            </a: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Attribution is located in each slide notes and the Credits slide.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28" name="Google Shape;828;p59"/>
          <p:cNvSpPr txBox="1"/>
          <p:nvPr/>
        </p:nvSpPr>
        <p:spPr>
          <a:xfrm>
            <a:off x="3148850" y="2214607"/>
            <a:ext cx="2716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backgrounds were created by </a:t>
            </a:r>
            <a:r>
              <a:rPr b="1" lang="en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Free Google Slides Templates</a:t>
            </a:r>
            <a:r>
              <a:rPr lang="en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9" name="Google Shape;829;p59"/>
          <p:cNvSpPr txBox="1"/>
          <p:nvPr/>
        </p:nvSpPr>
        <p:spPr>
          <a:xfrm>
            <a:off x="311700" y="2214607"/>
            <a:ext cx="2716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Vectorial Shapes in this Template were created by </a:t>
            </a:r>
            <a:r>
              <a:rPr b="1"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Free Google Slides Templates</a:t>
            </a: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and downloaded from </a:t>
            </a:r>
            <a:r>
              <a:rPr b="1"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FreePik.com</a:t>
            </a: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Icons in this Template are part of Google® Material Icons and </a:t>
            </a:r>
            <a:r>
              <a:rPr b="1"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flaticons.com</a:t>
            </a: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30" name="Google Shape;830;p59"/>
          <p:cNvSpPr txBox="1"/>
          <p:nvPr/>
        </p:nvSpPr>
        <p:spPr>
          <a:xfrm>
            <a:off x="311700" y="1771500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Shapes &amp; Icons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31" name="Google Shape;831;p59"/>
          <p:cNvSpPr txBox="1"/>
          <p:nvPr/>
        </p:nvSpPr>
        <p:spPr>
          <a:xfrm>
            <a:off x="3148838" y="1771500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Backgrounds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32" name="Google Shape;832;p59"/>
          <p:cNvSpPr txBox="1"/>
          <p:nvPr/>
        </p:nvSpPr>
        <p:spPr>
          <a:xfrm>
            <a:off x="5985975" y="1771500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Images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33" name="Google Shape;833;p59"/>
          <p:cNvSpPr txBox="1"/>
          <p:nvPr/>
        </p:nvSpPr>
        <p:spPr>
          <a:xfrm>
            <a:off x="311713" y="3204025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Fonts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34" name="Google Shape;834;p59"/>
          <p:cNvSpPr txBox="1"/>
          <p:nvPr/>
        </p:nvSpPr>
        <p:spPr>
          <a:xfrm>
            <a:off x="3148850" y="3204025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Color Palette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35" name="Google Shape;835;p59"/>
          <p:cNvSpPr txBox="1"/>
          <p:nvPr/>
        </p:nvSpPr>
        <p:spPr>
          <a:xfrm>
            <a:off x="5985988" y="3204025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Trademarks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36" name="Google Shape;836;p59"/>
          <p:cNvSpPr txBox="1"/>
          <p:nvPr/>
        </p:nvSpPr>
        <p:spPr>
          <a:xfrm>
            <a:off x="311725" y="3647124"/>
            <a:ext cx="27168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fonts used in this template are taken from </a:t>
            </a:r>
            <a:r>
              <a:rPr b="1"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Google </a:t>
            </a: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fonts. ( Anton, Roboto Condensed )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You can download the fonts from the following url: </a:t>
            </a:r>
            <a:r>
              <a:rPr lang="en" sz="900" u="sng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https://www.google.com/fonts/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37" name="Google Shape;837;p59"/>
          <p:cNvSpPr txBox="1"/>
          <p:nvPr/>
        </p:nvSpPr>
        <p:spPr>
          <a:xfrm>
            <a:off x="5986000" y="3647125"/>
            <a:ext cx="2716800" cy="16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Microsoft® and PowerPoint® are trademarks or registered trademarks of Microsoft Corporation.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© 2015 Google Inc, used with permission. Google and the Google logo are registered trademarks of Google Inc.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Google Drive® is a registered trademark of Google Inc.</a:t>
            </a:r>
            <a:endParaRPr sz="9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38" name="Google Shape;838;p59"/>
          <p:cNvSpPr/>
          <p:nvPr/>
        </p:nvSpPr>
        <p:spPr>
          <a:xfrm>
            <a:off x="3269364" y="4191938"/>
            <a:ext cx="1113600" cy="2739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#45bee8ff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9" name="Google Shape;839;p59"/>
          <p:cNvSpPr/>
          <p:nvPr/>
        </p:nvSpPr>
        <p:spPr>
          <a:xfrm>
            <a:off x="4456314" y="4191938"/>
            <a:ext cx="1113600" cy="27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#434343ff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0" name="Google Shape;840;p59"/>
          <p:cNvSpPr/>
          <p:nvPr/>
        </p:nvSpPr>
        <p:spPr>
          <a:xfrm>
            <a:off x="3269277" y="4534663"/>
            <a:ext cx="1113600" cy="273900"/>
          </a:xfrm>
          <a:prstGeom prst="rect">
            <a:avLst/>
          </a:prstGeom>
          <a:solidFill>
            <a:srgbClr val="666666">
              <a:alpha val="8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#ecb883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1" name="Google Shape;841;p59"/>
          <p:cNvSpPr/>
          <p:nvPr/>
        </p:nvSpPr>
        <p:spPr>
          <a:xfrm>
            <a:off x="4456327" y="4534663"/>
            <a:ext cx="1113600" cy="273900"/>
          </a:xfrm>
          <a:prstGeom prst="rect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#45bee864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2" name="Google Shape;842;p59"/>
          <p:cNvSpPr txBox="1"/>
          <p:nvPr/>
        </p:nvSpPr>
        <p:spPr>
          <a:xfrm>
            <a:off x="3148875" y="3647125"/>
            <a:ext cx="27168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Template provides a theme with the following  basic colors: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0"/>
          <p:cNvSpPr/>
          <p:nvPr/>
        </p:nvSpPr>
        <p:spPr>
          <a:xfrm>
            <a:off x="0" y="690400"/>
            <a:ext cx="91440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60"/>
          <p:cNvSpPr txBox="1"/>
          <p:nvPr/>
        </p:nvSpPr>
        <p:spPr>
          <a:xfrm>
            <a:off x="-125" y="807100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Icons &amp; Shapes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49" name="Google Shape;849;p60"/>
          <p:cNvSpPr/>
          <p:nvPr/>
        </p:nvSpPr>
        <p:spPr>
          <a:xfrm>
            <a:off x="0" y="1556693"/>
            <a:ext cx="9136200" cy="54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60"/>
          <p:cNvSpPr txBox="1"/>
          <p:nvPr/>
        </p:nvSpPr>
        <p:spPr>
          <a:xfrm>
            <a:off x="311700" y="2000100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Vector Icons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51" name="Google Shape;851;p60"/>
          <p:cNvSpPr txBox="1"/>
          <p:nvPr/>
        </p:nvSpPr>
        <p:spPr>
          <a:xfrm>
            <a:off x="3148838" y="2000100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Resize the Icons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52" name="Google Shape;852;p60"/>
          <p:cNvSpPr txBox="1"/>
          <p:nvPr/>
        </p:nvSpPr>
        <p:spPr>
          <a:xfrm>
            <a:off x="5985975" y="2000100"/>
            <a:ext cx="27168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Edit the colors</a:t>
            </a:r>
            <a:endParaRPr sz="18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53" name="Google Shape;853;p60"/>
          <p:cNvSpPr txBox="1"/>
          <p:nvPr/>
        </p:nvSpPr>
        <p:spPr>
          <a:xfrm>
            <a:off x="311700" y="2443208"/>
            <a:ext cx="27168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Free Google Slides Templates</a:t>
            </a: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uses Vectorial Icons from the most popular Free Sources.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54" name="Google Shape;854;p60"/>
          <p:cNvSpPr txBox="1"/>
          <p:nvPr/>
        </p:nvSpPr>
        <p:spPr>
          <a:xfrm>
            <a:off x="3148850" y="2443208"/>
            <a:ext cx="27168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 Icons are resizable. Change the icons size without losing resolution.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55" name="Google Shape;855;p60"/>
          <p:cNvSpPr txBox="1"/>
          <p:nvPr/>
        </p:nvSpPr>
        <p:spPr>
          <a:xfrm>
            <a:off x="5985975" y="2443208"/>
            <a:ext cx="2716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 Icons are editable. Change the color fill and lines without affecting the shape.</a:t>
            </a:r>
            <a:endParaRPr sz="1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56" name="Google Shape;856;p60"/>
          <p:cNvSpPr/>
          <p:nvPr/>
        </p:nvSpPr>
        <p:spPr>
          <a:xfrm>
            <a:off x="1087483" y="3383813"/>
            <a:ext cx="301625" cy="334963"/>
          </a:xfrm>
          <a:custGeom>
            <a:rect b="b" l="l" r="r" t="t"/>
            <a:pathLst>
              <a:path extrusionOk="0" h="333" w="300">
                <a:moveTo>
                  <a:pt x="150" y="0"/>
                </a:moveTo>
                <a:cubicBezTo>
                  <a:pt x="168" y="0"/>
                  <a:pt x="183" y="15"/>
                  <a:pt x="183" y="33"/>
                </a:cubicBezTo>
                <a:cubicBezTo>
                  <a:pt x="183" y="51"/>
                  <a:pt x="168" y="66"/>
                  <a:pt x="150" y="66"/>
                </a:cubicBezTo>
                <a:cubicBezTo>
                  <a:pt x="131" y="66"/>
                  <a:pt x="116" y="51"/>
                  <a:pt x="116" y="33"/>
                </a:cubicBezTo>
                <a:cubicBezTo>
                  <a:pt x="116" y="15"/>
                  <a:pt x="131" y="0"/>
                  <a:pt x="150" y="0"/>
                </a:cubicBezTo>
                <a:close/>
                <a:moveTo>
                  <a:pt x="300" y="116"/>
                </a:moveTo>
                <a:cubicBezTo>
                  <a:pt x="200" y="116"/>
                  <a:pt x="200" y="116"/>
                  <a:pt x="200" y="116"/>
                </a:cubicBezTo>
                <a:cubicBezTo>
                  <a:pt x="200" y="333"/>
                  <a:pt x="200" y="333"/>
                  <a:pt x="200" y="333"/>
                </a:cubicBezTo>
                <a:cubicBezTo>
                  <a:pt x="166" y="333"/>
                  <a:pt x="166" y="333"/>
                  <a:pt x="166" y="333"/>
                </a:cubicBezTo>
                <a:cubicBezTo>
                  <a:pt x="166" y="233"/>
                  <a:pt x="166" y="233"/>
                  <a:pt x="166" y="233"/>
                </a:cubicBezTo>
                <a:cubicBezTo>
                  <a:pt x="133" y="233"/>
                  <a:pt x="133" y="233"/>
                  <a:pt x="133" y="233"/>
                </a:cubicBezTo>
                <a:cubicBezTo>
                  <a:pt x="133" y="333"/>
                  <a:pt x="133" y="333"/>
                  <a:pt x="133" y="333"/>
                </a:cubicBezTo>
                <a:cubicBezTo>
                  <a:pt x="100" y="333"/>
                  <a:pt x="100" y="333"/>
                  <a:pt x="100" y="333"/>
                </a:cubicBezTo>
                <a:cubicBezTo>
                  <a:pt x="100" y="116"/>
                  <a:pt x="100" y="116"/>
                  <a:pt x="10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83"/>
                  <a:pt x="0" y="83"/>
                  <a:pt x="0" y="83"/>
                </a:cubicBezTo>
                <a:cubicBezTo>
                  <a:pt x="300" y="83"/>
                  <a:pt x="300" y="83"/>
                  <a:pt x="300" y="83"/>
                </a:cubicBezTo>
                <a:lnTo>
                  <a:pt x="300" y="116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60"/>
          <p:cNvSpPr/>
          <p:nvPr/>
        </p:nvSpPr>
        <p:spPr>
          <a:xfrm>
            <a:off x="1060142" y="3769575"/>
            <a:ext cx="319088" cy="350838"/>
          </a:xfrm>
          <a:custGeom>
            <a:rect b="b" l="l" r="r" t="t"/>
            <a:pathLst>
              <a:path extrusionOk="0" h="221" w="201">
                <a:moveTo>
                  <a:pt x="21" y="95"/>
                </a:moveTo>
                <a:lnTo>
                  <a:pt x="21" y="169"/>
                </a:lnTo>
                <a:lnTo>
                  <a:pt x="53" y="169"/>
                </a:lnTo>
                <a:lnTo>
                  <a:pt x="53" y="95"/>
                </a:lnTo>
                <a:lnTo>
                  <a:pt x="21" y="95"/>
                </a:lnTo>
                <a:close/>
                <a:moveTo>
                  <a:pt x="85" y="95"/>
                </a:moveTo>
                <a:lnTo>
                  <a:pt x="85" y="169"/>
                </a:lnTo>
                <a:lnTo>
                  <a:pt x="116" y="169"/>
                </a:lnTo>
                <a:lnTo>
                  <a:pt x="116" y="95"/>
                </a:lnTo>
                <a:lnTo>
                  <a:pt x="85" y="95"/>
                </a:lnTo>
                <a:close/>
                <a:moveTo>
                  <a:pt x="0" y="221"/>
                </a:moveTo>
                <a:lnTo>
                  <a:pt x="201" y="221"/>
                </a:lnTo>
                <a:lnTo>
                  <a:pt x="201" y="190"/>
                </a:lnTo>
                <a:lnTo>
                  <a:pt x="0" y="190"/>
                </a:lnTo>
                <a:lnTo>
                  <a:pt x="0" y="221"/>
                </a:lnTo>
                <a:close/>
                <a:moveTo>
                  <a:pt x="148" y="95"/>
                </a:moveTo>
                <a:lnTo>
                  <a:pt x="148" y="169"/>
                </a:lnTo>
                <a:lnTo>
                  <a:pt x="180" y="169"/>
                </a:lnTo>
                <a:lnTo>
                  <a:pt x="180" y="95"/>
                </a:lnTo>
                <a:lnTo>
                  <a:pt x="148" y="95"/>
                </a:lnTo>
                <a:close/>
                <a:moveTo>
                  <a:pt x="100" y="0"/>
                </a:moveTo>
                <a:lnTo>
                  <a:pt x="0" y="52"/>
                </a:lnTo>
                <a:lnTo>
                  <a:pt x="0" y="74"/>
                </a:lnTo>
                <a:lnTo>
                  <a:pt x="201" y="74"/>
                </a:lnTo>
                <a:lnTo>
                  <a:pt x="201" y="52"/>
                </a:lnTo>
                <a:lnTo>
                  <a:pt x="100" y="0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60"/>
          <p:cNvSpPr/>
          <p:nvPr/>
        </p:nvSpPr>
        <p:spPr>
          <a:xfrm>
            <a:off x="311700" y="3467950"/>
            <a:ext cx="301625" cy="166688"/>
          </a:xfrm>
          <a:custGeom>
            <a:rect b="b" l="l" r="r" t="t"/>
            <a:pathLst>
              <a:path extrusionOk="0" h="105" w="190">
                <a:moveTo>
                  <a:pt x="0" y="63"/>
                </a:moveTo>
                <a:lnTo>
                  <a:pt x="21" y="63"/>
                </a:lnTo>
                <a:lnTo>
                  <a:pt x="21" y="42"/>
                </a:lnTo>
                <a:lnTo>
                  <a:pt x="0" y="42"/>
                </a:lnTo>
                <a:lnTo>
                  <a:pt x="0" y="63"/>
                </a:lnTo>
                <a:close/>
                <a:moveTo>
                  <a:pt x="0" y="105"/>
                </a:moveTo>
                <a:lnTo>
                  <a:pt x="21" y="105"/>
                </a:lnTo>
                <a:lnTo>
                  <a:pt x="21" y="84"/>
                </a:lnTo>
                <a:lnTo>
                  <a:pt x="0" y="84"/>
                </a:lnTo>
                <a:lnTo>
                  <a:pt x="0" y="105"/>
                </a:lnTo>
                <a:close/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42" y="63"/>
                </a:moveTo>
                <a:lnTo>
                  <a:pt x="190" y="63"/>
                </a:lnTo>
                <a:lnTo>
                  <a:pt x="190" y="42"/>
                </a:lnTo>
                <a:lnTo>
                  <a:pt x="42" y="42"/>
                </a:lnTo>
                <a:lnTo>
                  <a:pt x="42" y="63"/>
                </a:lnTo>
                <a:close/>
                <a:moveTo>
                  <a:pt x="42" y="105"/>
                </a:moveTo>
                <a:lnTo>
                  <a:pt x="190" y="105"/>
                </a:lnTo>
                <a:lnTo>
                  <a:pt x="190" y="84"/>
                </a:lnTo>
                <a:lnTo>
                  <a:pt x="42" y="84"/>
                </a:lnTo>
                <a:lnTo>
                  <a:pt x="42" y="105"/>
                </a:lnTo>
                <a:close/>
                <a:moveTo>
                  <a:pt x="42" y="0"/>
                </a:moveTo>
                <a:lnTo>
                  <a:pt x="42" y="21"/>
                </a:lnTo>
                <a:lnTo>
                  <a:pt x="190" y="21"/>
                </a:lnTo>
                <a:lnTo>
                  <a:pt x="190" y="0"/>
                </a:lnTo>
                <a:lnTo>
                  <a:pt x="42" y="0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60"/>
          <p:cNvSpPr/>
          <p:nvPr/>
        </p:nvSpPr>
        <p:spPr>
          <a:xfrm>
            <a:off x="327575" y="3769575"/>
            <a:ext cx="268288" cy="350838"/>
          </a:xfrm>
          <a:custGeom>
            <a:rect b="b" l="l" r="r" t="t"/>
            <a:pathLst>
              <a:path extrusionOk="0" h="350" w="266">
                <a:moveTo>
                  <a:pt x="233" y="117"/>
                </a:moveTo>
                <a:cubicBezTo>
                  <a:pt x="216" y="117"/>
                  <a:pt x="216" y="117"/>
                  <a:pt x="216" y="117"/>
                </a:cubicBezTo>
                <a:cubicBezTo>
                  <a:pt x="216" y="83"/>
                  <a:pt x="216" y="83"/>
                  <a:pt x="216" y="83"/>
                </a:cubicBezTo>
                <a:cubicBezTo>
                  <a:pt x="216" y="37"/>
                  <a:pt x="180" y="0"/>
                  <a:pt x="133" y="0"/>
                </a:cubicBezTo>
                <a:cubicBezTo>
                  <a:pt x="86" y="0"/>
                  <a:pt x="50" y="37"/>
                  <a:pt x="50" y="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15" y="117"/>
                  <a:pt x="0" y="132"/>
                  <a:pt x="0" y="150"/>
                </a:cubicBezTo>
                <a:cubicBezTo>
                  <a:pt x="0" y="317"/>
                  <a:pt x="0" y="317"/>
                  <a:pt x="0" y="317"/>
                </a:cubicBezTo>
                <a:cubicBezTo>
                  <a:pt x="0" y="335"/>
                  <a:pt x="15" y="350"/>
                  <a:pt x="33" y="350"/>
                </a:cubicBezTo>
                <a:cubicBezTo>
                  <a:pt x="233" y="350"/>
                  <a:pt x="233" y="350"/>
                  <a:pt x="233" y="350"/>
                </a:cubicBezTo>
                <a:cubicBezTo>
                  <a:pt x="251" y="350"/>
                  <a:pt x="266" y="335"/>
                  <a:pt x="266" y="317"/>
                </a:cubicBezTo>
                <a:cubicBezTo>
                  <a:pt x="266" y="150"/>
                  <a:pt x="266" y="150"/>
                  <a:pt x="266" y="150"/>
                </a:cubicBezTo>
                <a:cubicBezTo>
                  <a:pt x="266" y="132"/>
                  <a:pt x="251" y="117"/>
                  <a:pt x="233" y="117"/>
                </a:cubicBezTo>
                <a:close/>
                <a:moveTo>
                  <a:pt x="133" y="267"/>
                </a:moveTo>
                <a:cubicBezTo>
                  <a:pt x="115" y="267"/>
                  <a:pt x="100" y="252"/>
                  <a:pt x="100" y="233"/>
                </a:cubicBezTo>
                <a:cubicBezTo>
                  <a:pt x="100" y="215"/>
                  <a:pt x="115" y="200"/>
                  <a:pt x="133" y="200"/>
                </a:cubicBezTo>
                <a:cubicBezTo>
                  <a:pt x="151" y="200"/>
                  <a:pt x="166" y="215"/>
                  <a:pt x="166" y="233"/>
                </a:cubicBezTo>
                <a:cubicBezTo>
                  <a:pt x="166" y="252"/>
                  <a:pt x="151" y="267"/>
                  <a:pt x="133" y="267"/>
                </a:cubicBezTo>
                <a:close/>
                <a:moveTo>
                  <a:pt x="185" y="117"/>
                </a:moveTo>
                <a:cubicBezTo>
                  <a:pt x="81" y="117"/>
                  <a:pt x="81" y="117"/>
                  <a:pt x="81" y="117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55"/>
                  <a:pt x="105" y="32"/>
                  <a:pt x="133" y="32"/>
                </a:cubicBezTo>
                <a:cubicBezTo>
                  <a:pt x="161" y="32"/>
                  <a:pt x="185" y="55"/>
                  <a:pt x="185" y="83"/>
                </a:cubicBezTo>
                <a:lnTo>
                  <a:pt x="185" y="117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60"/>
          <p:cNvSpPr/>
          <p:nvPr/>
        </p:nvSpPr>
        <p:spPr>
          <a:xfrm>
            <a:off x="2705725" y="3399700"/>
            <a:ext cx="301625" cy="301625"/>
          </a:xfrm>
          <a:custGeom>
            <a:rect b="b" l="l" r="r" t="t"/>
            <a:pathLst>
              <a:path extrusionOk="0" h="300" w="300">
                <a:moveTo>
                  <a:pt x="150" y="116"/>
                </a:moveTo>
                <a:cubicBezTo>
                  <a:pt x="132" y="116"/>
                  <a:pt x="117" y="131"/>
                  <a:pt x="117" y="150"/>
                </a:cubicBezTo>
                <a:cubicBezTo>
                  <a:pt x="117" y="168"/>
                  <a:pt x="132" y="183"/>
                  <a:pt x="150" y="183"/>
                </a:cubicBezTo>
                <a:cubicBezTo>
                  <a:pt x="169" y="183"/>
                  <a:pt x="184" y="168"/>
                  <a:pt x="184" y="150"/>
                </a:cubicBezTo>
                <a:cubicBezTo>
                  <a:pt x="184" y="131"/>
                  <a:pt x="169" y="116"/>
                  <a:pt x="150" y="116"/>
                </a:cubicBezTo>
                <a:close/>
                <a:moveTo>
                  <a:pt x="267" y="0"/>
                </a:move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5"/>
                  <a:pt x="15" y="300"/>
                  <a:pt x="34" y="300"/>
                </a:cubicBezTo>
                <a:cubicBezTo>
                  <a:pt x="267" y="300"/>
                  <a:pt x="267" y="300"/>
                  <a:pt x="267" y="300"/>
                </a:cubicBezTo>
                <a:cubicBezTo>
                  <a:pt x="285" y="300"/>
                  <a:pt x="300" y="285"/>
                  <a:pt x="300" y="266"/>
                </a:cubicBezTo>
                <a:cubicBezTo>
                  <a:pt x="300" y="33"/>
                  <a:pt x="300" y="33"/>
                  <a:pt x="300" y="33"/>
                </a:cubicBezTo>
                <a:cubicBezTo>
                  <a:pt x="300" y="15"/>
                  <a:pt x="285" y="0"/>
                  <a:pt x="267" y="0"/>
                </a:cubicBezTo>
                <a:close/>
                <a:moveTo>
                  <a:pt x="237" y="150"/>
                </a:moveTo>
                <a:cubicBezTo>
                  <a:pt x="237" y="153"/>
                  <a:pt x="237" y="158"/>
                  <a:pt x="235" y="161"/>
                </a:cubicBezTo>
                <a:cubicBezTo>
                  <a:pt x="260" y="181"/>
                  <a:pt x="260" y="181"/>
                  <a:pt x="260" y="181"/>
                </a:cubicBezTo>
                <a:cubicBezTo>
                  <a:pt x="262" y="183"/>
                  <a:pt x="264" y="186"/>
                  <a:pt x="262" y="188"/>
                </a:cubicBezTo>
                <a:cubicBezTo>
                  <a:pt x="239" y="228"/>
                  <a:pt x="239" y="228"/>
                  <a:pt x="239" y="228"/>
                </a:cubicBezTo>
                <a:cubicBezTo>
                  <a:pt x="237" y="230"/>
                  <a:pt x="234" y="231"/>
                  <a:pt x="232" y="230"/>
                </a:cubicBezTo>
                <a:cubicBezTo>
                  <a:pt x="204" y="218"/>
                  <a:pt x="204" y="218"/>
                  <a:pt x="204" y="218"/>
                </a:cubicBezTo>
                <a:cubicBezTo>
                  <a:pt x="197" y="223"/>
                  <a:pt x="190" y="226"/>
                  <a:pt x="184" y="230"/>
                </a:cubicBezTo>
                <a:cubicBezTo>
                  <a:pt x="179" y="261"/>
                  <a:pt x="179" y="261"/>
                  <a:pt x="179" y="261"/>
                </a:cubicBezTo>
                <a:cubicBezTo>
                  <a:pt x="179" y="265"/>
                  <a:pt x="175" y="266"/>
                  <a:pt x="174" y="266"/>
                </a:cubicBezTo>
                <a:cubicBezTo>
                  <a:pt x="127" y="266"/>
                  <a:pt x="127" y="266"/>
                  <a:pt x="127" y="266"/>
                </a:cubicBezTo>
                <a:cubicBezTo>
                  <a:pt x="124" y="266"/>
                  <a:pt x="122" y="265"/>
                  <a:pt x="122" y="261"/>
                </a:cubicBezTo>
                <a:cubicBezTo>
                  <a:pt x="117" y="231"/>
                  <a:pt x="117" y="231"/>
                  <a:pt x="117" y="231"/>
                </a:cubicBezTo>
                <a:cubicBezTo>
                  <a:pt x="110" y="228"/>
                  <a:pt x="104" y="225"/>
                  <a:pt x="97" y="220"/>
                </a:cubicBezTo>
                <a:cubicBezTo>
                  <a:pt x="69" y="231"/>
                  <a:pt x="69" y="231"/>
                  <a:pt x="69" y="231"/>
                </a:cubicBezTo>
                <a:cubicBezTo>
                  <a:pt x="65" y="233"/>
                  <a:pt x="64" y="231"/>
                  <a:pt x="62" y="230"/>
                </a:cubicBezTo>
                <a:cubicBezTo>
                  <a:pt x="39" y="190"/>
                  <a:pt x="39" y="190"/>
                  <a:pt x="39" y="190"/>
                </a:cubicBezTo>
                <a:cubicBezTo>
                  <a:pt x="37" y="188"/>
                  <a:pt x="39" y="185"/>
                  <a:pt x="40" y="183"/>
                </a:cubicBezTo>
                <a:cubicBezTo>
                  <a:pt x="65" y="163"/>
                  <a:pt x="65" y="163"/>
                  <a:pt x="65" y="163"/>
                </a:cubicBezTo>
                <a:cubicBezTo>
                  <a:pt x="65" y="160"/>
                  <a:pt x="65" y="155"/>
                  <a:pt x="65" y="151"/>
                </a:cubicBezTo>
                <a:cubicBezTo>
                  <a:pt x="65" y="148"/>
                  <a:pt x="65" y="143"/>
                  <a:pt x="65" y="14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9" y="118"/>
                  <a:pt x="37" y="115"/>
                  <a:pt x="39" y="113"/>
                </a:cubicBezTo>
                <a:cubicBezTo>
                  <a:pt x="62" y="73"/>
                  <a:pt x="62" y="73"/>
                  <a:pt x="62" y="73"/>
                </a:cubicBezTo>
                <a:cubicBezTo>
                  <a:pt x="64" y="70"/>
                  <a:pt x="67" y="70"/>
                  <a:pt x="69" y="70"/>
                </a:cubicBezTo>
                <a:cubicBezTo>
                  <a:pt x="97" y="81"/>
                  <a:pt x="97" y="81"/>
                  <a:pt x="97" y="81"/>
                </a:cubicBezTo>
                <a:cubicBezTo>
                  <a:pt x="104" y="76"/>
                  <a:pt x="110" y="73"/>
                  <a:pt x="117" y="70"/>
                </a:cubicBezTo>
                <a:cubicBezTo>
                  <a:pt x="122" y="38"/>
                  <a:pt x="122" y="38"/>
                  <a:pt x="122" y="38"/>
                </a:cubicBezTo>
                <a:cubicBezTo>
                  <a:pt x="122" y="35"/>
                  <a:pt x="125" y="33"/>
                  <a:pt x="127" y="33"/>
                </a:cubicBezTo>
                <a:cubicBezTo>
                  <a:pt x="174" y="33"/>
                  <a:pt x="174" y="33"/>
                  <a:pt x="174" y="33"/>
                </a:cubicBezTo>
                <a:cubicBezTo>
                  <a:pt x="177" y="33"/>
                  <a:pt x="179" y="35"/>
                  <a:pt x="179" y="38"/>
                </a:cubicBezTo>
                <a:cubicBezTo>
                  <a:pt x="184" y="70"/>
                  <a:pt x="184" y="70"/>
                  <a:pt x="184" y="70"/>
                </a:cubicBezTo>
                <a:cubicBezTo>
                  <a:pt x="190" y="73"/>
                  <a:pt x="197" y="76"/>
                  <a:pt x="204" y="81"/>
                </a:cubicBezTo>
                <a:cubicBezTo>
                  <a:pt x="232" y="70"/>
                  <a:pt x="232" y="70"/>
                  <a:pt x="232" y="70"/>
                </a:cubicBezTo>
                <a:cubicBezTo>
                  <a:pt x="235" y="68"/>
                  <a:pt x="237" y="70"/>
                  <a:pt x="239" y="73"/>
                </a:cubicBezTo>
                <a:cubicBezTo>
                  <a:pt x="262" y="113"/>
                  <a:pt x="262" y="113"/>
                  <a:pt x="262" y="113"/>
                </a:cubicBezTo>
                <a:cubicBezTo>
                  <a:pt x="264" y="115"/>
                  <a:pt x="262" y="118"/>
                  <a:pt x="260" y="120"/>
                </a:cubicBezTo>
                <a:cubicBezTo>
                  <a:pt x="235" y="140"/>
                  <a:pt x="235" y="140"/>
                  <a:pt x="235" y="140"/>
                </a:cubicBezTo>
                <a:cubicBezTo>
                  <a:pt x="237" y="141"/>
                  <a:pt x="237" y="146"/>
                  <a:pt x="237" y="150"/>
                </a:cubicBez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60"/>
          <p:cNvSpPr/>
          <p:nvPr/>
        </p:nvSpPr>
        <p:spPr>
          <a:xfrm>
            <a:off x="2676088" y="3793388"/>
            <a:ext cx="352425" cy="301625"/>
          </a:xfrm>
          <a:custGeom>
            <a:rect b="b" l="l" r="r" t="t"/>
            <a:pathLst>
              <a:path extrusionOk="0" h="300" w="350">
                <a:moveTo>
                  <a:pt x="234" y="150"/>
                </a:moveTo>
                <a:cubicBezTo>
                  <a:pt x="234" y="131"/>
                  <a:pt x="219" y="116"/>
                  <a:pt x="200" y="116"/>
                </a:cubicBezTo>
                <a:cubicBezTo>
                  <a:pt x="182" y="116"/>
                  <a:pt x="167" y="131"/>
                  <a:pt x="167" y="150"/>
                </a:cubicBezTo>
                <a:cubicBezTo>
                  <a:pt x="167" y="168"/>
                  <a:pt x="182" y="183"/>
                  <a:pt x="200" y="183"/>
                </a:cubicBezTo>
                <a:cubicBezTo>
                  <a:pt x="219" y="183"/>
                  <a:pt x="234" y="168"/>
                  <a:pt x="234" y="150"/>
                </a:cubicBezTo>
                <a:close/>
                <a:moveTo>
                  <a:pt x="200" y="0"/>
                </a:moveTo>
                <a:cubicBezTo>
                  <a:pt x="117" y="0"/>
                  <a:pt x="50" y="66"/>
                  <a:pt x="50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67" y="216"/>
                  <a:pt x="67" y="216"/>
                  <a:pt x="67" y="216"/>
                </a:cubicBezTo>
                <a:cubicBezTo>
                  <a:pt x="134" y="150"/>
                  <a:pt x="134" y="150"/>
                  <a:pt x="134" y="150"/>
                </a:cubicBezTo>
                <a:cubicBezTo>
                  <a:pt x="84" y="150"/>
                  <a:pt x="84" y="150"/>
                  <a:pt x="84" y="150"/>
                </a:cubicBezTo>
                <a:cubicBezTo>
                  <a:pt x="84" y="85"/>
                  <a:pt x="135" y="33"/>
                  <a:pt x="200" y="33"/>
                </a:cubicBezTo>
                <a:cubicBezTo>
                  <a:pt x="265" y="33"/>
                  <a:pt x="317" y="85"/>
                  <a:pt x="317" y="150"/>
                </a:cubicBezTo>
                <a:cubicBezTo>
                  <a:pt x="317" y="215"/>
                  <a:pt x="265" y="266"/>
                  <a:pt x="200" y="266"/>
                </a:cubicBezTo>
                <a:cubicBezTo>
                  <a:pt x="175" y="266"/>
                  <a:pt x="152" y="258"/>
                  <a:pt x="132" y="245"/>
                </a:cubicBezTo>
                <a:cubicBezTo>
                  <a:pt x="109" y="268"/>
                  <a:pt x="109" y="268"/>
                  <a:pt x="109" y="268"/>
                </a:cubicBezTo>
                <a:cubicBezTo>
                  <a:pt x="134" y="288"/>
                  <a:pt x="165" y="300"/>
                  <a:pt x="200" y="300"/>
                </a:cubicBezTo>
                <a:cubicBezTo>
                  <a:pt x="284" y="300"/>
                  <a:pt x="350" y="233"/>
                  <a:pt x="350" y="150"/>
                </a:cubicBezTo>
                <a:cubicBezTo>
                  <a:pt x="350" y="66"/>
                  <a:pt x="284" y="0"/>
                  <a:pt x="200" y="0"/>
                </a:cubicBez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60"/>
          <p:cNvSpPr/>
          <p:nvPr/>
        </p:nvSpPr>
        <p:spPr>
          <a:xfrm>
            <a:off x="1863267" y="3399688"/>
            <a:ext cx="368300" cy="301625"/>
          </a:xfrm>
          <a:custGeom>
            <a:rect b="b" l="l" r="r" t="t"/>
            <a:pathLst>
              <a:path extrusionOk="0" h="300" w="366">
                <a:moveTo>
                  <a:pt x="183" y="217"/>
                </a:moveTo>
                <a:cubicBezTo>
                  <a:pt x="250" y="150"/>
                  <a:pt x="250" y="150"/>
                  <a:pt x="250" y="150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0" y="0"/>
                  <a:pt x="200" y="0"/>
                  <a:pt x="200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150"/>
                  <a:pt x="166" y="150"/>
                  <a:pt x="166" y="150"/>
                </a:cubicBezTo>
                <a:cubicBezTo>
                  <a:pt x="116" y="150"/>
                  <a:pt x="116" y="150"/>
                  <a:pt x="116" y="150"/>
                </a:cubicBezTo>
                <a:lnTo>
                  <a:pt x="183" y="217"/>
                </a:lnTo>
                <a:close/>
                <a:moveTo>
                  <a:pt x="333" y="0"/>
                </a:moveTo>
                <a:cubicBezTo>
                  <a:pt x="233" y="0"/>
                  <a:pt x="233" y="0"/>
                  <a:pt x="233" y="0"/>
                </a:cubicBezTo>
                <a:cubicBezTo>
                  <a:pt x="233" y="34"/>
                  <a:pt x="233" y="34"/>
                  <a:pt x="233" y="34"/>
                </a:cubicBezTo>
                <a:cubicBezTo>
                  <a:pt x="333" y="34"/>
                  <a:pt x="333" y="34"/>
                  <a:pt x="333" y="34"/>
                </a:cubicBezTo>
                <a:cubicBezTo>
                  <a:pt x="333" y="267"/>
                  <a:pt x="333" y="267"/>
                  <a:pt x="333" y="267"/>
                </a:cubicBezTo>
                <a:cubicBezTo>
                  <a:pt x="33" y="267"/>
                  <a:pt x="33" y="267"/>
                  <a:pt x="33" y="267"/>
                </a:cubicBezTo>
                <a:cubicBezTo>
                  <a:pt x="33" y="34"/>
                  <a:pt x="33" y="34"/>
                  <a:pt x="33" y="34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3" y="0"/>
                  <a:pt x="133" y="0"/>
                  <a:pt x="1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5"/>
                  <a:pt x="0" y="34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85"/>
                  <a:pt x="15" y="300"/>
                  <a:pt x="33" y="300"/>
                </a:cubicBezTo>
                <a:cubicBezTo>
                  <a:pt x="333" y="300"/>
                  <a:pt x="333" y="300"/>
                  <a:pt x="333" y="300"/>
                </a:cubicBezTo>
                <a:cubicBezTo>
                  <a:pt x="351" y="300"/>
                  <a:pt x="366" y="285"/>
                  <a:pt x="366" y="267"/>
                </a:cubicBezTo>
                <a:cubicBezTo>
                  <a:pt x="366" y="34"/>
                  <a:pt x="366" y="34"/>
                  <a:pt x="366" y="34"/>
                </a:cubicBezTo>
                <a:cubicBezTo>
                  <a:pt x="366" y="15"/>
                  <a:pt x="351" y="0"/>
                  <a:pt x="333" y="0"/>
                </a:cubicBez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60"/>
          <p:cNvSpPr/>
          <p:nvPr/>
        </p:nvSpPr>
        <p:spPr>
          <a:xfrm>
            <a:off x="1843509" y="3793388"/>
            <a:ext cx="368300" cy="301625"/>
          </a:xfrm>
          <a:custGeom>
            <a:rect b="b" l="l" r="r" t="t"/>
            <a:pathLst>
              <a:path extrusionOk="0" h="300" w="366">
                <a:moveTo>
                  <a:pt x="333" y="0"/>
                </a:move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85"/>
                  <a:pt x="15" y="300"/>
                  <a:pt x="33" y="300"/>
                </a:cubicBezTo>
                <a:cubicBezTo>
                  <a:pt x="333" y="300"/>
                  <a:pt x="333" y="300"/>
                  <a:pt x="333" y="300"/>
                </a:cubicBezTo>
                <a:cubicBezTo>
                  <a:pt x="351" y="300"/>
                  <a:pt x="366" y="285"/>
                  <a:pt x="366" y="267"/>
                </a:cubicBezTo>
                <a:cubicBezTo>
                  <a:pt x="366" y="33"/>
                  <a:pt x="366" y="33"/>
                  <a:pt x="366" y="33"/>
                </a:cubicBezTo>
                <a:cubicBezTo>
                  <a:pt x="366" y="15"/>
                  <a:pt x="351" y="0"/>
                  <a:pt x="333" y="0"/>
                </a:cubicBezTo>
                <a:close/>
                <a:moveTo>
                  <a:pt x="333" y="267"/>
                </a:moveTo>
                <a:cubicBezTo>
                  <a:pt x="33" y="267"/>
                  <a:pt x="33" y="267"/>
                  <a:pt x="33" y="267"/>
                </a:cubicBezTo>
                <a:cubicBezTo>
                  <a:pt x="33" y="33"/>
                  <a:pt x="33" y="33"/>
                  <a:pt x="33" y="33"/>
                </a:cubicBezTo>
                <a:cubicBezTo>
                  <a:pt x="200" y="33"/>
                  <a:pt x="200" y="33"/>
                  <a:pt x="200" y="33"/>
                </a:cubicBezTo>
                <a:cubicBezTo>
                  <a:pt x="200" y="100"/>
                  <a:pt x="200" y="100"/>
                  <a:pt x="200" y="100"/>
                </a:cubicBezTo>
                <a:cubicBezTo>
                  <a:pt x="333" y="100"/>
                  <a:pt x="333" y="100"/>
                  <a:pt x="333" y="100"/>
                </a:cubicBezTo>
                <a:lnTo>
                  <a:pt x="333" y="267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60"/>
          <p:cNvSpPr/>
          <p:nvPr/>
        </p:nvSpPr>
        <p:spPr>
          <a:xfrm>
            <a:off x="3832701" y="3442439"/>
            <a:ext cx="222267" cy="244386"/>
          </a:xfrm>
          <a:custGeom>
            <a:rect b="b" l="l" r="r" t="t"/>
            <a:pathLst>
              <a:path extrusionOk="0" h="221" w="201">
                <a:moveTo>
                  <a:pt x="21" y="95"/>
                </a:moveTo>
                <a:lnTo>
                  <a:pt x="21" y="169"/>
                </a:lnTo>
                <a:lnTo>
                  <a:pt x="53" y="169"/>
                </a:lnTo>
                <a:lnTo>
                  <a:pt x="53" y="95"/>
                </a:lnTo>
                <a:lnTo>
                  <a:pt x="21" y="95"/>
                </a:lnTo>
                <a:close/>
                <a:moveTo>
                  <a:pt x="85" y="95"/>
                </a:moveTo>
                <a:lnTo>
                  <a:pt x="85" y="169"/>
                </a:lnTo>
                <a:lnTo>
                  <a:pt x="116" y="169"/>
                </a:lnTo>
                <a:lnTo>
                  <a:pt x="116" y="95"/>
                </a:lnTo>
                <a:lnTo>
                  <a:pt x="85" y="95"/>
                </a:lnTo>
                <a:close/>
                <a:moveTo>
                  <a:pt x="0" y="221"/>
                </a:moveTo>
                <a:lnTo>
                  <a:pt x="201" y="221"/>
                </a:lnTo>
                <a:lnTo>
                  <a:pt x="201" y="190"/>
                </a:lnTo>
                <a:lnTo>
                  <a:pt x="0" y="190"/>
                </a:lnTo>
                <a:lnTo>
                  <a:pt x="0" y="221"/>
                </a:lnTo>
                <a:close/>
                <a:moveTo>
                  <a:pt x="148" y="95"/>
                </a:moveTo>
                <a:lnTo>
                  <a:pt x="148" y="169"/>
                </a:lnTo>
                <a:lnTo>
                  <a:pt x="180" y="169"/>
                </a:lnTo>
                <a:lnTo>
                  <a:pt x="180" y="95"/>
                </a:lnTo>
                <a:lnTo>
                  <a:pt x="148" y="95"/>
                </a:lnTo>
                <a:close/>
                <a:moveTo>
                  <a:pt x="100" y="0"/>
                </a:moveTo>
                <a:lnTo>
                  <a:pt x="0" y="52"/>
                </a:lnTo>
                <a:lnTo>
                  <a:pt x="0" y="74"/>
                </a:lnTo>
                <a:lnTo>
                  <a:pt x="201" y="74"/>
                </a:lnTo>
                <a:lnTo>
                  <a:pt x="201" y="52"/>
                </a:lnTo>
                <a:lnTo>
                  <a:pt x="100" y="0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60"/>
          <p:cNvSpPr/>
          <p:nvPr/>
        </p:nvSpPr>
        <p:spPr>
          <a:xfrm>
            <a:off x="4841760" y="3190301"/>
            <a:ext cx="451586" cy="496523"/>
          </a:xfrm>
          <a:custGeom>
            <a:rect b="b" l="l" r="r" t="t"/>
            <a:pathLst>
              <a:path extrusionOk="0" h="221" w="201">
                <a:moveTo>
                  <a:pt x="21" y="95"/>
                </a:moveTo>
                <a:lnTo>
                  <a:pt x="21" y="169"/>
                </a:lnTo>
                <a:lnTo>
                  <a:pt x="53" y="169"/>
                </a:lnTo>
                <a:lnTo>
                  <a:pt x="53" y="95"/>
                </a:lnTo>
                <a:lnTo>
                  <a:pt x="21" y="95"/>
                </a:lnTo>
                <a:close/>
                <a:moveTo>
                  <a:pt x="85" y="95"/>
                </a:moveTo>
                <a:lnTo>
                  <a:pt x="85" y="169"/>
                </a:lnTo>
                <a:lnTo>
                  <a:pt x="116" y="169"/>
                </a:lnTo>
                <a:lnTo>
                  <a:pt x="116" y="95"/>
                </a:lnTo>
                <a:lnTo>
                  <a:pt x="85" y="95"/>
                </a:lnTo>
                <a:close/>
                <a:moveTo>
                  <a:pt x="0" y="221"/>
                </a:moveTo>
                <a:lnTo>
                  <a:pt x="201" y="221"/>
                </a:lnTo>
                <a:lnTo>
                  <a:pt x="201" y="190"/>
                </a:lnTo>
                <a:lnTo>
                  <a:pt x="0" y="190"/>
                </a:lnTo>
                <a:lnTo>
                  <a:pt x="0" y="221"/>
                </a:lnTo>
                <a:close/>
                <a:moveTo>
                  <a:pt x="148" y="95"/>
                </a:moveTo>
                <a:lnTo>
                  <a:pt x="148" y="169"/>
                </a:lnTo>
                <a:lnTo>
                  <a:pt x="180" y="169"/>
                </a:lnTo>
                <a:lnTo>
                  <a:pt x="180" y="95"/>
                </a:lnTo>
                <a:lnTo>
                  <a:pt x="148" y="95"/>
                </a:lnTo>
                <a:close/>
                <a:moveTo>
                  <a:pt x="100" y="0"/>
                </a:moveTo>
                <a:lnTo>
                  <a:pt x="0" y="52"/>
                </a:lnTo>
                <a:lnTo>
                  <a:pt x="0" y="74"/>
                </a:lnTo>
                <a:lnTo>
                  <a:pt x="201" y="74"/>
                </a:lnTo>
                <a:lnTo>
                  <a:pt x="201" y="52"/>
                </a:lnTo>
                <a:lnTo>
                  <a:pt x="100" y="0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60"/>
          <p:cNvSpPr/>
          <p:nvPr/>
        </p:nvSpPr>
        <p:spPr>
          <a:xfrm>
            <a:off x="3590312" y="4083921"/>
            <a:ext cx="707044" cy="777397"/>
          </a:xfrm>
          <a:custGeom>
            <a:rect b="b" l="l" r="r" t="t"/>
            <a:pathLst>
              <a:path extrusionOk="0" h="221" w="201">
                <a:moveTo>
                  <a:pt x="21" y="95"/>
                </a:moveTo>
                <a:lnTo>
                  <a:pt x="21" y="169"/>
                </a:lnTo>
                <a:lnTo>
                  <a:pt x="53" y="169"/>
                </a:lnTo>
                <a:lnTo>
                  <a:pt x="53" y="95"/>
                </a:lnTo>
                <a:lnTo>
                  <a:pt x="21" y="95"/>
                </a:lnTo>
                <a:close/>
                <a:moveTo>
                  <a:pt x="85" y="95"/>
                </a:moveTo>
                <a:lnTo>
                  <a:pt x="85" y="169"/>
                </a:lnTo>
                <a:lnTo>
                  <a:pt x="116" y="169"/>
                </a:lnTo>
                <a:lnTo>
                  <a:pt x="116" y="95"/>
                </a:lnTo>
                <a:lnTo>
                  <a:pt x="85" y="95"/>
                </a:lnTo>
                <a:close/>
                <a:moveTo>
                  <a:pt x="0" y="221"/>
                </a:moveTo>
                <a:lnTo>
                  <a:pt x="201" y="221"/>
                </a:lnTo>
                <a:lnTo>
                  <a:pt x="201" y="190"/>
                </a:lnTo>
                <a:lnTo>
                  <a:pt x="0" y="190"/>
                </a:lnTo>
                <a:lnTo>
                  <a:pt x="0" y="221"/>
                </a:lnTo>
                <a:close/>
                <a:moveTo>
                  <a:pt x="148" y="95"/>
                </a:moveTo>
                <a:lnTo>
                  <a:pt x="148" y="169"/>
                </a:lnTo>
                <a:lnTo>
                  <a:pt x="180" y="169"/>
                </a:lnTo>
                <a:lnTo>
                  <a:pt x="180" y="95"/>
                </a:lnTo>
                <a:lnTo>
                  <a:pt x="148" y="95"/>
                </a:lnTo>
                <a:close/>
                <a:moveTo>
                  <a:pt x="100" y="0"/>
                </a:moveTo>
                <a:lnTo>
                  <a:pt x="0" y="52"/>
                </a:lnTo>
                <a:lnTo>
                  <a:pt x="0" y="74"/>
                </a:lnTo>
                <a:lnTo>
                  <a:pt x="201" y="74"/>
                </a:lnTo>
                <a:lnTo>
                  <a:pt x="201" y="52"/>
                </a:lnTo>
                <a:lnTo>
                  <a:pt x="100" y="0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60"/>
          <p:cNvSpPr/>
          <p:nvPr/>
        </p:nvSpPr>
        <p:spPr>
          <a:xfrm>
            <a:off x="4581394" y="3792264"/>
            <a:ext cx="972318" cy="1069054"/>
          </a:xfrm>
          <a:custGeom>
            <a:rect b="b" l="l" r="r" t="t"/>
            <a:pathLst>
              <a:path extrusionOk="0" h="221" w="201">
                <a:moveTo>
                  <a:pt x="21" y="95"/>
                </a:moveTo>
                <a:lnTo>
                  <a:pt x="21" y="169"/>
                </a:lnTo>
                <a:lnTo>
                  <a:pt x="53" y="169"/>
                </a:lnTo>
                <a:lnTo>
                  <a:pt x="53" y="95"/>
                </a:lnTo>
                <a:lnTo>
                  <a:pt x="21" y="95"/>
                </a:lnTo>
                <a:close/>
                <a:moveTo>
                  <a:pt x="85" y="95"/>
                </a:moveTo>
                <a:lnTo>
                  <a:pt x="85" y="169"/>
                </a:lnTo>
                <a:lnTo>
                  <a:pt x="116" y="169"/>
                </a:lnTo>
                <a:lnTo>
                  <a:pt x="116" y="95"/>
                </a:lnTo>
                <a:lnTo>
                  <a:pt x="85" y="95"/>
                </a:lnTo>
                <a:close/>
                <a:moveTo>
                  <a:pt x="0" y="221"/>
                </a:moveTo>
                <a:lnTo>
                  <a:pt x="201" y="221"/>
                </a:lnTo>
                <a:lnTo>
                  <a:pt x="201" y="190"/>
                </a:lnTo>
                <a:lnTo>
                  <a:pt x="0" y="190"/>
                </a:lnTo>
                <a:lnTo>
                  <a:pt x="0" y="221"/>
                </a:lnTo>
                <a:close/>
                <a:moveTo>
                  <a:pt x="148" y="95"/>
                </a:moveTo>
                <a:lnTo>
                  <a:pt x="148" y="169"/>
                </a:lnTo>
                <a:lnTo>
                  <a:pt x="180" y="169"/>
                </a:lnTo>
                <a:lnTo>
                  <a:pt x="180" y="95"/>
                </a:lnTo>
                <a:lnTo>
                  <a:pt x="148" y="95"/>
                </a:lnTo>
                <a:close/>
                <a:moveTo>
                  <a:pt x="100" y="0"/>
                </a:moveTo>
                <a:lnTo>
                  <a:pt x="0" y="52"/>
                </a:lnTo>
                <a:lnTo>
                  <a:pt x="0" y="74"/>
                </a:lnTo>
                <a:lnTo>
                  <a:pt x="201" y="74"/>
                </a:lnTo>
                <a:lnTo>
                  <a:pt x="201" y="52"/>
                </a:lnTo>
                <a:lnTo>
                  <a:pt x="100" y="0"/>
                </a:lnTo>
                <a:close/>
              </a:path>
            </a:pathLst>
          </a:custGeom>
          <a:solidFill>
            <a:srgbClr val="45B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8" name="Google Shape;868;p60"/>
          <p:cNvGrpSpPr/>
          <p:nvPr/>
        </p:nvGrpSpPr>
        <p:grpSpPr>
          <a:xfrm>
            <a:off x="7382785" y="3396431"/>
            <a:ext cx="560066" cy="560066"/>
            <a:chOff x="7148172" y="3888038"/>
            <a:chExt cx="648300" cy="648300"/>
          </a:xfrm>
        </p:grpSpPr>
        <p:sp>
          <p:nvSpPr>
            <p:cNvPr id="869" name="Google Shape;869;p60"/>
            <p:cNvSpPr/>
            <p:nvPr/>
          </p:nvSpPr>
          <p:spPr>
            <a:xfrm>
              <a:off x="7148172" y="3888038"/>
              <a:ext cx="648300" cy="6483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0" name="Google Shape;870;p60"/>
            <p:cNvSpPr/>
            <p:nvPr/>
          </p:nvSpPr>
          <p:spPr>
            <a:xfrm>
              <a:off x="7312773" y="4008135"/>
              <a:ext cx="319088" cy="350838"/>
            </a:xfrm>
            <a:custGeom>
              <a:rect b="b" l="l" r="r" t="t"/>
              <a:pathLst>
                <a:path extrusionOk="0" h="221" w="201">
                  <a:moveTo>
                    <a:pt x="21" y="95"/>
                  </a:moveTo>
                  <a:lnTo>
                    <a:pt x="21" y="169"/>
                  </a:lnTo>
                  <a:lnTo>
                    <a:pt x="53" y="169"/>
                  </a:lnTo>
                  <a:lnTo>
                    <a:pt x="53" y="95"/>
                  </a:lnTo>
                  <a:lnTo>
                    <a:pt x="21" y="95"/>
                  </a:lnTo>
                  <a:close/>
                  <a:moveTo>
                    <a:pt x="85" y="95"/>
                  </a:moveTo>
                  <a:lnTo>
                    <a:pt x="85" y="169"/>
                  </a:lnTo>
                  <a:lnTo>
                    <a:pt x="116" y="169"/>
                  </a:lnTo>
                  <a:lnTo>
                    <a:pt x="116" y="95"/>
                  </a:lnTo>
                  <a:lnTo>
                    <a:pt x="85" y="95"/>
                  </a:lnTo>
                  <a:close/>
                  <a:moveTo>
                    <a:pt x="0" y="221"/>
                  </a:moveTo>
                  <a:lnTo>
                    <a:pt x="201" y="221"/>
                  </a:lnTo>
                  <a:lnTo>
                    <a:pt x="201" y="190"/>
                  </a:lnTo>
                  <a:lnTo>
                    <a:pt x="0" y="190"/>
                  </a:lnTo>
                  <a:lnTo>
                    <a:pt x="0" y="221"/>
                  </a:lnTo>
                  <a:close/>
                  <a:moveTo>
                    <a:pt x="148" y="95"/>
                  </a:moveTo>
                  <a:lnTo>
                    <a:pt x="148" y="169"/>
                  </a:lnTo>
                  <a:lnTo>
                    <a:pt x="180" y="169"/>
                  </a:lnTo>
                  <a:lnTo>
                    <a:pt x="180" y="95"/>
                  </a:lnTo>
                  <a:lnTo>
                    <a:pt x="148" y="95"/>
                  </a:lnTo>
                  <a:close/>
                  <a:moveTo>
                    <a:pt x="100" y="0"/>
                  </a:moveTo>
                  <a:lnTo>
                    <a:pt x="0" y="52"/>
                  </a:lnTo>
                  <a:lnTo>
                    <a:pt x="0" y="74"/>
                  </a:lnTo>
                  <a:lnTo>
                    <a:pt x="201" y="74"/>
                  </a:lnTo>
                  <a:lnTo>
                    <a:pt x="201" y="5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5BEE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71" name="Google Shape;871;p60"/>
          <p:cNvGrpSpPr/>
          <p:nvPr/>
        </p:nvGrpSpPr>
        <p:grpSpPr>
          <a:xfrm>
            <a:off x="6108992" y="3396471"/>
            <a:ext cx="560066" cy="560066"/>
            <a:chOff x="6181322" y="2962926"/>
            <a:chExt cx="648300" cy="648300"/>
          </a:xfrm>
        </p:grpSpPr>
        <p:sp>
          <p:nvSpPr>
            <p:cNvPr id="872" name="Google Shape;872;p60"/>
            <p:cNvSpPr/>
            <p:nvPr/>
          </p:nvSpPr>
          <p:spPr>
            <a:xfrm>
              <a:off x="6181322" y="2962926"/>
              <a:ext cx="648300" cy="6483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60"/>
            <p:cNvSpPr/>
            <p:nvPr/>
          </p:nvSpPr>
          <p:spPr>
            <a:xfrm>
              <a:off x="6345923" y="3083023"/>
              <a:ext cx="319088" cy="350838"/>
            </a:xfrm>
            <a:custGeom>
              <a:rect b="b" l="l" r="r" t="t"/>
              <a:pathLst>
                <a:path extrusionOk="0" h="221" w="201">
                  <a:moveTo>
                    <a:pt x="21" y="95"/>
                  </a:moveTo>
                  <a:lnTo>
                    <a:pt x="21" y="169"/>
                  </a:lnTo>
                  <a:lnTo>
                    <a:pt x="53" y="169"/>
                  </a:lnTo>
                  <a:lnTo>
                    <a:pt x="53" y="95"/>
                  </a:lnTo>
                  <a:lnTo>
                    <a:pt x="21" y="95"/>
                  </a:lnTo>
                  <a:close/>
                  <a:moveTo>
                    <a:pt x="85" y="95"/>
                  </a:moveTo>
                  <a:lnTo>
                    <a:pt x="85" y="169"/>
                  </a:lnTo>
                  <a:lnTo>
                    <a:pt x="116" y="169"/>
                  </a:lnTo>
                  <a:lnTo>
                    <a:pt x="116" y="95"/>
                  </a:lnTo>
                  <a:lnTo>
                    <a:pt x="85" y="95"/>
                  </a:lnTo>
                  <a:close/>
                  <a:moveTo>
                    <a:pt x="0" y="221"/>
                  </a:moveTo>
                  <a:lnTo>
                    <a:pt x="201" y="221"/>
                  </a:lnTo>
                  <a:lnTo>
                    <a:pt x="201" y="190"/>
                  </a:lnTo>
                  <a:lnTo>
                    <a:pt x="0" y="190"/>
                  </a:lnTo>
                  <a:lnTo>
                    <a:pt x="0" y="221"/>
                  </a:lnTo>
                  <a:close/>
                  <a:moveTo>
                    <a:pt x="148" y="95"/>
                  </a:moveTo>
                  <a:lnTo>
                    <a:pt x="148" y="169"/>
                  </a:lnTo>
                  <a:lnTo>
                    <a:pt x="180" y="169"/>
                  </a:lnTo>
                  <a:lnTo>
                    <a:pt x="180" y="95"/>
                  </a:lnTo>
                  <a:lnTo>
                    <a:pt x="148" y="95"/>
                  </a:lnTo>
                  <a:close/>
                  <a:moveTo>
                    <a:pt x="100" y="0"/>
                  </a:moveTo>
                  <a:lnTo>
                    <a:pt x="0" y="52"/>
                  </a:lnTo>
                  <a:lnTo>
                    <a:pt x="0" y="74"/>
                  </a:lnTo>
                  <a:lnTo>
                    <a:pt x="201" y="74"/>
                  </a:lnTo>
                  <a:lnTo>
                    <a:pt x="201" y="5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999999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4" name="Google Shape;874;p60"/>
          <p:cNvGrpSpPr/>
          <p:nvPr/>
        </p:nvGrpSpPr>
        <p:grpSpPr>
          <a:xfrm>
            <a:off x="6745888" y="3396471"/>
            <a:ext cx="560066" cy="560066"/>
            <a:chOff x="7148030" y="2962926"/>
            <a:chExt cx="648300" cy="648300"/>
          </a:xfrm>
        </p:grpSpPr>
        <p:sp>
          <p:nvSpPr>
            <p:cNvPr id="875" name="Google Shape;875;p60"/>
            <p:cNvSpPr/>
            <p:nvPr/>
          </p:nvSpPr>
          <p:spPr>
            <a:xfrm>
              <a:off x="7148030" y="2962926"/>
              <a:ext cx="648300" cy="648300"/>
            </a:xfrm>
            <a:prstGeom prst="ellipse">
              <a:avLst/>
            </a:prstGeom>
            <a:solidFill>
              <a:srgbClr val="D8D8D8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6" name="Google Shape;876;p60"/>
            <p:cNvSpPr/>
            <p:nvPr/>
          </p:nvSpPr>
          <p:spPr>
            <a:xfrm>
              <a:off x="7312631" y="3083023"/>
              <a:ext cx="319088" cy="350838"/>
            </a:xfrm>
            <a:custGeom>
              <a:rect b="b" l="l" r="r" t="t"/>
              <a:pathLst>
                <a:path extrusionOk="0" h="221" w="201">
                  <a:moveTo>
                    <a:pt x="21" y="95"/>
                  </a:moveTo>
                  <a:lnTo>
                    <a:pt x="21" y="169"/>
                  </a:lnTo>
                  <a:lnTo>
                    <a:pt x="53" y="169"/>
                  </a:lnTo>
                  <a:lnTo>
                    <a:pt x="53" y="95"/>
                  </a:lnTo>
                  <a:lnTo>
                    <a:pt x="21" y="95"/>
                  </a:lnTo>
                  <a:close/>
                  <a:moveTo>
                    <a:pt x="85" y="95"/>
                  </a:moveTo>
                  <a:lnTo>
                    <a:pt x="85" y="169"/>
                  </a:lnTo>
                  <a:lnTo>
                    <a:pt x="116" y="169"/>
                  </a:lnTo>
                  <a:lnTo>
                    <a:pt x="116" y="95"/>
                  </a:lnTo>
                  <a:lnTo>
                    <a:pt x="85" y="95"/>
                  </a:lnTo>
                  <a:close/>
                  <a:moveTo>
                    <a:pt x="0" y="221"/>
                  </a:moveTo>
                  <a:lnTo>
                    <a:pt x="201" y="221"/>
                  </a:lnTo>
                  <a:lnTo>
                    <a:pt x="201" y="190"/>
                  </a:lnTo>
                  <a:lnTo>
                    <a:pt x="0" y="190"/>
                  </a:lnTo>
                  <a:lnTo>
                    <a:pt x="0" y="221"/>
                  </a:lnTo>
                  <a:close/>
                  <a:moveTo>
                    <a:pt x="148" y="95"/>
                  </a:moveTo>
                  <a:lnTo>
                    <a:pt x="148" y="169"/>
                  </a:lnTo>
                  <a:lnTo>
                    <a:pt x="180" y="169"/>
                  </a:lnTo>
                  <a:lnTo>
                    <a:pt x="180" y="95"/>
                  </a:lnTo>
                  <a:lnTo>
                    <a:pt x="148" y="95"/>
                  </a:lnTo>
                  <a:close/>
                  <a:moveTo>
                    <a:pt x="100" y="0"/>
                  </a:moveTo>
                  <a:lnTo>
                    <a:pt x="0" y="52"/>
                  </a:lnTo>
                  <a:lnTo>
                    <a:pt x="0" y="74"/>
                  </a:lnTo>
                  <a:lnTo>
                    <a:pt x="201" y="74"/>
                  </a:lnTo>
                  <a:lnTo>
                    <a:pt x="201" y="5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77" name="Google Shape;877;p60"/>
          <p:cNvSpPr/>
          <p:nvPr/>
        </p:nvSpPr>
        <p:spPr>
          <a:xfrm>
            <a:off x="8019682" y="3383829"/>
            <a:ext cx="560100" cy="560100"/>
          </a:xfrm>
          <a:prstGeom prst="ellipse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8" name="Google Shape;878;p60"/>
          <p:cNvSpPr/>
          <p:nvPr/>
        </p:nvSpPr>
        <p:spPr>
          <a:xfrm>
            <a:off x="8161880" y="3487580"/>
            <a:ext cx="275660" cy="303089"/>
          </a:xfrm>
          <a:custGeom>
            <a:rect b="b" l="l" r="r" t="t"/>
            <a:pathLst>
              <a:path extrusionOk="0" h="221" w="201">
                <a:moveTo>
                  <a:pt x="21" y="95"/>
                </a:moveTo>
                <a:lnTo>
                  <a:pt x="21" y="169"/>
                </a:lnTo>
                <a:lnTo>
                  <a:pt x="53" y="169"/>
                </a:lnTo>
                <a:lnTo>
                  <a:pt x="53" y="95"/>
                </a:lnTo>
                <a:lnTo>
                  <a:pt x="21" y="95"/>
                </a:lnTo>
                <a:close/>
                <a:moveTo>
                  <a:pt x="85" y="95"/>
                </a:moveTo>
                <a:lnTo>
                  <a:pt x="85" y="169"/>
                </a:lnTo>
                <a:lnTo>
                  <a:pt x="116" y="169"/>
                </a:lnTo>
                <a:lnTo>
                  <a:pt x="116" y="95"/>
                </a:lnTo>
                <a:lnTo>
                  <a:pt x="85" y="95"/>
                </a:lnTo>
                <a:close/>
                <a:moveTo>
                  <a:pt x="0" y="221"/>
                </a:moveTo>
                <a:lnTo>
                  <a:pt x="201" y="221"/>
                </a:lnTo>
                <a:lnTo>
                  <a:pt x="201" y="190"/>
                </a:lnTo>
                <a:lnTo>
                  <a:pt x="0" y="190"/>
                </a:lnTo>
                <a:lnTo>
                  <a:pt x="0" y="221"/>
                </a:lnTo>
                <a:close/>
                <a:moveTo>
                  <a:pt x="148" y="95"/>
                </a:moveTo>
                <a:lnTo>
                  <a:pt x="148" y="169"/>
                </a:lnTo>
                <a:lnTo>
                  <a:pt x="180" y="169"/>
                </a:lnTo>
                <a:lnTo>
                  <a:pt x="180" y="95"/>
                </a:lnTo>
                <a:lnTo>
                  <a:pt x="148" y="95"/>
                </a:lnTo>
                <a:close/>
                <a:moveTo>
                  <a:pt x="100" y="0"/>
                </a:moveTo>
                <a:lnTo>
                  <a:pt x="0" y="52"/>
                </a:lnTo>
                <a:lnTo>
                  <a:pt x="0" y="74"/>
                </a:lnTo>
                <a:lnTo>
                  <a:pt x="201" y="74"/>
                </a:lnTo>
                <a:lnTo>
                  <a:pt x="201" y="52"/>
                </a:lnTo>
                <a:lnTo>
                  <a:pt x="100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0B3"/>
            </a:gs>
            <a:gs pos="50000">
              <a:srgbClr val="EBC034"/>
            </a:gs>
            <a:gs pos="100000">
              <a:srgbClr val="D79E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884;p61"/>
          <p:cNvGrpSpPr/>
          <p:nvPr/>
        </p:nvGrpSpPr>
        <p:grpSpPr>
          <a:xfrm>
            <a:off x="2149887" y="1949831"/>
            <a:ext cx="5148538" cy="1385900"/>
            <a:chOff x="2149887" y="1949831"/>
            <a:chExt cx="5148538" cy="1385900"/>
          </a:xfrm>
        </p:grpSpPr>
        <p:grpSp>
          <p:nvGrpSpPr>
            <p:cNvPr id="885" name="Google Shape;885;p61"/>
            <p:cNvGrpSpPr/>
            <p:nvPr/>
          </p:nvGrpSpPr>
          <p:grpSpPr>
            <a:xfrm>
              <a:off x="2149887" y="1949831"/>
              <a:ext cx="1127125" cy="1385900"/>
              <a:chOff x="3221037" y="1929606"/>
              <a:chExt cx="1127125" cy="1385900"/>
            </a:xfrm>
          </p:grpSpPr>
          <p:sp>
            <p:nvSpPr>
              <p:cNvPr id="886" name="Google Shape;886;p61"/>
              <p:cNvSpPr/>
              <p:nvPr/>
            </p:nvSpPr>
            <p:spPr>
              <a:xfrm>
                <a:off x="3221037" y="1929606"/>
                <a:ext cx="1127125" cy="1385900"/>
              </a:xfrm>
              <a:custGeom>
                <a:rect b="b" l="l" r="r" t="t"/>
                <a:pathLst>
                  <a:path extrusionOk="0" h="10000" w="10000">
                    <a:moveTo>
                      <a:pt x="9786" y="4479"/>
                    </a:moveTo>
                    <a:cubicBezTo>
                      <a:pt x="9957" y="4549"/>
                      <a:pt x="9915" y="4653"/>
                      <a:pt x="10000" y="4792"/>
                    </a:cubicBezTo>
                    <a:lnTo>
                      <a:pt x="10000" y="9236"/>
                    </a:lnTo>
                    <a:cubicBezTo>
                      <a:pt x="10000" y="9653"/>
                      <a:pt x="9573" y="10000"/>
                      <a:pt x="9060" y="10000"/>
                    </a:cubicBezTo>
                    <a:lnTo>
                      <a:pt x="940" y="10000"/>
                    </a:lnTo>
                    <a:cubicBezTo>
                      <a:pt x="342" y="10000"/>
                      <a:pt x="0" y="9653"/>
                      <a:pt x="0" y="9236"/>
                    </a:cubicBezTo>
                    <a:lnTo>
                      <a:pt x="0" y="694"/>
                    </a:lnTo>
                    <a:cubicBezTo>
                      <a:pt x="0" y="278"/>
                      <a:pt x="342" y="0"/>
                      <a:pt x="855" y="0"/>
                    </a:cubicBezTo>
                    <a:lnTo>
                      <a:pt x="7009" y="0"/>
                    </a:lnTo>
                    <a:cubicBezTo>
                      <a:pt x="7179" y="139"/>
                      <a:pt x="7179" y="417"/>
                      <a:pt x="7179" y="625"/>
                    </a:cubicBezTo>
                    <a:lnTo>
                      <a:pt x="7179" y="2222"/>
                    </a:lnTo>
                    <a:cubicBezTo>
                      <a:pt x="7179" y="2431"/>
                      <a:pt x="7436" y="2569"/>
                      <a:pt x="7521" y="2708"/>
                    </a:cubicBezTo>
                    <a:cubicBezTo>
                      <a:pt x="8120" y="3125"/>
                      <a:pt x="8632" y="3542"/>
                      <a:pt x="9145" y="3958"/>
                    </a:cubicBezTo>
                    <a:cubicBezTo>
                      <a:pt x="9231" y="4097"/>
                      <a:pt x="9334" y="4062"/>
                      <a:pt x="9632" y="4312"/>
                    </a:cubicBezTo>
                  </a:path>
                </a:pathLst>
              </a:custGeom>
              <a:solidFill>
                <a:srgbClr val="F7B600"/>
              </a:solidFill>
              <a:ln cap="flat" cmpd="sng" w="12700">
                <a:solidFill>
                  <a:srgbClr val="FFC92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61"/>
              <p:cNvSpPr/>
              <p:nvPr/>
            </p:nvSpPr>
            <p:spPr>
              <a:xfrm>
                <a:off x="4011612" y="1929606"/>
                <a:ext cx="336550" cy="374650"/>
              </a:xfrm>
              <a:custGeom>
                <a:rect b="b" l="l" r="r" t="t"/>
                <a:pathLst>
                  <a:path extrusionOk="0" h="39" w="35">
                    <a:moveTo>
                      <a:pt x="0" y="34"/>
                    </a:moveTo>
                    <a:cubicBezTo>
                      <a:pt x="0" y="23"/>
                      <a:pt x="0" y="11"/>
                      <a:pt x="0" y="0"/>
                    </a:cubicBezTo>
                    <a:cubicBezTo>
                      <a:pt x="12" y="11"/>
                      <a:pt x="24" y="22"/>
                      <a:pt x="35" y="34"/>
                    </a:cubicBezTo>
                    <a:cubicBezTo>
                      <a:pt x="33" y="36"/>
                      <a:pt x="32" y="36"/>
                      <a:pt x="30" y="36"/>
                    </a:cubicBezTo>
                    <a:cubicBezTo>
                      <a:pt x="20" y="36"/>
                      <a:pt x="10" y="39"/>
                      <a:pt x="0" y="34"/>
                    </a:cubicBezTo>
                    <a:close/>
                  </a:path>
                </a:pathLst>
              </a:custGeom>
              <a:solidFill>
                <a:srgbClr val="FEE06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61"/>
              <p:cNvSpPr/>
              <p:nvPr/>
            </p:nvSpPr>
            <p:spPr>
              <a:xfrm>
                <a:off x="4011612" y="2256631"/>
                <a:ext cx="336550" cy="336550"/>
              </a:xfrm>
              <a:custGeom>
                <a:rect b="b" l="l" r="r" t="t"/>
                <a:pathLst>
                  <a:path extrusionOk="0" h="10000" w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cubicBezTo>
                      <a:pt x="9362" y="9057"/>
                      <a:pt x="1457" y="1924"/>
                      <a:pt x="0" y="0"/>
                    </a:cubicBezTo>
                    <a:close/>
                  </a:path>
                </a:pathLst>
              </a:custGeom>
              <a:solidFill>
                <a:srgbClr val="D59D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61"/>
              <p:cNvSpPr/>
              <p:nvPr/>
            </p:nvSpPr>
            <p:spPr>
              <a:xfrm>
                <a:off x="3241040" y="2425894"/>
                <a:ext cx="1087200" cy="6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Font typeface="Calibri"/>
                  <a:buNone/>
                </a:pPr>
                <a:r>
                  <a:rPr b="0" i="0" lang="en" sz="3600" u="none" cap="none" strike="noStrik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FGST</a:t>
                </a:r>
                <a:endParaRPr b="0" i="0" sz="36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890" name="Google Shape;890;p61"/>
            <p:cNvSpPr txBox="1"/>
            <p:nvPr/>
          </p:nvSpPr>
          <p:spPr>
            <a:xfrm>
              <a:off x="4098025" y="2210975"/>
              <a:ext cx="32004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800" u="none" cap="none" strike="noStrike">
                  <a:solidFill>
                    <a:srgbClr val="595959"/>
                  </a:solidFill>
                  <a:latin typeface="Open Sans"/>
                  <a:ea typeface="Open Sans"/>
                  <a:cs typeface="Open Sans"/>
                  <a:sym typeface="Open Sans"/>
                </a:rPr>
                <a:t>Free Google</a:t>
              </a:r>
              <a:r>
                <a:rPr lang="en"/>
                <a:t> </a:t>
              </a:r>
              <a:r>
                <a:rPr b="0" i="0" lang="en" sz="2800" u="none" cap="none" strike="noStrike">
                  <a:solidFill>
                    <a:srgbClr val="595959"/>
                  </a:solidFill>
                  <a:latin typeface="Open Sans"/>
                  <a:ea typeface="Open Sans"/>
                  <a:cs typeface="Open Sans"/>
                  <a:sym typeface="Open Sans"/>
                </a:rPr>
                <a:t>Slides Templates</a:t>
              </a:r>
              <a:endPara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891" name="Google Shape;891;p61"/>
            <p:cNvCxnSpPr/>
            <p:nvPr/>
          </p:nvCxnSpPr>
          <p:spPr>
            <a:xfrm>
              <a:off x="3809625" y="2334275"/>
              <a:ext cx="0" cy="73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umblr_npu7p15TGQ1sfie3io1_1280.jpg" id="224" name="Google Shape;224;p32"/>
          <p:cNvPicPr preferRelativeResize="0"/>
          <p:nvPr/>
        </p:nvPicPr>
        <p:blipFill rotWithShape="1">
          <a:blip r:embed="rId3">
            <a:alphaModFix amt="50000"/>
          </a:blip>
          <a:srcRect b="29183" l="0" r="0" t="0"/>
          <a:stretch/>
        </p:blipFill>
        <p:spPr>
          <a:xfrm>
            <a:off x="0" y="146950"/>
            <a:ext cx="9144000" cy="49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/>
          <p:nvPr/>
        </p:nvSpPr>
        <p:spPr>
          <a:xfrm>
            <a:off x="4876800" y="873550"/>
            <a:ext cx="4267200" cy="3608700"/>
          </a:xfrm>
          <a:prstGeom prst="rect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2"/>
          <p:cNvSpPr txBox="1"/>
          <p:nvPr/>
        </p:nvSpPr>
        <p:spPr>
          <a:xfrm>
            <a:off x="5029200" y="1085850"/>
            <a:ext cx="3981600" cy="3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Create an Outstanding Teaser Slide That Is</a:t>
            </a:r>
            <a:endParaRPr sz="48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MEMORABLE</a:t>
            </a:r>
            <a:endParaRPr sz="120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2.1_STLEVELDOORS_projects_0217_07082011_0.jpg" id="232" name="Google Shape;232;p33"/>
          <p:cNvPicPr preferRelativeResize="0"/>
          <p:nvPr/>
        </p:nvPicPr>
        <p:blipFill rotWithShape="1">
          <a:blip r:embed="rId3">
            <a:alphaModFix amt="51000"/>
          </a:blip>
          <a:srcRect b="4446" l="0" r="0" t="13215"/>
          <a:stretch/>
        </p:blipFill>
        <p:spPr>
          <a:xfrm>
            <a:off x="0" y="124050"/>
            <a:ext cx="9144000" cy="50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/>
          <p:nvPr/>
        </p:nvSpPr>
        <p:spPr>
          <a:xfrm>
            <a:off x="885575" y="3562350"/>
            <a:ext cx="39912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3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1123950" y="3679050"/>
            <a:ext cx="3543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Elevator Pitch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>
            <a:off x="676275" y="1314450"/>
            <a:ext cx="3743400" cy="3610200"/>
          </a:xfrm>
          <a:prstGeom prst="roundRect">
            <a:avLst>
              <a:gd fmla="val 8286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aper-texture_grey.jpg" id="242" name="Google Shape;242;p34"/>
          <p:cNvPicPr preferRelativeResize="0"/>
          <p:nvPr/>
        </p:nvPicPr>
        <p:blipFill rotWithShape="1">
          <a:blip r:embed="rId3">
            <a:alphaModFix/>
          </a:blip>
          <a:srcRect b="0" l="0" r="56289" t="22660"/>
          <a:stretch/>
        </p:blipFill>
        <p:spPr>
          <a:xfrm>
            <a:off x="992239" y="1628888"/>
            <a:ext cx="3111473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/>
          <p:nvPr/>
        </p:nvSpPr>
        <p:spPr>
          <a:xfrm>
            <a:off x="943175" y="1628900"/>
            <a:ext cx="3219300" cy="381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34"/>
          <p:cNvGrpSpPr/>
          <p:nvPr/>
        </p:nvGrpSpPr>
        <p:grpSpPr>
          <a:xfrm>
            <a:off x="1362075" y="1825775"/>
            <a:ext cx="904800" cy="2587550"/>
            <a:chOff x="6143625" y="938225"/>
            <a:chExt cx="904800" cy="2587550"/>
          </a:xfrm>
        </p:grpSpPr>
        <p:sp>
          <p:nvSpPr>
            <p:cNvPr id="245" name="Google Shape;245;p34"/>
            <p:cNvSpPr/>
            <p:nvPr/>
          </p:nvSpPr>
          <p:spPr>
            <a:xfrm>
              <a:off x="627697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63892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276975" y="2390775"/>
              <a:ext cx="276300" cy="9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638925" y="2390775"/>
              <a:ext cx="276300" cy="9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153075" y="1920525"/>
              <a:ext cx="885900" cy="576600"/>
            </a:xfrm>
            <a:prstGeom prst="roundRect">
              <a:avLst>
                <a:gd fmla="val 11956" name="adj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143625" y="1514475"/>
              <a:ext cx="904800" cy="963600"/>
            </a:xfrm>
            <a:prstGeom prst="roundRect">
              <a:avLst>
                <a:gd fmla="val 11956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27697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63892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6362625" y="938225"/>
              <a:ext cx="466800" cy="466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" name="Google Shape;254;p34"/>
          <p:cNvGrpSpPr/>
          <p:nvPr/>
        </p:nvGrpSpPr>
        <p:grpSpPr>
          <a:xfrm>
            <a:off x="2790825" y="1825775"/>
            <a:ext cx="904800" cy="2587550"/>
            <a:chOff x="6143625" y="938225"/>
            <a:chExt cx="904800" cy="2587550"/>
          </a:xfrm>
        </p:grpSpPr>
        <p:sp>
          <p:nvSpPr>
            <p:cNvPr id="255" name="Google Shape;255;p34"/>
            <p:cNvSpPr/>
            <p:nvPr/>
          </p:nvSpPr>
          <p:spPr>
            <a:xfrm>
              <a:off x="627697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663892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6276975" y="2390775"/>
              <a:ext cx="276300" cy="9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6638925" y="2390775"/>
              <a:ext cx="276300" cy="9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6153075" y="1920525"/>
              <a:ext cx="885900" cy="576600"/>
            </a:xfrm>
            <a:prstGeom prst="roundRect">
              <a:avLst>
                <a:gd fmla="val 11956" name="adj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6143625" y="1514475"/>
              <a:ext cx="904800" cy="963600"/>
            </a:xfrm>
            <a:prstGeom prst="roundRect">
              <a:avLst>
                <a:gd fmla="val 11956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627697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663892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362625" y="938225"/>
              <a:ext cx="466800" cy="466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4" name="Google Shape;264;p34"/>
          <p:cNvSpPr txBox="1"/>
          <p:nvPr/>
        </p:nvSpPr>
        <p:spPr>
          <a:xfrm>
            <a:off x="2983725" y="2309825"/>
            <a:ext cx="5190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30</a:t>
            </a:r>
            <a:endParaRPr sz="56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2845575" y="3009925"/>
            <a:ext cx="7953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Seconds</a:t>
            </a:r>
            <a:endParaRPr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6" name="Google Shape;266;p34"/>
          <p:cNvSpPr/>
          <p:nvPr/>
        </p:nvSpPr>
        <p:spPr>
          <a:xfrm>
            <a:off x="1416825" y="342900"/>
            <a:ext cx="795300" cy="8001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4"/>
          <p:cNvSpPr/>
          <p:nvPr/>
        </p:nvSpPr>
        <p:spPr>
          <a:xfrm rot="10800000">
            <a:off x="2983725" y="400050"/>
            <a:ext cx="795300" cy="8001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4"/>
          <p:cNvSpPr/>
          <p:nvPr/>
        </p:nvSpPr>
        <p:spPr>
          <a:xfrm>
            <a:off x="4664800" y="1315200"/>
            <a:ext cx="4267200" cy="3608700"/>
          </a:xfrm>
          <a:prstGeom prst="rect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4"/>
          <p:cNvSpPr txBox="1"/>
          <p:nvPr/>
        </p:nvSpPr>
        <p:spPr>
          <a:xfrm>
            <a:off x="4807600" y="1471800"/>
            <a:ext cx="3981600" cy="3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In 30 Seconds. </a:t>
            </a:r>
            <a:endParaRPr sz="48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ix Caps"/>
              <a:buChar char="●"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Why You Do It? </a:t>
            </a:r>
            <a:endParaRPr sz="48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ix Caps"/>
              <a:buChar char="●"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How You Do It? </a:t>
            </a:r>
            <a:endParaRPr sz="48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ix Caps"/>
              <a:buChar char="●"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What You Do?</a:t>
            </a:r>
            <a:endParaRPr sz="120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okenphone.jpg" id="274" name="Google Shape;274;p35"/>
          <p:cNvPicPr preferRelativeResize="0"/>
          <p:nvPr/>
        </p:nvPicPr>
        <p:blipFill rotWithShape="1">
          <a:blip r:embed="rId3">
            <a:alphaModFix amt="50000"/>
          </a:blip>
          <a:srcRect b="9346" l="0" r="0" t="4587"/>
          <a:stretch/>
        </p:blipFill>
        <p:spPr>
          <a:xfrm>
            <a:off x="0" y="140100"/>
            <a:ext cx="9144000" cy="50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/>
          <p:nvPr/>
        </p:nvSpPr>
        <p:spPr>
          <a:xfrm>
            <a:off x="885575" y="3562350"/>
            <a:ext cx="3587400" cy="876300"/>
          </a:xfrm>
          <a:prstGeom prst="rect">
            <a:avLst/>
          </a:prstGeom>
          <a:solidFill>
            <a:srgbClr val="45BE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5"/>
          <p:cNvSpPr/>
          <p:nvPr/>
        </p:nvSpPr>
        <p:spPr>
          <a:xfrm>
            <a:off x="-133350" y="3409950"/>
            <a:ext cx="1181100" cy="1181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1123950" y="3679050"/>
            <a:ext cx="3543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Problem</a:t>
            </a:r>
            <a:endParaRPr sz="4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8" name="Google Shape;278;p35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6"/>
          <p:cNvGrpSpPr/>
          <p:nvPr/>
        </p:nvGrpSpPr>
        <p:grpSpPr>
          <a:xfrm>
            <a:off x="3472841" y="1894006"/>
            <a:ext cx="870418" cy="2489223"/>
            <a:chOff x="6143625" y="938225"/>
            <a:chExt cx="904800" cy="2587550"/>
          </a:xfrm>
        </p:grpSpPr>
        <p:sp>
          <p:nvSpPr>
            <p:cNvPr id="284" name="Google Shape;284;p36"/>
            <p:cNvSpPr/>
            <p:nvPr/>
          </p:nvSpPr>
          <p:spPr>
            <a:xfrm>
              <a:off x="627697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663892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6276975" y="2390775"/>
              <a:ext cx="276300" cy="963600"/>
            </a:xfrm>
            <a:prstGeom prst="rect">
              <a:avLst/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6638925" y="2390775"/>
              <a:ext cx="276300" cy="963600"/>
            </a:xfrm>
            <a:prstGeom prst="rect">
              <a:avLst/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6153075" y="1920525"/>
              <a:ext cx="885900" cy="576600"/>
            </a:xfrm>
            <a:prstGeom prst="roundRect">
              <a:avLst>
                <a:gd fmla="val 11956" name="adj"/>
              </a:avLst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6143625" y="1514475"/>
              <a:ext cx="904800" cy="963600"/>
            </a:xfrm>
            <a:prstGeom prst="roundRect">
              <a:avLst>
                <a:gd fmla="val 11956" name="adj"/>
              </a:avLst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627697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663892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6362625" y="938225"/>
              <a:ext cx="466800" cy="466800"/>
            </a:xfrm>
            <a:prstGeom prst="ellipse">
              <a:avLst/>
            </a:prstGeom>
            <a:solidFill>
              <a:srgbClr val="000000">
                <a:alpha val="2385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3" name="Google Shape;293;p36"/>
          <p:cNvSpPr/>
          <p:nvPr/>
        </p:nvSpPr>
        <p:spPr>
          <a:xfrm>
            <a:off x="817700" y="755612"/>
            <a:ext cx="1849325" cy="3632275"/>
          </a:xfrm>
          <a:custGeom>
            <a:rect b="b" l="l" r="r" t="t"/>
            <a:pathLst>
              <a:path extrusionOk="0" h="367" w="234">
                <a:moveTo>
                  <a:pt x="134" y="100"/>
                </a:moveTo>
                <a:cubicBezTo>
                  <a:pt x="100" y="100"/>
                  <a:pt x="100" y="100"/>
                  <a:pt x="100" y="100"/>
                </a:cubicBezTo>
                <a:cubicBezTo>
                  <a:pt x="100" y="133"/>
                  <a:pt x="100" y="133"/>
                  <a:pt x="100" y="133"/>
                </a:cubicBezTo>
                <a:cubicBezTo>
                  <a:pt x="134" y="133"/>
                  <a:pt x="134" y="133"/>
                  <a:pt x="134" y="133"/>
                </a:cubicBezTo>
                <a:lnTo>
                  <a:pt x="134" y="100"/>
                </a:lnTo>
                <a:close/>
                <a:moveTo>
                  <a:pt x="134" y="167"/>
                </a:moveTo>
                <a:cubicBezTo>
                  <a:pt x="100" y="167"/>
                  <a:pt x="100" y="167"/>
                  <a:pt x="100" y="167"/>
                </a:cubicBezTo>
                <a:cubicBezTo>
                  <a:pt x="100" y="267"/>
                  <a:pt x="100" y="267"/>
                  <a:pt x="100" y="267"/>
                </a:cubicBezTo>
                <a:cubicBezTo>
                  <a:pt x="134" y="267"/>
                  <a:pt x="134" y="267"/>
                  <a:pt x="134" y="267"/>
                </a:cubicBezTo>
                <a:lnTo>
                  <a:pt x="134" y="167"/>
                </a:lnTo>
                <a:close/>
                <a:moveTo>
                  <a:pt x="200" y="0"/>
                </a:move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333"/>
                  <a:pt x="0" y="333"/>
                  <a:pt x="0" y="333"/>
                </a:cubicBezTo>
                <a:cubicBezTo>
                  <a:pt x="0" y="352"/>
                  <a:pt x="15" y="367"/>
                  <a:pt x="34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19" y="367"/>
                  <a:pt x="234" y="352"/>
                  <a:pt x="234" y="333"/>
                </a:cubicBezTo>
                <a:cubicBezTo>
                  <a:pt x="234" y="33"/>
                  <a:pt x="234" y="33"/>
                  <a:pt x="234" y="33"/>
                </a:cubicBezTo>
                <a:cubicBezTo>
                  <a:pt x="234" y="15"/>
                  <a:pt x="219" y="0"/>
                  <a:pt x="200" y="0"/>
                </a:cubicBezTo>
                <a:close/>
                <a:moveTo>
                  <a:pt x="200" y="300"/>
                </a:moveTo>
                <a:cubicBezTo>
                  <a:pt x="34" y="300"/>
                  <a:pt x="34" y="300"/>
                  <a:pt x="34" y="300"/>
                </a:cubicBezTo>
                <a:cubicBezTo>
                  <a:pt x="34" y="67"/>
                  <a:pt x="34" y="67"/>
                  <a:pt x="34" y="67"/>
                </a:cubicBezTo>
                <a:cubicBezTo>
                  <a:pt x="200" y="67"/>
                  <a:pt x="200" y="67"/>
                  <a:pt x="200" y="67"/>
                </a:cubicBezTo>
                <a:lnTo>
                  <a:pt x="200" y="300"/>
                </a:lnTo>
                <a:close/>
              </a:path>
            </a:pathLst>
          </a:custGeom>
          <a:solidFill>
            <a:srgbClr val="000000">
              <a:alpha val="2385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Google Shape;294;p36"/>
          <p:cNvGrpSpPr/>
          <p:nvPr/>
        </p:nvGrpSpPr>
        <p:grpSpPr>
          <a:xfrm>
            <a:off x="5619912" y="170634"/>
            <a:ext cx="3245327" cy="3498107"/>
            <a:chOff x="4963375" y="280200"/>
            <a:chExt cx="3112128" cy="3354533"/>
          </a:xfrm>
        </p:grpSpPr>
        <p:sp>
          <p:nvSpPr>
            <p:cNvPr id="295" name="Google Shape;295;p36"/>
            <p:cNvSpPr/>
            <p:nvPr/>
          </p:nvSpPr>
          <p:spPr>
            <a:xfrm>
              <a:off x="4963375" y="332525"/>
              <a:ext cx="3112128" cy="3302208"/>
            </a:xfrm>
            <a:prstGeom prst="irregularSeal1">
              <a:avLst/>
            </a:prstGeom>
            <a:solidFill>
              <a:srgbClr val="000000">
                <a:alpha val="19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4963375" y="280200"/>
              <a:ext cx="3112128" cy="3302208"/>
            </a:xfrm>
            <a:prstGeom prst="irregularSeal1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7" name="Google Shape;297;p36"/>
          <p:cNvGrpSpPr/>
          <p:nvPr/>
        </p:nvGrpSpPr>
        <p:grpSpPr>
          <a:xfrm>
            <a:off x="3438438" y="1844838"/>
            <a:ext cx="904800" cy="2587550"/>
            <a:chOff x="6143625" y="938225"/>
            <a:chExt cx="904800" cy="2587550"/>
          </a:xfrm>
        </p:grpSpPr>
        <p:sp>
          <p:nvSpPr>
            <p:cNvPr id="298" name="Google Shape;298;p36"/>
            <p:cNvSpPr/>
            <p:nvPr/>
          </p:nvSpPr>
          <p:spPr>
            <a:xfrm>
              <a:off x="627697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6638925" y="3219475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6276975" y="2390775"/>
              <a:ext cx="276300" cy="9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6638925" y="2390775"/>
              <a:ext cx="276300" cy="9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6153075" y="1920525"/>
              <a:ext cx="885900" cy="576600"/>
            </a:xfrm>
            <a:prstGeom prst="roundRect">
              <a:avLst>
                <a:gd fmla="val 11956" name="adj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6143625" y="1514475"/>
              <a:ext cx="904800" cy="963600"/>
            </a:xfrm>
            <a:prstGeom prst="roundRect">
              <a:avLst>
                <a:gd fmla="val 11956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627697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6638925" y="3200413"/>
              <a:ext cx="276300" cy="306300"/>
            </a:xfrm>
            <a:prstGeom prst="pie">
              <a:avLst>
                <a:gd fmla="val 0" name="adj1"/>
                <a:gd fmla="val 10813045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6362625" y="938225"/>
              <a:ext cx="466800" cy="466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7" name="Google Shape;307;p36"/>
          <p:cNvSpPr/>
          <p:nvPr/>
        </p:nvSpPr>
        <p:spPr>
          <a:xfrm>
            <a:off x="754150" y="675325"/>
            <a:ext cx="1912850" cy="3757050"/>
          </a:xfrm>
          <a:custGeom>
            <a:rect b="b" l="l" r="r" t="t"/>
            <a:pathLst>
              <a:path extrusionOk="0" h="367" w="234">
                <a:moveTo>
                  <a:pt x="134" y="100"/>
                </a:moveTo>
                <a:cubicBezTo>
                  <a:pt x="100" y="100"/>
                  <a:pt x="100" y="100"/>
                  <a:pt x="100" y="100"/>
                </a:cubicBezTo>
                <a:cubicBezTo>
                  <a:pt x="100" y="133"/>
                  <a:pt x="100" y="133"/>
                  <a:pt x="100" y="133"/>
                </a:cubicBezTo>
                <a:cubicBezTo>
                  <a:pt x="134" y="133"/>
                  <a:pt x="134" y="133"/>
                  <a:pt x="134" y="133"/>
                </a:cubicBezTo>
                <a:lnTo>
                  <a:pt x="134" y="100"/>
                </a:lnTo>
                <a:close/>
                <a:moveTo>
                  <a:pt x="134" y="167"/>
                </a:moveTo>
                <a:cubicBezTo>
                  <a:pt x="100" y="167"/>
                  <a:pt x="100" y="167"/>
                  <a:pt x="100" y="167"/>
                </a:cubicBezTo>
                <a:cubicBezTo>
                  <a:pt x="100" y="267"/>
                  <a:pt x="100" y="267"/>
                  <a:pt x="100" y="267"/>
                </a:cubicBezTo>
                <a:cubicBezTo>
                  <a:pt x="134" y="267"/>
                  <a:pt x="134" y="267"/>
                  <a:pt x="134" y="267"/>
                </a:cubicBezTo>
                <a:lnTo>
                  <a:pt x="134" y="167"/>
                </a:lnTo>
                <a:close/>
                <a:moveTo>
                  <a:pt x="200" y="0"/>
                </a:move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333"/>
                  <a:pt x="0" y="333"/>
                  <a:pt x="0" y="333"/>
                </a:cubicBezTo>
                <a:cubicBezTo>
                  <a:pt x="0" y="352"/>
                  <a:pt x="15" y="367"/>
                  <a:pt x="34" y="367"/>
                </a:cubicBezTo>
                <a:cubicBezTo>
                  <a:pt x="200" y="367"/>
                  <a:pt x="200" y="367"/>
                  <a:pt x="200" y="367"/>
                </a:cubicBezTo>
                <a:cubicBezTo>
                  <a:pt x="219" y="367"/>
                  <a:pt x="234" y="352"/>
                  <a:pt x="234" y="333"/>
                </a:cubicBezTo>
                <a:cubicBezTo>
                  <a:pt x="234" y="33"/>
                  <a:pt x="234" y="33"/>
                  <a:pt x="234" y="33"/>
                </a:cubicBezTo>
                <a:cubicBezTo>
                  <a:pt x="234" y="15"/>
                  <a:pt x="219" y="0"/>
                  <a:pt x="200" y="0"/>
                </a:cubicBezTo>
                <a:close/>
                <a:moveTo>
                  <a:pt x="200" y="300"/>
                </a:moveTo>
                <a:cubicBezTo>
                  <a:pt x="34" y="300"/>
                  <a:pt x="34" y="300"/>
                  <a:pt x="34" y="300"/>
                </a:cubicBezTo>
                <a:cubicBezTo>
                  <a:pt x="34" y="67"/>
                  <a:pt x="34" y="67"/>
                  <a:pt x="34" y="67"/>
                </a:cubicBezTo>
                <a:cubicBezTo>
                  <a:pt x="200" y="67"/>
                  <a:pt x="200" y="67"/>
                  <a:pt x="200" y="67"/>
                </a:cubicBezTo>
                <a:lnTo>
                  <a:pt x="200" y="3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6"/>
          <p:cNvSpPr txBox="1"/>
          <p:nvPr/>
        </p:nvSpPr>
        <p:spPr>
          <a:xfrm>
            <a:off x="6181625" y="1028700"/>
            <a:ext cx="21219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The Bigger The</a:t>
            </a:r>
            <a:endParaRPr sz="42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Pain, The Better...</a:t>
            </a:r>
            <a:endParaRPr sz="42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3257550" y="371475"/>
            <a:ext cx="2095500" cy="11811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"/>
          <p:cNvSpPr txBox="1"/>
          <p:nvPr/>
        </p:nvSpPr>
        <p:spPr>
          <a:xfrm>
            <a:off x="3314700" y="469125"/>
            <a:ext cx="19890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My Phone Broke Again !</a:t>
            </a:r>
            <a:endParaRPr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93075" y="4753823"/>
            <a:ext cx="24249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freegoogleslidestemplates.com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37"/>
          <p:cNvGrpSpPr/>
          <p:nvPr/>
        </p:nvGrpSpPr>
        <p:grpSpPr>
          <a:xfrm>
            <a:off x="5219712" y="1504962"/>
            <a:ext cx="3248080" cy="3248080"/>
            <a:chOff x="5181600" y="1457325"/>
            <a:chExt cx="3286200" cy="3286200"/>
          </a:xfrm>
        </p:grpSpPr>
        <p:sp>
          <p:nvSpPr>
            <p:cNvPr id="317" name="Google Shape;317;p37"/>
            <p:cNvSpPr/>
            <p:nvPr/>
          </p:nvSpPr>
          <p:spPr>
            <a:xfrm>
              <a:off x="5181600" y="1457325"/>
              <a:ext cx="3286200" cy="3286200"/>
            </a:xfrm>
            <a:prstGeom prst="donut">
              <a:avLst>
                <a:gd fmla="val 4264" name="adj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6048375" y="2419350"/>
              <a:ext cx="438300" cy="438300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7181850" y="2419350"/>
              <a:ext cx="438300" cy="438300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5853150" y="3257550"/>
              <a:ext cx="1943100" cy="1219200"/>
            </a:xfrm>
            <a:prstGeom prst="blockArc">
              <a:avLst>
                <a:gd fmla="val 10800000" name="adj1"/>
                <a:gd fmla="val 72749" name="adj2"/>
                <a:gd fmla="val 10782" name="adj3"/>
              </a:avLst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" name="Google Shape;321;p37"/>
          <p:cNvGrpSpPr/>
          <p:nvPr/>
        </p:nvGrpSpPr>
        <p:grpSpPr>
          <a:xfrm>
            <a:off x="5181600" y="1457325"/>
            <a:ext cx="3286200" cy="3286200"/>
            <a:chOff x="5181600" y="1457325"/>
            <a:chExt cx="3286200" cy="3286200"/>
          </a:xfrm>
        </p:grpSpPr>
        <p:sp>
          <p:nvSpPr>
            <p:cNvPr id="322" name="Google Shape;322;p37"/>
            <p:cNvSpPr/>
            <p:nvPr/>
          </p:nvSpPr>
          <p:spPr>
            <a:xfrm>
              <a:off x="5181600" y="1457325"/>
              <a:ext cx="3286200" cy="3286200"/>
            </a:xfrm>
            <a:prstGeom prst="donut">
              <a:avLst>
                <a:gd fmla="val 4264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6048375" y="2419350"/>
              <a:ext cx="438300" cy="438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7181850" y="2419350"/>
              <a:ext cx="438300" cy="438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853150" y="3257550"/>
              <a:ext cx="1943100" cy="1219200"/>
            </a:xfrm>
            <a:prstGeom prst="blockArc">
              <a:avLst>
                <a:gd fmla="val 10800000" name="adj1"/>
                <a:gd fmla="val 72749" name="adj2"/>
                <a:gd fmla="val 10782" name="adj3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6" name="Google Shape;326;p37"/>
          <p:cNvSpPr txBox="1"/>
          <p:nvPr/>
        </p:nvSpPr>
        <p:spPr>
          <a:xfrm>
            <a:off x="171450" y="1481175"/>
            <a:ext cx="5010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The problem</a:t>
            </a:r>
            <a:r>
              <a:rPr lang="en" sz="3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" sz="36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ALWAYS</a:t>
            </a:r>
            <a:r>
              <a:rPr lang="en" sz="3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" sz="30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comes</a:t>
            </a:r>
            <a:endParaRPr sz="30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7" name="Google Shape;327;p37"/>
          <p:cNvSpPr txBox="1"/>
          <p:nvPr/>
        </p:nvSpPr>
        <p:spPr>
          <a:xfrm>
            <a:off x="171450" y="2205075"/>
            <a:ext cx="5010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BEFORE</a:t>
            </a:r>
            <a:r>
              <a:rPr lang="en" sz="3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" sz="3000">
                <a:solidFill>
                  <a:srgbClr val="45BEE8"/>
                </a:solidFill>
                <a:latin typeface="Anton"/>
                <a:ea typeface="Anton"/>
                <a:cs typeface="Anton"/>
                <a:sym typeface="Anton"/>
              </a:rPr>
              <a:t>the solution!</a:t>
            </a:r>
            <a:endParaRPr sz="3000">
              <a:solidFill>
                <a:srgbClr val="45BEE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8" name="Google Shape;328;p37"/>
          <p:cNvSpPr txBox="1"/>
          <p:nvPr/>
        </p:nvSpPr>
        <p:spPr>
          <a:xfrm>
            <a:off x="171450" y="495300"/>
            <a:ext cx="50103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434343"/>
                </a:solidFill>
                <a:latin typeface="Anton"/>
                <a:ea typeface="Anton"/>
                <a:cs typeface="Anton"/>
                <a:sym typeface="Anton"/>
              </a:rPr>
              <a:t>PROBLEM!</a:t>
            </a:r>
            <a:endParaRPr sz="9600">
              <a:solidFill>
                <a:srgbClr val="43434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9" name="Google Shape;329;p37"/>
          <p:cNvSpPr/>
          <p:nvPr/>
        </p:nvSpPr>
        <p:spPr>
          <a:xfrm>
            <a:off x="171450" y="3048750"/>
            <a:ext cx="4743600" cy="1999500"/>
          </a:xfrm>
          <a:prstGeom prst="rect">
            <a:avLst/>
          </a:prstGeom>
          <a:solidFill>
            <a:srgbClr val="45BEE8">
              <a:alpha val="3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7"/>
          <p:cNvSpPr txBox="1"/>
          <p:nvPr/>
        </p:nvSpPr>
        <p:spPr>
          <a:xfrm>
            <a:off x="309600" y="3127050"/>
            <a:ext cx="4467300" cy="17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Explain The Pain Of Your Segment.</a:t>
            </a:r>
            <a:endParaRPr sz="6000">
              <a:solidFill>
                <a:srgbClr val="FFFFF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331" name="Google Shape;331;p37"/>
          <p:cNvSpPr/>
          <p:nvPr/>
        </p:nvSpPr>
        <p:spPr>
          <a:xfrm rot="-2749030">
            <a:off x="7346312" y="3061956"/>
            <a:ext cx="133869" cy="134078"/>
          </a:xfrm>
          <a:prstGeom prst="teardrop">
            <a:avLst>
              <a:gd fmla="val 151158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lue Business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