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3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0792E-7D40-3FB0-F112-025763856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20288FA-A4C3-6A12-E396-308CD8AB698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20288FA-A4C3-6A12-E396-308CD8AB69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ED2984-8377-B783-3816-E27969F369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rm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8CBE0700-D77F-A761-3491-B66E2FE12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15" name="Picture Placeholder 24">
            <a:extLst>
              <a:ext uri="{FF2B5EF4-FFF2-40B4-BE49-F238E27FC236}">
                <a16:creationId xmlns:a16="http://schemas.microsoft.com/office/drawing/2014/main" id="{FE93CA75-FC5D-5EE7-D9FB-6593E05AD75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40761814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15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Click to edit Master title style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300</cp:revision>
  <dcterms:created xsi:type="dcterms:W3CDTF">2025-07-09T10:57:17Z</dcterms:created>
  <dcterms:modified xsi:type="dcterms:W3CDTF">2025-10-22T10:14:42Z</dcterms:modified>
  <cp:category/>
</cp:coreProperties>
</file>