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g17bf8c2df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 name="Google Shape;19;g17bf8c2df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7bf8c2dfd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7bf8c2dfd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7bf8c2df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7bf8c2df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7bf8c2df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7bf8c2df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7bf8c2df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7bf8c2df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7bf8c2df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7bf8c2df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17bf8c2df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g17bf8c2df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17bf8c2df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17bf8c2df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17bf8c2df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17bf8c2df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7bf8c2df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7bf8c2df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7bf8c2df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7bf8c2df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7bf8c2df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7bf8c2df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7bf8c2df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7bf8c2df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7bf8c2dfd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7bf8c2dfd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9BA48"/>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descr="1.png" id="11" name="Google Shape;11;p2"/>
          <p:cNvPicPr preferRelativeResize="0"/>
          <p:nvPr/>
        </p:nvPicPr>
        <p:blipFill>
          <a:blip r:embed="rId2">
            <a:alphaModFix/>
          </a:blip>
          <a:stretch>
            <a:fillRect/>
          </a:stretch>
        </p:blipFill>
        <p:spPr>
          <a:xfrm>
            <a:off x="0" y="202"/>
            <a:ext cx="9144000" cy="51430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1">
  <p:cSld name="TITLE_1">
    <p:bg>
      <p:bgPr>
        <a:solidFill>
          <a:srgbClr val="F9BA48"/>
        </a:solidFill>
      </p:bgPr>
    </p:bg>
    <p:spTree>
      <p:nvGrpSpPr>
        <p:cNvPr id="12" name="Shape 12"/>
        <p:cNvGrpSpPr/>
        <p:nvPr/>
      </p:nvGrpSpPr>
      <p:grpSpPr>
        <a:xfrm>
          <a:off x="0" y="0"/>
          <a:ext cx="0" cy="0"/>
          <a:chOff x="0" y="0"/>
          <a:chExt cx="0" cy="0"/>
        </a:xfrm>
      </p:grpSpPr>
      <p:sp>
        <p:nvSpPr>
          <p:cNvPr id="13" name="Google Shape;13;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pic>
        <p:nvPicPr>
          <p:cNvPr id="14" name="Google Shape;14;p3"/>
          <p:cNvPicPr preferRelativeResize="0"/>
          <p:nvPr/>
        </p:nvPicPr>
        <p:blipFill rotWithShape="1">
          <a:blip r:embed="rId2">
            <a:alphaModFix/>
          </a:blip>
          <a:srcRect b="0" l="32031" r="26336" t="25283"/>
          <a:stretch/>
        </p:blipFill>
        <p:spPr>
          <a:xfrm>
            <a:off x="5932125" y="0"/>
            <a:ext cx="3211875" cy="3843025"/>
          </a:xfrm>
          <a:prstGeom prst="rect">
            <a:avLst/>
          </a:prstGeom>
          <a:noFill/>
          <a:ln>
            <a:noFill/>
          </a:ln>
        </p:spPr>
      </p:pic>
      <p:pic>
        <p:nvPicPr>
          <p:cNvPr descr="1.png" id="15" name="Google Shape;15;p3"/>
          <p:cNvPicPr preferRelativeResize="0"/>
          <p:nvPr/>
        </p:nvPicPr>
        <p:blipFill>
          <a:blip r:embed="rId3">
            <a:alphaModFix/>
          </a:blip>
          <a:stretch>
            <a:fillRect/>
          </a:stretch>
        </p:blipFill>
        <p:spPr>
          <a:xfrm>
            <a:off x="0" y="202"/>
            <a:ext cx="9144000" cy="5143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16" name="Shape 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image" Target="../media/image16.png"/><Relationship Id="rId22" Type="http://schemas.openxmlformats.org/officeDocument/2006/relationships/image" Target="../media/image31.png"/><Relationship Id="rId21" Type="http://schemas.openxmlformats.org/officeDocument/2006/relationships/image" Target="../media/image22.png"/><Relationship Id="rId24" Type="http://schemas.openxmlformats.org/officeDocument/2006/relationships/image" Target="../media/image23.png"/><Relationship Id="rId23"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1.png"/><Relationship Id="rId26" Type="http://schemas.openxmlformats.org/officeDocument/2006/relationships/image" Target="../media/image24.png"/><Relationship Id="rId25" Type="http://schemas.openxmlformats.org/officeDocument/2006/relationships/image" Target="../media/image29.png"/><Relationship Id="rId28" Type="http://schemas.openxmlformats.org/officeDocument/2006/relationships/image" Target="../media/image30.png"/><Relationship Id="rId27" Type="http://schemas.openxmlformats.org/officeDocument/2006/relationships/image" Target="../media/image32.png"/><Relationship Id="rId5" Type="http://schemas.openxmlformats.org/officeDocument/2006/relationships/image" Target="../media/image8.png"/><Relationship Id="rId6" Type="http://schemas.openxmlformats.org/officeDocument/2006/relationships/image" Target="../media/image6.png"/><Relationship Id="rId29" Type="http://schemas.openxmlformats.org/officeDocument/2006/relationships/image" Target="../media/image26.png"/><Relationship Id="rId7" Type="http://schemas.openxmlformats.org/officeDocument/2006/relationships/image" Target="../media/image1.png"/><Relationship Id="rId8" Type="http://schemas.openxmlformats.org/officeDocument/2006/relationships/image" Target="../media/image3.png"/><Relationship Id="rId31" Type="http://schemas.openxmlformats.org/officeDocument/2006/relationships/hyperlink" Target="http://www.flaticon.com/" TargetMode="External"/><Relationship Id="rId30" Type="http://schemas.openxmlformats.org/officeDocument/2006/relationships/image" Target="../media/image28.png"/><Relationship Id="rId11" Type="http://schemas.openxmlformats.org/officeDocument/2006/relationships/image" Target="../media/image17.png"/><Relationship Id="rId10" Type="http://schemas.openxmlformats.org/officeDocument/2006/relationships/image" Target="../media/image20.png"/><Relationship Id="rId13" Type="http://schemas.openxmlformats.org/officeDocument/2006/relationships/image" Target="../media/image10.png"/><Relationship Id="rId12" Type="http://schemas.openxmlformats.org/officeDocument/2006/relationships/image" Target="../media/image14.png"/><Relationship Id="rId15" Type="http://schemas.openxmlformats.org/officeDocument/2006/relationships/image" Target="../media/image13.png"/><Relationship Id="rId14" Type="http://schemas.openxmlformats.org/officeDocument/2006/relationships/image" Target="../media/image19.png"/><Relationship Id="rId17" Type="http://schemas.openxmlformats.org/officeDocument/2006/relationships/image" Target="../media/image21.png"/><Relationship Id="rId16" Type="http://schemas.openxmlformats.org/officeDocument/2006/relationships/image" Target="../media/image12.png"/><Relationship Id="rId19" Type="http://schemas.openxmlformats.org/officeDocument/2006/relationships/image" Target="../media/image15.png"/><Relationship Id="rId18"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7.png"/><Relationship Id="rId7" Type="http://schemas.openxmlformats.org/officeDocument/2006/relationships/image" Target="../media/image24.pn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creativecommons.org/licenses/by/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flaticon.com/" TargetMode="External"/><Relationship Id="rId4" Type="http://schemas.openxmlformats.org/officeDocument/2006/relationships/hyperlink" Target="http://www.gratisography.com" TargetMode="External"/><Relationship Id="rId5" Type="http://schemas.openxmlformats.org/officeDocument/2006/relationships/hyperlink" Target="https://www.google.com/fonts/" TargetMode="External"/><Relationship Id="rId6" Type="http://schemas.openxmlformats.org/officeDocument/2006/relationships/hyperlink" Target="https://slidespp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5"/>
          <p:cNvSpPr txBox="1"/>
          <p:nvPr/>
        </p:nvSpPr>
        <p:spPr>
          <a:xfrm>
            <a:off x="687200" y="916225"/>
            <a:ext cx="7579800" cy="4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6000">
                <a:solidFill>
                  <a:srgbClr val="333333"/>
                </a:solidFill>
                <a:latin typeface="Roboto"/>
                <a:ea typeface="Roboto"/>
                <a:cs typeface="Roboto"/>
                <a:sym typeface="Roboto"/>
              </a:rPr>
              <a:t>ELEMENTUM</a:t>
            </a:r>
            <a:endParaRPr b="1" sz="6000">
              <a:solidFill>
                <a:srgbClr val="333333"/>
              </a:solidFill>
              <a:latin typeface="Roboto"/>
              <a:ea typeface="Roboto"/>
              <a:cs typeface="Roboto"/>
              <a:sym typeface="Roboto"/>
            </a:endParaRPr>
          </a:p>
        </p:txBody>
      </p:sp>
      <p:sp>
        <p:nvSpPr>
          <p:cNvPr id="22" name="Google Shape;22;p5"/>
          <p:cNvSpPr txBox="1"/>
          <p:nvPr/>
        </p:nvSpPr>
        <p:spPr>
          <a:xfrm>
            <a:off x="403607" y="827995"/>
            <a:ext cx="6372600" cy="4665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1100"/>
              </a:spcAft>
              <a:buClr>
                <a:schemeClr val="dk1"/>
              </a:buClr>
              <a:buSzPts val="1100"/>
              <a:buFont typeface="Arial"/>
              <a:buNone/>
            </a:pPr>
            <a:r>
              <a:rPr lang="es" sz="1500">
                <a:solidFill>
                  <a:srgbClr val="333333"/>
                </a:solidFill>
                <a:latin typeface="Indie Flower"/>
                <a:ea typeface="Indie Flower"/>
                <a:cs typeface="Indie Flower"/>
                <a:sym typeface="Indie Flower"/>
              </a:rPr>
              <a:t>Vestibulum ante ipsum primis in faucibus</a:t>
            </a:r>
            <a:endParaRPr sz="1500">
              <a:solidFill>
                <a:srgbClr val="333333"/>
              </a:solidFill>
              <a:latin typeface="Indie Flower"/>
              <a:ea typeface="Indie Flower"/>
              <a:cs typeface="Indie Flower"/>
              <a:sym typeface="Indie Flower"/>
            </a:endParaRPr>
          </a:p>
        </p:txBody>
      </p:sp>
      <p:sp>
        <p:nvSpPr>
          <p:cNvPr id="23" name="Google Shape;23;p5"/>
          <p:cNvSpPr/>
          <p:nvPr/>
        </p:nvSpPr>
        <p:spPr>
          <a:xfrm>
            <a:off x="177350" y="86700"/>
            <a:ext cx="88581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txBox="1"/>
          <p:nvPr/>
        </p:nvSpPr>
        <p:spPr>
          <a:xfrm>
            <a:off x="1507350" y="2416025"/>
            <a:ext cx="61293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20000"/>
              </a:lnSpc>
              <a:spcBef>
                <a:spcPts val="0"/>
              </a:spcBef>
              <a:spcAft>
                <a:spcPts val="1100"/>
              </a:spcAft>
              <a:buNone/>
            </a:pPr>
            <a:r>
              <a:rPr lang="es" sz="1000">
                <a:solidFill>
                  <a:srgbClr val="F9BA48"/>
                </a:solidFill>
                <a:latin typeface="Calibri"/>
                <a:ea typeface="Calibri"/>
                <a:cs typeface="Calibri"/>
                <a:sym typeface="Calibri"/>
              </a:rPr>
              <a:t>Donec nibh enim, volutpat sit amet interdum non, eleifend in neque. Sed vel tincidunt metus, a volutpat orci. Vestibulum ante ipsum primis in faucibus orci luctus et ultrices posuere cubilia Curae; Morbi pharetra nibh eu est posuere gravida ut vel felis. Praesent mollis dui quis eros varius, auctor maximus tortor congue. </a:t>
            </a:r>
            <a:endParaRPr/>
          </a:p>
        </p:txBody>
      </p:sp>
      <p:sp>
        <p:nvSpPr>
          <p:cNvPr id="25" name="Google Shape;25;p5"/>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3333"/>
        </a:solidFill>
      </p:bgPr>
    </p:bg>
    <p:spTree>
      <p:nvGrpSpPr>
        <p:cNvPr id="157" name="Shape 157"/>
        <p:cNvGrpSpPr/>
        <p:nvPr/>
      </p:nvGrpSpPr>
      <p:grpSpPr>
        <a:xfrm>
          <a:off x="0" y="0"/>
          <a:ext cx="0" cy="0"/>
          <a:chOff x="0" y="0"/>
          <a:chExt cx="0" cy="0"/>
        </a:xfrm>
      </p:grpSpPr>
      <p:sp>
        <p:nvSpPr>
          <p:cNvPr id="158" name="Google Shape;158;p14"/>
          <p:cNvSpPr/>
          <p:nvPr/>
        </p:nvSpPr>
        <p:spPr>
          <a:xfrm>
            <a:off x="0" y="0"/>
            <a:ext cx="4572000" cy="25719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4572000" y="2571750"/>
            <a:ext cx="4572000" cy="25719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c.png" id="160" name="Google Shape;160;p14"/>
          <p:cNvPicPr preferRelativeResize="0"/>
          <p:nvPr/>
        </p:nvPicPr>
        <p:blipFill>
          <a:blip r:embed="rId3">
            <a:alphaModFix/>
          </a:blip>
          <a:stretch>
            <a:fillRect/>
          </a:stretch>
        </p:blipFill>
        <p:spPr>
          <a:xfrm>
            <a:off x="363537" y="1017262"/>
            <a:ext cx="3844925" cy="3177826"/>
          </a:xfrm>
          <a:prstGeom prst="rect">
            <a:avLst/>
          </a:prstGeom>
          <a:noFill/>
          <a:ln>
            <a:noFill/>
          </a:ln>
        </p:spPr>
      </p:pic>
      <p:sp>
        <p:nvSpPr>
          <p:cNvPr id="161" name="Google Shape;161;p14"/>
          <p:cNvSpPr txBox="1"/>
          <p:nvPr/>
        </p:nvSpPr>
        <p:spPr>
          <a:xfrm>
            <a:off x="4929080" y="473875"/>
            <a:ext cx="2612700" cy="4590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s" sz="5500">
                <a:solidFill>
                  <a:srgbClr val="F9BA48"/>
                </a:solidFill>
                <a:latin typeface="Roboto"/>
                <a:ea typeface="Roboto"/>
                <a:cs typeface="Roboto"/>
                <a:sym typeface="Roboto"/>
              </a:rPr>
              <a:t>iMAC</a:t>
            </a:r>
            <a:endParaRPr b="1" sz="5500">
              <a:solidFill>
                <a:srgbClr val="F9BA48"/>
              </a:solidFill>
              <a:latin typeface="Roboto"/>
              <a:ea typeface="Roboto"/>
              <a:cs typeface="Roboto"/>
              <a:sym typeface="Roboto"/>
            </a:endParaRPr>
          </a:p>
        </p:txBody>
      </p:sp>
      <p:sp>
        <p:nvSpPr>
          <p:cNvPr id="162" name="Google Shape;162;p14"/>
          <p:cNvSpPr txBox="1"/>
          <p:nvPr/>
        </p:nvSpPr>
        <p:spPr>
          <a:xfrm>
            <a:off x="4929074" y="998775"/>
            <a:ext cx="2750100" cy="4590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s" sz="5500">
                <a:solidFill>
                  <a:srgbClr val="F9BA48"/>
                </a:solidFill>
                <a:latin typeface="Roboto"/>
                <a:ea typeface="Roboto"/>
                <a:cs typeface="Roboto"/>
                <a:sym typeface="Roboto"/>
              </a:rPr>
              <a:t>Demo</a:t>
            </a:r>
            <a:endParaRPr b="1" sz="5500">
              <a:solidFill>
                <a:srgbClr val="F9BA48"/>
              </a:solidFill>
              <a:latin typeface="Roboto"/>
              <a:ea typeface="Roboto"/>
              <a:cs typeface="Roboto"/>
              <a:sym typeface="Roboto"/>
            </a:endParaRPr>
          </a:p>
        </p:txBody>
      </p:sp>
      <p:sp>
        <p:nvSpPr>
          <p:cNvPr id="163" name="Google Shape;163;p14"/>
          <p:cNvSpPr txBox="1"/>
          <p:nvPr/>
        </p:nvSpPr>
        <p:spPr>
          <a:xfrm>
            <a:off x="4929076" y="3304350"/>
            <a:ext cx="34425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333333"/>
                </a:solidFill>
                <a:latin typeface="Roboto"/>
                <a:ea typeface="Roboto"/>
                <a:cs typeface="Roboto"/>
                <a:sym typeface="Roboto"/>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333333"/>
              </a:solidFill>
              <a:latin typeface="Roboto"/>
              <a:ea typeface="Roboto"/>
              <a:cs typeface="Roboto"/>
              <a:sym typeface="Roboto"/>
            </a:endParaRPr>
          </a:p>
        </p:txBody>
      </p:sp>
      <p:sp>
        <p:nvSpPr>
          <p:cNvPr id="164" name="Google Shape;164;p14"/>
          <p:cNvSpPr/>
          <p:nvPr/>
        </p:nvSpPr>
        <p:spPr>
          <a:xfrm>
            <a:off x="363650" y="1015600"/>
            <a:ext cx="3844800" cy="2306400"/>
          </a:xfrm>
          <a:prstGeom prst="round2SameRect">
            <a:avLst>
              <a:gd fmla="val 3404" name="adj1"/>
              <a:gd fmla="val 0" name="adj2"/>
            </a:avLst>
          </a:pr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1971163" y="1942050"/>
            <a:ext cx="629700" cy="629700"/>
          </a:xfrm>
          <a:prstGeom prst="ellipse">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txBox="1"/>
          <p:nvPr/>
        </p:nvSpPr>
        <p:spPr>
          <a:xfrm>
            <a:off x="1828638" y="1995050"/>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333333"/>
                </a:solidFill>
                <a:latin typeface="Calibri"/>
                <a:ea typeface="Calibri"/>
                <a:cs typeface="Calibri"/>
                <a:sym typeface="Calibri"/>
              </a:rPr>
              <a:t>here your design</a:t>
            </a:r>
            <a:endParaRPr b="1" sz="1000">
              <a:solidFill>
                <a:srgbClr val="333333"/>
              </a:solidFill>
              <a:latin typeface="Calibri"/>
              <a:ea typeface="Calibri"/>
              <a:cs typeface="Calibri"/>
              <a:sym typeface="Calibri"/>
            </a:endParaRPr>
          </a:p>
        </p:txBody>
      </p:sp>
      <p:sp>
        <p:nvSpPr>
          <p:cNvPr id="167" name="Google Shape;167;p14"/>
          <p:cNvSpPr/>
          <p:nvPr/>
        </p:nvSpPr>
        <p:spPr>
          <a:xfrm>
            <a:off x="108750" y="86700"/>
            <a:ext cx="89265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nvSpPr>
        <p:spPr>
          <a:xfrm>
            <a:off x="935125" y="1791738"/>
            <a:ext cx="23400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 sz="1200" u="none" cap="none" strike="noStrike">
                <a:solidFill>
                  <a:srgbClr val="333333"/>
                </a:solidFill>
                <a:latin typeface="Roboto"/>
                <a:ea typeface="Roboto"/>
                <a:cs typeface="Roboto"/>
                <a:sym typeface="Roboto"/>
              </a:rPr>
              <a:t>This is a sample text. Insert your desired text here</a:t>
            </a:r>
            <a:r>
              <a:rPr lang="es" sz="1200">
                <a:solidFill>
                  <a:srgbClr val="333333"/>
                </a:solidFill>
                <a:latin typeface="Roboto"/>
                <a:ea typeface="Roboto"/>
                <a:cs typeface="Roboto"/>
                <a:sym typeface="Roboto"/>
              </a:rPr>
              <a:t>.</a:t>
            </a:r>
            <a:endParaRPr b="0" i="0" sz="1100" u="none" cap="none" strike="noStrike">
              <a:solidFill>
                <a:srgbClr val="333333"/>
              </a:solidFill>
              <a:latin typeface="Roboto"/>
              <a:ea typeface="Roboto"/>
              <a:cs typeface="Roboto"/>
              <a:sym typeface="Roboto"/>
            </a:endParaRPr>
          </a:p>
        </p:txBody>
      </p:sp>
      <p:sp>
        <p:nvSpPr>
          <p:cNvPr id="174" name="Google Shape;174;p15"/>
          <p:cNvSpPr/>
          <p:nvPr/>
        </p:nvSpPr>
        <p:spPr>
          <a:xfrm>
            <a:off x="275398" y="1747325"/>
            <a:ext cx="575400" cy="533400"/>
          </a:xfrm>
          <a:prstGeom prst="rect">
            <a:avLst/>
          </a:prstGeom>
          <a:solidFill>
            <a:srgbClr val="33333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600">
                <a:solidFill>
                  <a:srgbClr val="FFFFFF"/>
                </a:solidFill>
                <a:latin typeface="Bowlby One"/>
                <a:ea typeface="Bowlby One"/>
                <a:cs typeface="Bowlby One"/>
                <a:sym typeface="Bowlby One"/>
              </a:rPr>
              <a:t>1</a:t>
            </a:r>
            <a:endParaRPr sz="3600">
              <a:solidFill>
                <a:srgbClr val="FFFFFF"/>
              </a:solidFill>
              <a:latin typeface="Bowlby One"/>
              <a:ea typeface="Bowlby One"/>
              <a:cs typeface="Bowlby One"/>
              <a:sym typeface="Bowlby One"/>
            </a:endParaRPr>
          </a:p>
        </p:txBody>
      </p:sp>
      <p:sp>
        <p:nvSpPr>
          <p:cNvPr id="175" name="Google Shape;175;p15"/>
          <p:cNvSpPr txBox="1"/>
          <p:nvPr/>
        </p:nvSpPr>
        <p:spPr>
          <a:xfrm>
            <a:off x="3944796" y="1818703"/>
            <a:ext cx="23400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 sz="1200" u="none" cap="none" strike="noStrike">
                <a:solidFill>
                  <a:srgbClr val="333333"/>
                </a:solidFill>
                <a:latin typeface="Roboto"/>
                <a:ea typeface="Roboto"/>
                <a:cs typeface="Roboto"/>
                <a:sym typeface="Roboto"/>
              </a:rPr>
              <a:t>This is a sample text. Insert your desired text here</a:t>
            </a:r>
            <a:r>
              <a:rPr lang="es" sz="1200">
                <a:solidFill>
                  <a:srgbClr val="333333"/>
                </a:solidFill>
                <a:latin typeface="Roboto"/>
                <a:ea typeface="Roboto"/>
                <a:cs typeface="Roboto"/>
                <a:sym typeface="Roboto"/>
              </a:rPr>
              <a:t>.</a:t>
            </a:r>
            <a:endParaRPr b="0" i="0" sz="1100" u="none" cap="none" strike="noStrike">
              <a:solidFill>
                <a:srgbClr val="333333"/>
              </a:solidFill>
              <a:latin typeface="Roboto"/>
              <a:ea typeface="Roboto"/>
              <a:cs typeface="Roboto"/>
              <a:sym typeface="Roboto"/>
            </a:endParaRPr>
          </a:p>
        </p:txBody>
      </p:sp>
      <p:sp>
        <p:nvSpPr>
          <p:cNvPr id="176" name="Google Shape;176;p15"/>
          <p:cNvSpPr/>
          <p:nvPr/>
        </p:nvSpPr>
        <p:spPr>
          <a:xfrm>
            <a:off x="3295975" y="1774291"/>
            <a:ext cx="575400" cy="533400"/>
          </a:xfrm>
          <a:prstGeom prst="rect">
            <a:avLst/>
          </a:prstGeom>
          <a:solidFill>
            <a:srgbClr val="33333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s" sz="3600">
                <a:solidFill>
                  <a:srgbClr val="FFFFFF"/>
                </a:solidFill>
                <a:latin typeface="Bowlby One"/>
                <a:ea typeface="Bowlby One"/>
                <a:cs typeface="Bowlby One"/>
                <a:sym typeface="Bowlby One"/>
              </a:rPr>
              <a:t>2</a:t>
            </a:r>
            <a:endParaRPr sz="3600">
              <a:solidFill>
                <a:srgbClr val="FFFFFF"/>
              </a:solidFill>
              <a:latin typeface="Bowlby One"/>
              <a:ea typeface="Bowlby One"/>
              <a:cs typeface="Bowlby One"/>
              <a:sym typeface="Bowlby One"/>
            </a:endParaRPr>
          </a:p>
        </p:txBody>
      </p:sp>
      <p:sp>
        <p:nvSpPr>
          <p:cNvPr id="177" name="Google Shape;177;p15"/>
          <p:cNvSpPr txBox="1"/>
          <p:nvPr/>
        </p:nvSpPr>
        <p:spPr>
          <a:xfrm>
            <a:off x="7015698" y="1791745"/>
            <a:ext cx="23400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 sz="1200" u="none" cap="none" strike="noStrike">
                <a:solidFill>
                  <a:srgbClr val="333333"/>
                </a:solidFill>
                <a:latin typeface="Roboto"/>
                <a:ea typeface="Roboto"/>
                <a:cs typeface="Roboto"/>
                <a:sym typeface="Roboto"/>
              </a:rPr>
              <a:t>This is a sample text. Insert your desired text here</a:t>
            </a:r>
            <a:r>
              <a:rPr lang="es" sz="1200">
                <a:solidFill>
                  <a:srgbClr val="333333"/>
                </a:solidFill>
                <a:latin typeface="Roboto"/>
                <a:ea typeface="Roboto"/>
                <a:cs typeface="Roboto"/>
                <a:sym typeface="Roboto"/>
              </a:rPr>
              <a:t>.</a:t>
            </a:r>
            <a:endParaRPr b="0" i="0" sz="1100" u="none" cap="none" strike="noStrike">
              <a:solidFill>
                <a:srgbClr val="333333"/>
              </a:solidFill>
              <a:latin typeface="Roboto"/>
              <a:ea typeface="Roboto"/>
              <a:cs typeface="Roboto"/>
              <a:sym typeface="Roboto"/>
            </a:endParaRPr>
          </a:p>
        </p:txBody>
      </p:sp>
      <p:sp>
        <p:nvSpPr>
          <p:cNvPr id="178" name="Google Shape;178;p15"/>
          <p:cNvSpPr/>
          <p:nvPr/>
        </p:nvSpPr>
        <p:spPr>
          <a:xfrm>
            <a:off x="6460700" y="1747332"/>
            <a:ext cx="575400" cy="533400"/>
          </a:xfrm>
          <a:prstGeom prst="rect">
            <a:avLst/>
          </a:prstGeom>
          <a:solidFill>
            <a:srgbClr val="33333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s" sz="3600">
                <a:solidFill>
                  <a:srgbClr val="FFFFFF"/>
                </a:solidFill>
                <a:latin typeface="Bowlby One"/>
                <a:ea typeface="Bowlby One"/>
                <a:cs typeface="Bowlby One"/>
                <a:sym typeface="Bowlby One"/>
              </a:rPr>
              <a:t>3</a:t>
            </a:r>
            <a:endParaRPr sz="3600">
              <a:solidFill>
                <a:srgbClr val="FFFFFF"/>
              </a:solidFill>
              <a:latin typeface="Bowlby One"/>
              <a:ea typeface="Bowlby One"/>
              <a:cs typeface="Bowlby One"/>
              <a:sym typeface="Bowlby One"/>
            </a:endParaRPr>
          </a:p>
        </p:txBody>
      </p:sp>
      <p:sp>
        <p:nvSpPr>
          <p:cNvPr id="179" name="Google Shape;179;p15"/>
          <p:cNvSpPr/>
          <p:nvPr/>
        </p:nvSpPr>
        <p:spPr>
          <a:xfrm>
            <a:off x="275400" y="2581425"/>
            <a:ext cx="293400" cy="15783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1033175" y="2903540"/>
            <a:ext cx="293400" cy="12561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1790950" y="3177315"/>
            <a:ext cx="293400" cy="9822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2548725" y="3655100"/>
            <a:ext cx="293400" cy="5046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3306500" y="3069943"/>
            <a:ext cx="293400" cy="10896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4064275" y="2978692"/>
            <a:ext cx="293400" cy="11808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4822050" y="2667330"/>
            <a:ext cx="293400" cy="14925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5579825" y="2844488"/>
            <a:ext cx="293400" cy="13149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6337600" y="3037744"/>
            <a:ext cx="293400" cy="11217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7095375" y="3349105"/>
            <a:ext cx="293400" cy="8103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7853150" y="3467210"/>
            <a:ext cx="293400" cy="6924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8610925" y="3817468"/>
            <a:ext cx="293400" cy="3420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1" name="Google Shape;191;p15"/>
          <p:cNvCxnSpPr/>
          <p:nvPr/>
        </p:nvCxnSpPr>
        <p:spPr>
          <a:xfrm>
            <a:off x="263850" y="4172775"/>
            <a:ext cx="8647200" cy="3300"/>
          </a:xfrm>
          <a:prstGeom prst="straightConnector1">
            <a:avLst/>
          </a:prstGeom>
          <a:noFill/>
          <a:ln cap="flat" cmpd="sng" w="38100">
            <a:solidFill>
              <a:srgbClr val="000000"/>
            </a:solidFill>
            <a:prstDash val="solid"/>
            <a:round/>
            <a:headEnd len="med" w="med" type="none"/>
            <a:tailEnd len="med" w="med" type="none"/>
          </a:ln>
        </p:spPr>
      </p:cxnSp>
      <p:cxnSp>
        <p:nvCxnSpPr>
          <p:cNvPr id="192" name="Google Shape;192;p15"/>
          <p:cNvCxnSpPr/>
          <p:nvPr/>
        </p:nvCxnSpPr>
        <p:spPr>
          <a:xfrm>
            <a:off x="8757625"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193" name="Google Shape;193;p15"/>
          <p:cNvCxnSpPr/>
          <p:nvPr/>
        </p:nvCxnSpPr>
        <p:spPr>
          <a:xfrm>
            <a:off x="7999850"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194" name="Google Shape;194;p15"/>
          <p:cNvCxnSpPr/>
          <p:nvPr/>
        </p:nvCxnSpPr>
        <p:spPr>
          <a:xfrm>
            <a:off x="7242075"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195" name="Google Shape;195;p15"/>
          <p:cNvCxnSpPr/>
          <p:nvPr/>
        </p:nvCxnSpPr>
        <p:spPr>
          <a:xfrm>
            <a:off x="6460700"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196" name="Google Shape;196;p15"/>
          <p:cNvCxnSpPr/>
          <p:nvPr/>
        </p:nvCxnSpPr>
        <p:spPr>
          <a:xfrm>
            <a:off x="5726525"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197" name="Google Shape;197;p15"/>
          <p:cNvCxnSpPr/>
          <p:nvPr/>
        </p:nvCxnSpPr>
        <p:spPr>
          <a:xfrm>
            <a:off x="4968750"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198" name="Google Shape;198;p15"/>
          <p:cNvCxnSpPr/>
          <p:nvPr/>
        </p:nvCxnSpPr>
        <p:spPr>
          <a:xfrm>
            <a:off x="4210975"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199" name="Google Shape;199;p15"/>
          <p:cNvCxnSpPr/>
          <p:nvPr/>
        </p:nvCxnSpPr>
        <p:spPr>
          <a:xfrm>
            <a:off x="3453200"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200" name="Google Shape;200;p15"/>
          <p:cNvCxnSpPr/>
          <p:nvPr/>
        </p:nvCxnSpPr>
        <p:spPr>
          <a:xfrm>
            <a:off x="2695425"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201" name="Google Shape;201;p15"/>
          <p:cNvCxnSpPr/>
          <p:nvPr/>
        </p:nvCxnSpPr>
        <p:spPr>
          <a:xfrm>
            <a:off x="1937650"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202" name="Google Shape;202;p15"/>
          <p:cNvCxnSpPr/>
          <p:nvPr/>
        </p:nvCxnSpPr>
        <p:spPr>
          <a:xfrm>
            <a:off x="1179875" y="4159575"/>
            <a:ext cx="0" cy="91800"/>
          </a:xfrm>
          <a:prstGeom prst="straightConnector1">
            <a:avLst/>
          </a:prstGeom>
          <a:noFill/>
          <a:ln cap="flat" cmpd="sng" w="38100">
            <a:solidFill>
              <a:srgbClr val="000000"/>
            </a:solidFill>
            <a:prstDash val="solid"/>
            <a:round/>
            <a:headEnd len="med" w="med" type="none"/>
            <a:tailEnd len="med" w="med" type="none"/>
          </a:ln>
        </p:spPr>
      </p:cxnSp>
      <p:cxnSp>
        <p:nvCxnSpPr>
          <p:cNvPr id="203" name="Google Shape;203;p15"/>
          <p:cNvCxnSpPr/>
          <p:nvPr/>
        </p:nvCxnSpPr>
        <p:spPr>
          <a:xfrm>
            <a:off x="422100" y="4159575"/>
            <a:ext cx="0" cy="91800"/>
          </a:xfrm>
          <a:prstGeom prst="straightConnector1">
            <a:avLst/>
          </a:prstGeom>
          <a:noFill/>
          <a:ln cap="flat" cmpd="sng" w="38100">
            <a:solidFill>
              <a:srgbClr val="000000"/>
            </a:solidFill>
            <a:prstDash val="solid"/>
            <a:round/>
            <a:headEnd len="med" w="med" type="none"/>
            <a:tailEnd len="med" w="med" type="none"/>
          </a:ln>
        </p:spPr>
      </p:cxnSp>
      <p:sp>
        <p:nvSpPr>
          <p:cNvPr id="204" name="Google Shape;204;p15"/>
          <p:cNvSpPr txBox="1"/>
          <p:nvPr/>
        </p:nvSpPr>
        <p:spPr>
          <a:xfrm>
            <a:off x="201830" y="302075"/>
            <a:ext cx="578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333333"/>
                </a:solidFill>
                <a:latin typeface="Roboto"/>
                <a:ea typeface="Roboto"/>
                <a:cs typeface="Roboto"/>
                <a:sym typeface="Roboto"/>
              </a:rPr>
              <a:t>Donec aliquet et ligula</a:t>
            </a:r>
            <a:endParaRPr b="1" sz="3800">
              <a:solidFill>
                <a:srgbClr val="333333"/>
              </a:solidFill>
              <a:latin typeface="Roboto"/>
              <a:ea typeface="Roboto"/>
              <a:cs typeface="Roboto"/>
              <a:sym typeface="Roboto"/>
            </a:endParaRPr>
          </a:p>
        </p:txBody>
      </p:sp>
      <p:sp>
        <p:nvSpPr>
          <p:cNvPr id="205" name="Google Shape;205;p15"/>
          <p:cNvSpPr txBox="1"/>
          <p:nvPr/>
        </p:nvSpPr>
        <p:spPr>
          <a:xfrm>
            <a:off x="263843" y="874775"/>
            <a:ext cx="3106200" cy="2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s" sz="1600">
                <a:solidFill>
                  <a:srgbClr val="333333"/>
                </a:solidFill>
                <a:latin typeface="Roboto"/>
                <a:ea typeface="Roboto"/>
                <a:cs typeface="Roboto"/>
                <a:sym typeface="Roboto"/>
              </a:rPr>
              <a:t>Praesent morbi pharetra</a:t>
            </a:r>
            <a:endParaRPr sz="1600">
              <a:solidFill>
                <a:srgbClr val="333333"/>
              </a:solidFill>
              <a:latin typeface="Roboto"/>
              <a:ea typeface="Roboto"/>
              <a:cs typeface="Roboto"/>
              <a:sym typeface="Roboto"/>
            </a:endParaRPr>
          </a:p>
        </p:txBody>
      </p:sp>
      <p:sp>
        <p:nvSpPr>
          <p:cNvPr id="206" name="Google Shape;206;p15"/>
          <p:cNvSpPr txBox="1"/>
          <p:nvPr/>
        </p:nvSpPr>
        <p:spPr>
          <a:xfrm>
            <a:off x="2968150" y="4835550"/>
            <a:ext cx="3774000" cy="4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txBox="1"/>
          <p:nvPr/>
        </p:nvSpPr>
        <p:spPr>
          <a:xfrm rot="-5400000">
            <a:off x="81000"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JANUARY</a:t>
            </a:r>
            <a:endParaRPr b="1" sz="800">
              <a:solidFill>
                <a:srgbClr val="333333"/>
              </a:solidFill>
              <a:latin typeface="Roboto"/>
              <a:ea typeface="Roboto"/>
              <a:cs typeface="Roboto"/>
              <a:sym typeface="Roboto"/>
            </a:endParaRPr>
          </a:p>
        </p:txBody>
      </p:sp>
      <p:sp>
        <p:nvSpPr>
          <p:cNvPr id="208" name="Google Shape;208;p15"/>
          <p:cNvSpPr txBox="1"/>
          <p:nvPr/>
        </p:nvSpPr>
        <p:spPr>
          <a:xfrm rot="-5400000">
            <a:off x="836075"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FEBRUARY</a:t>
            </a:r>
            <a:endParaRPr b="1" sz="800">
              <a:solidFill>
                <a:srgbClr val="333333"/>
              </a:solidFill>
              <a:latin typeface="Roboto"/>
              <a:ea typeface="Roboto"/>
              <a:cs typeface="Roboto"/>
              <a:sym typeface="Roboto"/>
            </a:endParaRPr>
          </a:p>
        </p:txBody>
      </p:sp>
      <p:sp>
        <p:nvSpPr>
          <p:cNvPr id="209" name="Google Shape;209;p15"/>
          <p:cNvSpPr txBox="1"/>
          <p:nvPr/>
        </p:nvSpPr>
        <p:spPr>
          <a:xfrm rot="-5400000">
            <a:off x="1591150"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MARCH</a:t>
            </a:r>
            <a:endParaRPr b="1" sz="800">
              <a:solidFill>
                <a:srgbClr val="333333"/>
              </a:solidFill>
              <a:latin typeface="Roboto"/>
              <a:ea typeface="Roboto"/>
              <a:cs typeface="Roboto"/>
              <a:sym typeface="Roboto"/>
            </a:endParaRPr>
          </a:p>
        </p:txBody>
      </p:sp>
      <p:sp>
        <p:nvSpPr>
          <p:cNvPr id="210" name="Google Shape;210;p15"/>
          <p:cNvSpPr txBox="1"/>
          <p:nvPr/>
        </p:nvSpPr>
        <p:spPr>
          <a:xfrm rot="-5400000">
            <a:off x="2346225"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APRIL</a:t>
            </a:r>
            <a:endParaRPr b="1" sz="800">
              <a:solidFill>
                <a:srgbClr val="333333"/>
              </a:solidFill>
              <a:latin typeface="Roboto"/>
              <a:ea typeface="Roboto"/>
              <a:cs typeface="Roboto"/>
              <a:sym typeface="Roboto"/>
            </a:endParaRPr>
          </a:p>
        </p:txBody>
      </p:sp>
      <p:sp>
        <p:nvSpPr>
          <p:cNvPr id="211" name="Google Shape;211;p15"/>
          <p:cNvSpPr txBox="1"/>
          <p:nvPr/>
        </p:nvSpPr>
        <p:spPr>
          <a:xfrm rot="-5400000">
            <a:off x="3101300"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MAY</a:t>
            </a:r>
            <a:endParaRPr b="1" sz="800">
              <a:solidFill>
                <a:srgbClr val="333333"/>
              </a:solidFill>
              <a:latin typeface="Roboto"/>
              <a:ea typeface="Roboto"/>
              <a:cs typeface="Roboto"/>
              <a:sym typeface="Roboto"/>
            </a:endParaRPr>
          </a:p>
        </p:txBody>
      </p:sp>
      <p:sp>
        <p:nvSpPr>
          <p:cNvPr id="212" name="Google Shape;212;p15"/>
          <p:cNvSpPr txBox="1"/>
          <p:nvPr/>
        </p:nvSpPr>
        <p:spPr>
          <a:xfrm rot="-5400000">
            <a:off x="3856375"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JUNE</a:t>
            </a:r>
            <a:endParaRPr b="1" sz="800">
              <a:solidFill>
                <a:srgbClr val="333333"/>
              </a:solidFill>
              <a:latin typeface="Roboto"/>
              <a:ea typeface="Roboto"/>
              <a:cs typeface="Roboto"/>
              <a:sym typeface="Roboto"/>
            </a:endParaRPr>
          </a:p>
        </p:txBody>
      </p:sp>
      <p:sp>
        <p:nvSpPr>
          <p:cNvPr id="213" name="Google Shape;213;p15"/>
          <p:cNvSpPr txBox="1"/>
          <p:nvPr/>
        </p:nvSpPr>
        <p:spPr>
          <a:xfrm rot="-5400000">
            <a:off x="4611450"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JULY</a:t>
            </a:r>
            <a:endParaRPr b="1" sz="800">
              <a:solidFill>
                <a:srgbClr val="333333"/>
              </a:solidFill>
              <a:latin typeface="Roboto"/>
              <a:ea typeface="Roboto"/>
              <a:cs typeface="Roboto"/>
              <a:sym typeface="Roboto"/>
            </a:endParaRPr>
          </a:p>
        </p:txBody>
      </p:sp>
      <p:sp>
        <p:nvSpPr>
          <p:cNvPr id="214" name="Google Shape;214;p15"/>
          <p:cNvSpPr txBox="1"/>
          <p:nvPr/>
        </p:nvSpPr>
        <p:spPr>
          <a:xfrm rot="-5400000">
            <a:off x="5366525"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AUGUST</a:t>
            </a:r>
            <a:endParaRPr b="1" sz="800">
              <a:solidFill>
                <a:srgbClr val="333333"/>
              </a:solidFill>
              <a:latin typeface="Roboto"/>
              <a:ea typeface="Roboto"/>
              <a:cs typeface="Roboto"/>
              <a:sym typeface="Roboto"/>
            </a:endParaRPr>
          </a:p>
        </p:txBody>
      </p:sp>
      <p:sp>
        <p:nvSpPr>
          <p:cNvPr id="215" name="Google Shape;215;p15"/>
          <p:cNvSpPr txBox="1"/>
          <p:nvPr/>
        </p:nvSpPr>
        <p:spPr>
          <a:xfrm rot="-5400000">
            <a:off x="6121600"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SEPTEMBER</a:t>
            </a:r>
            <a:endParaRPr b="1" sz="800">
              <a:solidFill>
                <a:srgbClr val="333333"/>
              </a:solidFill>
              <a:latin typeface="Roboto"/>
              <a:ea typeface="Roboto"/>
              <a:cs typeface="Roboto"/>
              <a:sym typeface="Roboto"/>
            </a:endParaRPr>
          </a:p>
        </p:txBody>
      </p:sp>
      <p:sp>
        <p:nvSpPr>
          <p:cNvPr id="216" name="Google Shape;216;p15"/>
          <p:cNvSpPr txBox="1"/>
          <p:nvPr/>
        </p:nvSpPr>
        <p:spPr>
          <a:xfrm rot="-5400000">
            <a:off x="6876675"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OCTOBER</a:t>
            </a:r>
            <a:endParaRPr b="1" sz="800">
              <a:solidFill>
                <a:srgbClr val="333333"/>
              </a:solidFill>
              <a:latin typeface="Roboto"/>
              <a:ea typeface="Roboto"/>
              <a:cs typeface="Roboto"/>
              <a:sym typeface="Roboto"/>
            </a:endParaRPr>
          </a:p>
        </p:txBody>
      </p:sp>
      <p:sp>
        <p:nvSpPr>
          <p:cNvPr id="217" name="Google Shape;217;p15"/>
          <p:cNvSpPr txBox="1"/>
          <p:nvPr/>
        </p:nvSpPr>
        <p:spPr>
          <a:xfrm rot="-5400000">
            <a:off x="7648700"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NOVEMBER</a:t>
            </a:r>
            <a:endParaRPr b="1" sz="800">
              <a:solidFill>
                <a:srgbClr val="333333"/>
              </a:solidFill>
              <a:latin typeface="Roboto"/>
              <a:ea typeface="Roboto"/>
              <a:cs typeface="Roboto"/>
              <a:sym typeface="Roboto"/>
            </a:endParaRPr>
          </a:p>
        </p:txBody>
      </p:sp>
      <p:sp>
        <p:nvSpPr>
          <p:cNvPr id="218" name="Google Shape;218;p15"/>
          <p:cNvSpPr txBox="1"/>
          <p:nvPr/>
        </p:nvSpPr>
        <p:spPr>
          <a:xfrm rot="-5400000">
            <a:off x="8386825" y="4429800"/>
            <a:ext cx="834600" cy="44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800">
                <a:solidFill>
                  <a:srgbClr val="333333"/>
                </a:solidFill>
                <a:latin typeface="Roboto"/>
                <a:ea typeface="Roboto"/>
                <a:cs typeface="Roboto"/>
                <a:sym typeface="Roboto"/>
              </a:rPr>
              <a:t>DECEMBER</a:t>
            </a:r>
            <a:endParaRPr b="1" sz="800">
              <a:solidFill>
                <a:srgbClr val="333333"/>
              </a:solidFill>
              <a:latin typeface="Roboto"/>
              <a:ea typeface="Roboto"/>
              <a:cs typeface="Roboto"/>
              <a:sym typeface="Roboto"/>
            </a:endParaRPr>
          </a:p>
        </p:txBody>
      </p:sp>
      <p:sp>
        <p:nvSpPr>
          <p:cNvPr id="219" name="Google Shape;219;p15"/>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33333"/>
                </a:solidFill>
                <a:latin typeface="Roboto"/>
                <a:ea typeface="Roboto"/>
                <a:cs typeface="Roboto"/>
                <a:sym typeface="Roboto"/>
              </a:rPr>
              <a:t>#</a:t>
            </a:r>
            <a:endParaRPr b="1">
              <a:solidFill>
                <a:srgbClr val="333333"/>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6"/>
          <p:cNvPicPr preferRelativeResize="0"/>
          <p:nvPr/>
        </p:nvPicPr>
        <p:blipFill>
          <a:blip r:embed="rId3">
            <a:alphaModFix/>
          </a:blip>
          <a:stretch>
            <a:fillRect/>
          </a:stretch>
        </p:blipFill>
        <p:spPr>
          <a:xfrm>
            <a:off x="1234125" y="3673438"/>
            <a:ext cx="542851" cy="542851"/>
          </a:xfrm>
          <a:prstGeom prst="rect">
            <a:avLst/>
          </a:prstGeom>
          <a:noFill/>
          <a:ln>
            <a:noFill/>
          </a:ln>
        </p:spPr>
      </p:pic>
      <p:pic>
        <p:nvPicPr>
          <p:cNvPr id="225" name="Google Shape;225;p16"/>
          <p:cNvPicPr preferRelativeResize="0"/>
          <p:nvPr/>
        </p:nvPicPr>
        <p:blipFill>
          <a:blip r:embed="rId4">
            <a:alphaModFix/>
          </a:blip>
          <a:stretch>
            <a:fillRect/>
          </a:stretch>
        </p:blipFill>
        <p:spPr>
          <a:xfrm>
            <a:off x="7367025" y="3588275"/>
            <a:ext cx="542851" cy="542851"/>
          </a:xfrm>
          <a:prstGeom prst="rect">
            <a:avLst/>
          </a:prstGeom>
          <a:noFill/>
          <a:ln>
            <a:noFill/>
          </a:ln>
        </p:spPr>
      </p:pic>
      <p:pic>
        <p:nvPicPr>
          <p:cNvPr id="226" name="Google Shape;226;p16"/>
          <p:cNvPicPr preferRelativeResize="0"/>
          <p:nvPr/>
        </p:nvPicPr>
        <p:blipFill>
          <a:blip r:embed="rId5">
            <a:alphaModFix/>
          </a:blip>
          <a:stretch>
            <a:fillRect/>
          </a:stretch>
        </p:blipFill>
        <p:spPr>
          <a:xfrm>
            <a:off x="6344875" y="3588275"/>
            <a:ext cx="542851" cy="542851"/>
          </a:xfrm>
          <a:prstGeom prst="rect">
            <a:avLst/>
          </a:prstGeom>
          <a:noFill/>
          <a:ln>
            <a:noFill/>
          </a:ln>
        </p:spPr>
      </p:pic>
      <p:pic>
        <p:nvPicPr>
          <p:cNvPr id="227" name="Google Shape;227;p16"/>
          <p:cNvPicPr preferRelativeResize="0"/>
          <p:nvPr/>
        </p:nvPicPr>
        <p:blipFill>
          <a:blip r:embed="rId6">
            <a:alphaModFix/>
          </a:blip>
          <a:stretch>
            <a:fillRect/>
          </a:stretch>
        </p:blipFill>
        <p:spPr>
          <a:xfrm>
            <a:off x="5322725" y="3588275"/>
            <a:ext cx="542851" cy="542851"/>
          </a:xfrm>
          <a:prstGeom prst="rect">
            <a:avLst/>
          </a:prstGeom>
          <a:noFill/>
          <a:ln>
            <a:noFill/>
          </a:ln>
        </p:spPr>
      </p:pic>
      <p:pic>
        <p:nvPicPr>
          <p:cNvPr id="228" name="Google Shape;228;p16"/>
          <p:cNvPicPr preferRelativeResize="0"/>
          <p:nvPr/>
        </p:nvPicPr>
        <p:blipFill>
          <a:blip r:embed="rId7">
            <a:alphaModFix/>
          </a:blip>
          <a:stretch>
            <a:fillRect/>
          </a:stretch>
        </p:blipFill>
        <p:spPr>
          <a:xfrm>
            <a:off x="4300575" y="3588275"/>
            <a:ext cx="542851" cy="542851"/>
          </a:xfrm>
          <a:prstGeom prst="rect">
            <a:avLst/>
          </a:prstGeom>
          <a:noFill/>
          <a:ln>
            <a:noFill/>
          </a:ln>
        </p:spPr>
      </p:pic>
      <p:pic>
        <p:nvPicPr>
          <p:cNvPr id="229" name="Google Shape;229;p16"/>
          <p:cNvPicPr preferRelativeResize="0"/>
          <p:nvPr/>
        </p:nvPicPr>
        <p:blipFill>
          <a:blip r:embed="rId8">
            <a:alphaModFix/>
          </a:blip>
          <a:stretch>
            <a:fillRect/>
          </a:stretch>
        </p:blipFill>
        <p:spPr>
          <a:xfrm>
            <a:off x="3278425" y="3588275"/>
            <a:ext cx="542851" cy="542851"/>
          </a:xfrm>
          <a:prstGeom prst="rect">
            <a:avLst/>
          </a:prstGeom>
          <a:noFill/>
          <a:ln>
            <a:noFill/>
          </a:ln>
        </p:spPr>
      </p:pic>
      <p:pic>
        <p:nvPicPr>
          <p:cNvPr id="230" name="Google Shape;230;p16"/>
          <p:cNvPicPr preferRelativeResize="0"/>
          <p:nvPr/>
        </p:nvPicPr>
        <p:blipFill>
          <a:blip r:embed="rId9">
            <a:alphaModFix/>
          </a:blip>
          <a:stretch>
            <a:fillRect/>
          </a:stretch>
        </p:blipFill>
        <p:spPr>
          <a:xfrm>
            <a:off x="2256275" y="3588275"/>
            <a:ext cx="542851" cy="542851"/>
          </a:xfrm>
          <a:prstGeom prst="rect">
            <a:avLst/>
          </a:prstGeom>
          <a:noFill/>
          <a:ln>
            <a:noFill/>
          </a:ln>
        </p:spPr>
      </p:pic>
      <p:pic>
        <p:nvPicPr>
          <p:cNvPr id="231" name="Google Shape;231;p16"/>
          <p:cNvPicPr preferRelativeResize="0"/>
          <p:nvPr/>
        </p:nvPicPr>
        <p:blipFill>
          <a:blip r:embed="rId10">
            <a:alphaModFix/>
          </a:blip>
          <a:stretch>
            <a:fillRect/>
          </a:stretch>
        </p:blipFill>
        <p:spPr>
          <a:xfrm>
            <a:off x="1234125" y="2769225"/>
            <a:ext cx="542851" cy="542851"/>
          </a:xfrm>
          <a:prstGeom prst="rect">
            <a:avLst/>
          </a:prstGeom>
          <a:noFill/>
          <a:ln>
            <a:noFill/>
          </a:ln>
        </p:spPr>
      </p:pic>
      <p:pic>
        <p:nvPicPr>
          <p:cNvPr id="232" name="Google Shape;232;p16"/>
          <p:cNvPicPr preferRelativeResize="0"/>
          <p:nvPr/>
        </p:nvPicPr>
        <p:blipFill>
          <a:blip r:embed="rId11">
            <a:alphaModFix/>
          </a:blip>
          <a:stretch>
            <a:fillRect/>
          </a:stretch>
        </p:blipFill>
        <p:spPr>
          <a:xfrm>
            <a:off x="7367025" y="2769200"/>
            <a:ext cx="542851" cy="542851"/>
          </a:xfrm>
          <a:prstGeom prst="rect">
            <a:avLst/>
          </a:prstGeom>
          <a:noFill/>
          <a:ln>
            <a:noFill/>
          </a:ln>
        </p:spPr>
      </p:pic>
      <p:pic>
        <p:nvPicPr>
          <p:cNvPr id="233" name="Google Shape;233;p16"/>
          <p:cNvPicPr preferRelativeResize="0"/>
          <p:nvPr/>
        </p:nvPicPr>
        <p:blipFill>
          <a:blip r:embed="rId12">
            <a:alphaModFix/>
          </a:blip>
          <a:stretch>
            <a:fillRect/>
          </a:stretch>
        </p:blipFill>
        <p:spPr>
          <a:xfrm>
            <a:off x="6344875" y="2769200"/>
            <a:ext cx="542851" cy="542851"/>
          </a:xfrm>
          <a:prstGeom prst="rect">
            <a:avLst/>
          </a:prstGeom>
          <a:noFill/>
          <a:ln>
            <a:noFill/>
          </a:ln>
        </p:spPr>
      </p:pic>
      <p:pic>
        <p:nvPicPr>
          <p:cNvPr id="234" name="Google Shape;234;p16"/>
          <p:cNvPicPr preferRelativeResize="0"/>
          <p:nvPr/>
        </p:nvPicPr>
        <p:blipFill>
          <a:blip r:embed="rId13">
            <a:alphaModFix/>
          </a:blip>
          <a:stretch>
            <a:fillRect/>
          </a:stretch>
        </p:blipFill>
        <p:spPr>
          <a:xfrm>
            <a:off x="5322725" y="2769200"/>
            <a:ext cx="542851" cy="542851"/>
          </a:xfrm>
          <a:prstGeom prst="rect">
            <a:avLst/>
          </a:prstGeom>
          <a:noFill/>
          <a:ln>
            <a:noFill/>
          </a:ln>
        </p:spPr>
      </p:pic>
      <p:pic>
        <p:nvPicPr>
          <p:cNvPr id="235" name="Google Shape;235;p16"/>
          <p:cNvPicPr preferRelativeResize="0"/>
          <p:nvPr/>
        </p:nvPicPr>
        <p:blipFill>
          <a:blip r:embed="rId14">
            <a:alphaModFix/>
          </a:blip>
          <a:stretch>
            <a:fillRect/>
          </a:stretch>
        </p:blipFill>
        <p:spPr>
          <a:xfrm>
            <a:off x="4300575" y="2769200"/>
            <a:ext cx="542851" cy="542851"/>
          </a:xfrm>
          <a:prstGeom prst="rect">
            <a:avLst/>
          </a:prstGeom>
          <a:noFill/>
          <a:ln>
            <a:noFill/>
          </a:ln>
        </p:spPr>
      </p:pic>
      <p:pic>
        <p:nvPicPr>
          <p:cNvPr id="236" name="Google Shape;236;p16"/>
          <p:cNvPicPr preferRelativeResize="0"/>
          <p:nvPr/>
        </p:nvPicPr>
        <p:blipFill>
          <a:blip r:embed="rId15">
            <a:alphaModFix/>
          </a:blip>
          <a:stretch>
            <a:fillRect/>
          </a:stretch>
        </p:blipFill>
        <p:spPr>
          <a:xfrm>
            <a:off x="3278425" y="2769200"/>
            <a:ext cx="542851" cy="542851"/>
          </a:xfrm>
          <a:prstGeom prst="rect">
            <a:avLst/>
          </a:prstGeom>
          <a:noFill/>
          <a:ln>
            <a:noFill/>
          </a:ln>
        </p:spPr>
      </p:pic>
      <p:pic>
        <p:nvPicPr>
          <p:cNvPr id="237" name="Google Shape;237;p16"/>
          <p:cNvPicPr preferRelativeResize="0"/>
          <p:nvPr/>
        </p:nvPicPr>
        <p:blipFill>
          <a:blip r:embed="rId16">
            <a:alphaModFix/>
          </a:blip>
          <a:stretch>
            <a:fillRect/>
          </a:stretch>
        </p:blipFill>
        <p:spPr>
          <a:xfrm>
            <a:off x="2256275" y="2769200"/>
            <a:ext cx="542851" cy="542851"/>
          </a:xfrm>
          <a:prstGeom prst="rect">
            <a:avLst/>
          </a:prstGeom>
          <a:noFill/>
          <a:ln>
            <a:noFill/>
          </a:ln>
        </p:spPr>
      </p:pic>
      <p:pic>
        <p:nvPicPr>
          <p:cNvPr id="238" name="Google Shape;238;p16"/>
          <p:cNvPicPr preferRelativeResize="0"/>
          <p:nvPr/>
        </p:nvPicPr>
        <p:blipFill>
          <a:blip r:embed="rId17">
            <a:alphaModFix/>
          </a:blip>
          <a:stretch>
            <a:fillRect/>
          </a:stretch>
        </p:blipFill>
        <p:spPr>
          <a:xfrm>
            <a:off x="1234125" y="1950163"/>
            <a:ext cx="542851" cy="542851"/>
          </a:xfrm>
          <a:prstGeom prst="rect">
            <a:avLst/>
          </a:prstGeom>
          <a:noFill/>
          <a:ln>
            <a:noFill/>
          </a:ln>
        </p:spPr>
      </p:pic>
      <p:pic>
        <p:nvPicPr>
          <p:cNvPr id="239" name="Google Shape;239;p16"/>
          <p:cNvPicPr preferRelativeResize="0"/>
          <p:nvPr/>
        </p:nvPicPr>
        <p:blipFill>
          <a:blip r:embed="rId18">
            <a:alphaModFix/>
          </a:blip>
          <a:stretch>
            <a:fillRect/>
          </a:stretch>
        </p:blipFill>
        <p:spPr>
          <a:xfrm>
            <a:off x="7367025" y="1937050"/>
            <a:ext cx="542851" cy="542851"/>
          </a:xfrm>
          <a:prstGeom prst="rect">
            <a:avLst/>
          </a:prstGeom>
          <a:noFill/>
          <a:ln>
            <a:noFill/>
          </a:ln>
        </p:spPr>
      </p:pic>
      <p:pic>
        <p:nvPicPr>
          <p:cNvPr id="240" name="Google Shape;240;p16"/>
          <p:cNvPicPr preferRelativeResize="0"/>
          <p:nvPr/>
        </p:nvPicPr>
        <p:blipFill>
          <a:blip r:embed="rId19">
            <a:alphaModFix/>
          </a:blip>
          <a:stretch>
            <a:fillRect/>
          </a:stretch>
        </p:blipFill>
        <p:spPr>
          <a:xfrm>
            <a:off x="6344875" y="1937050"/>
            <a:ext cx="542851" cy="542851"/>
          </a:xfrm>
          <a:prstGeom prst="rect">
            <a:avLst/>
          </a:prstGeom>
          <a:noFill/>
          <a:ln>
            <a:noFill/>
          </a:ln>
        </p:spPr>
      </p:pic>
      <p:pic>
        <p:nvPicPr>
          <p:cNvPr id="241" name="Google Shape;241;p16"/>
          <p:cNvPicPr preferRelativeResize="0"/>
          <p:nvPr/>
        </p:nvPicPr>
        <p:blipFill>
          <a:blip r:embed="rId20">
            <a:alphaModFix/>
          </a:blip>
          <a:stretch>
            <a:fillRect/>
          </a:stretch>
        </p:blipFill>
        <p:spPr>
          <a:xfrm>
            <a:off x="5322725" y="1937050"/>
            <a:ext cx="542851" cy="542851"/>
          </a:xfrm>
          <a:prstGeom prst="rect">
            <a:avLst/>
          </a:prstGeom>
          <a:noFill/>
          <a:ln>
            <a:noFill/>
          </a:ln>
        </p:spPr>
      </p:pic>
      <p:pic>
        <p:nvPicPr>
          <p:cNvPr id="242" name="Google Shape;242;p16"/>
          <p:cNvPicPr preferRelativeResize="0"/>
          <p:nvPr/>
        </p:nvPicPr>
        <p:blipFill>
          <a:blip r:embed="rId21">
            <a:alphaModFix/>
          </a:blip>
          <a:stretch>
            <a:fillRect/>
          </a:stretch>
        </p:blipFill>
        <p:spPr>
          <a:xfrm>
            <a:off x="4300575" y="1937050"/>
            <a:ext cx="542851" cy="542851"/>
          </a:xfrm>
          <a:prstGeom prst="rect">
            <a:avLst/>
          </a:prstGeom>
          <a:noFill/>
          <a:ln>
            <a:noFill/>
          </a:ln>
        </p:spPr>
      </p:pic>
      <p:pic>
        <p:nvPicPr>
          <p:cNvPr id="243" name="Google Shape;243;p16"/>
          <p:cNvPicPr preferRelativeResize="0"/>
          <p:nvPr/>
        </p:nvPicPr>
        <p:blipFill>
          <a:blip r:embed="rId22">
            <a:alphaModFix/>
          </a:blip>
          <a:stretch>
            <a:fillRect/>
          </a:stretch>
        </p:blipFill>
        <p:spPr>
          <a:xfrm>
            <a:off x="3278425" y="1937050"/>
            <a:ext cx="542851" cy="542851"/>
          </a:xfrm>
          <a:prstGeom prst="rect">
            <a:avLst/>
          </a:prstGeom>
          <a:noFill/>
          <a:ln>
            <a:noFill/>
          </a:ln>
        </p:spPr>
      </p:pic>
      <p:pic>
        <p:nvPicPr>
          <p:cNvPr id="244" name="Google Shape;244;p16"/>
          <p:cNvPicPr preferRelativeResize="0"/>
          <p:nvPr/>
        </p:nvPicPr>
        <p:blipFill>
          <a:blip r:embed="rId23">
            <a:alphaModFix/>
          </a:blip>
          <a:stretch>
            <a:fillRect/>
          </a:stretch>
        </p:blipFill>
        <p:spPr>
          <a:xfrm>
            <a:off x="2256275" y="1937050"/>
            <a:ext cx="542851" cy="542851"/>
          </a:xfrm>
          <a:prstGeom prst="rect">
            <a:avLst/>
          </a:prstGeom>
          <a:noFill/>
          <a:ln>
            <a:noFill/>
          </a:ln>
        </p:spPr>
      </p:pic>
      <p:pic>
        <p:nvPicPr>
          <p:cNvPr id="245" name="Google Shape;245;p16"/>
          <p:cNvPicPr preferRelativeResize="0"/>
          <p:nvPr/>
        </p:nvPicPr>
        <p:blipFill>
          <a:blip r:embed="rId24">
            <a:alphaModFix/>
          </a:blip>
          <a:stretch>
            <a:fillRect/>
          </a:stretch>
        </p:blipFill>
        <p:spPr>
          <a:xfrm>
            <a:off x="1234125" y="1131125"/>
            <a:ext cx="542851" cy="542851"/>
          </a:xfrm>
          <a:prstGeom prst="rect">
            <a:avLst/>
          </a:prstGeom>
          <a:noFill/>
          <a:ln>
            <a:noFill/>
          </a:ln>
        </p:spPr>
      </p:pic>
      <p:pic>
        <p:nvPicPr>
          <p:cNvPr id="246" name="Google Shape;246;p16"/>
          <p:cNvPicPr preferRelativeResize="0"/>
          <p:nvPr/>
        </p:nvPicPr>
        <p:blipFill>
          <a:blip r:embed="rId25">
            <a:alphaModFix/>
          </a:blip>
          <a:stretch>
            <a:fillRect/>
          </a:stretch>
        </p:blipFill>
        <p:spPr>
          <a:xfrm>
            <a:off x="7367025" y="1131125"/>
            <a:ext cx="542851" cy="542851"/>
          </a:xfrm>
          <a:prstGeom prst="rect">
            <a:avLst/>
          </a:prstGeom>
          <a:noFill/>
          <a:ln>
            <a:noFill/>
          </a:ln>
        </p:spPr>
      </p:pic>
      <p:pic>
        <p:nvPicPr>
          <p:cNvPr id="247" name="Google Shape;247;p16"/>
          <p:cNvPicPr preferRelativeResize="0"/>
          <p:nvPr/>
        </p:nvPicPr>
        <p:blipFill>
          <a:blip r:embed="rId26">
            <a:alphaModFix/>
          </a:blip>
          <a:stretch>
            <a:fillRect/>
          </a:stretch>
        </p:blipFill>
        <p:spPr>
          <a:xfrm>
            <a:off x="6344875" y="1131125"/>
            <a:ext cx="542851" cy="542851"/>
          </a:xfrm>
          <a:prstGeom prst="rect">
            <a:avLst/>
          </a:prstGeom>
          <a:noFill/>
          <a:ln>
            <a:noFill/>
          </a:ln>
        </p:spPr>
      </p:pic>
      <p:pic>
        <p:nvPicPr>
          <p:cNvPr id="248" name="Google Shape;248;p16"/>
          <p:cNvPicPr preferRelativeResize="0"/>
          <p:nvPr/>
        </p:nvPicPr>
        <p:blipFill>
          <a:blip r:embed="rId27">
            <a:alphaModFix/>
          </a:blip>
          <a:stretch>
            <a:fillRect/>
          </a:stretch>
        </p:blipFill>
        <p:spPr>
          <a:xfrm>
            <a:off x="5322725" y="1131125"/>
            <a:ext cx="542851" cy="542851"/>
          </a:xfrm>
          <a:prstGeom prst="rect">
            <a:avLst/>
          </a:prstGeom>
          <a:noFill/>
          <a:ln>
            <a:noFill/>
          </a:ln>
        </p:spPr>
      </p:pic>
      <p:pic>
        <p:nvPicPr>
          <p:cNvPr id="249" name="Google Shape;249;p16"/>
          <p:cNvPicPr preferRelativeResize="0"/>
          <p:nvPr/>
        </p:nvPicPr>
        <p:blipFill>
          <a:blip r:embed="rId28">
            <a:alphaModFix/>
          </a:blip>
          <a:stretch>
            <a:fillRect/>
          </a:stretch>
        </p:blipFill>
        <p:spPr>
          <a:xfrm>
            <a:off x="4300575" y="1131125"/>
            <a:ext cx="542851" cy="542851"/>
          </a:xfrm>
          <a:prstGeom prst="rect">
            <a:avLst/>
          </a:prstGeom>
          <a:noFill/>
          <a:ln>
            <a:noFill/>
          </a:ln>
        </p:spPr>
      </p:pic>
      <p:pic>
        <p:nvPicPr>
          <p:cNvPr id="250" name="Google Shape;250;p16"/>
          <p:cNvPicPr preferRelativeResize="0"/>
          <p:nvPr/>
        </p:nvPicPr>
        <p:blipFill>
          <a:blip r:embed="rId29">
            <a:alphaModFix/>
          </a:blip>
          <a:stretch>
            <a:fillRect/>
          </a:stretch>
        </p:blipFill>
        <p:spPr>
          <a:xfrm>
            <a:off x="3278425" y="1131125"/>
            <a:ext cx="542851" cy="542851"/>
          </a:xfrm>
          <a:prstGeom prst="rect">
            <a:avLst/>
          </a:prstGeom>
          <a:noFill/>
          <a:ln>
            <a:noFill/>
          </a:ln>
        </p:spPr>
      </p:pic>
      <p:pic>
        <p:nvPicPr>
          <p:cNvPr id="251" name="Google Shape;251;p16"/>
          <p:cNvPicPr preferRelativeResize="0"/>
          <p:nvPr/>
        </p:nvPicPr>
        <p:blipFill>
          <a:blip r:embed="rId30">
            <a:alphaModFix/>
          </a:blip>
          <a:stretch>
            <a:fillRect/>
          </a:stretch>
        </p:blipFill>
        <p:spPr>
          <a:xfrm>
            <a:off x="2256275" y="1131125"/>
            <a:ext cx="542851" cy="542851"/>
          </a:xfrm>
          <a:prstGeom prst="rect">
            <a:avLst/>
          </a:prstGeom>
          <a:noFill/>
          <a:ln>
            <a:noFill/>
          </a:ln>
        </p:spPr>
      </p:pic>
      <p:sp>
        <p:nvSpPr>
          <p:cNvPr id="252" name="Google Shape;252;p16"/>
          <p:cNvSpPr txBox="1"/>
          <p:nvPr/>
        </p:nvSpPr>
        <p:spPr>
          <a:xfrm>
            <a:off x="1680005" y="149675"/>
            <a:ext cx="5784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333333"/>
                </a:solidFill>
                <a:latin typeface="Roboto"/>
                <a:ea typeface="Roboto"/>
                <a:cs typeface="Roboto"/>
                <a:sym typeface="Roboto"/>
              </a:rPr>
              <a:t>Donec aliquet et ligula</a:t>
            </a:r>
            <a:endParaRPr b="1" sz="3800">
              <a:solidFill>
                <a:srgbClr val="333333"/>
              </a:solidFill>
              <a:latin typeface="Roboto"/>
              <a:ea typeface="Roboto"/>
              <a:cs typeface="Roboto"/>
              <a:sym typeface="Roboto"/>
            </a:endParaRPr>
          </a:p>
        </p:txBody>
      </p:sp>
      <p:sp>
        <p:nvSpPr>
          <p:cNvPr id="253" name="Google Shape;253;p16"/>
          <p:cNvSpPr txBox="1"/>
          <p:nvPr/>
        </p:nvSpPr>
        <p:spPr>
          <a:xfrm>
            <a:off x="2685000" y="4534150"/>
            <a:ext cx="37740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900" u="sng">
                <a:solidFill>
                  <a:srgbClr val="333333"/>
                </a:solidFill>
                <a:latin typeface="Roboto"/>
                <a:ea typeface="Roboto"/>
                <a:cs typeface="Roboto"/>
                <a:sym typeface="Roboto"/>
                <a:hlinkClick r:id="rId31">
                  <a:extLst>
                    <a:ext uri="{A12FA001-AC4F-418D-AE19-62706E023703}">
                      <ahyp:hlinkClr val="tx"/>
                    </a:ext>
                  </a:extLst>
                </a:hlinkClick>
              </a:rPr>
              <a:t>Icons on this template have been downloaded  from Flaticon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nvSpPr>
        <p:spPr>
          <a:xfrm>
            <a:off x="818700" y="1964725"/>
            <a:ext cx="2235000" cy="31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33333"/>
                </a:solidFill>
                <a:latin typeface="Roboto"/>
                <a:ea typeface="Roboto"/>
                <a:cs typeface="Roboto"/>
                <a:sym typeface="Roboto"/>
              </a:rPr>
              <a:t>AENEAN IN MAGNA</a:t>
            </a:r>
            <a:endParaRPr b="1">
              <a:solidFill>
                <a:srgbClr val="333333"/>
              </a:solidFill>
              <a:latin typeface="Roboto"/>
              <a:ea typeface="Roboto"/>
              <a:cs typeface="Roboto"/>
              <a:sym typeface="Roboto"/>
            </a:endParaRPr>
          </a:p>
        </p:txBody>
      </p:sp>
      <p:sp>
        <p:nvSpPr>
          <p:cNvPr id="259" name="Google Shape;259;p17"/>
          <p:cNvSpPr txBox="1"/>
          <p:nvPr/>
        </p:nvSpPr>
        <p:spPr>
          <a:xfrm>
            <a:off x="655650" y="2196074"/>
            <a:ext cx="2561100" cy="459900"/>
          </a:xfrm>
          <a:prstGeom prst="rect">
            <a:avLst/>
          </a:prstGeom>
          <a:noFill/>
          <a:ln>
            <a:noFill/>
          </a:ln>
        </p:spPr>
        <p:txBody>
          <a:bodyPr anchorCtr="0" anchor="t" bIns="91425" lIns="91425" spcFirstLastPara="1" rIns="91425" wrap="square" tIns="91425">
            <a:noAutofit/>
          </a:bodyPr>
          <a:lstStyle/>
          <a:p>
            <a:pPr indent="0" lvl="0" marL="0" rtl="0" algn="ctr">
              <a:lnSpc>
                <a:spcPct val="121000"/>
              </a:lnSpc>
              <a:spcBef>
                <a:spcPts val="0"/>
              </a:spcBef>
              <a:spcAft>
                <a:spcPts val="0"/>
              </a:spcAft>
              <a:buNone/>
            </a:pPr>
            <a:r>
              <a:rPr lang="es" sz="1000">
                <a:solidFill>
                  <a:srgbClr val="333333"/>
                </a:solidFill>
                <a:latin typeface="Roboto"/>
                <a:ea typeface="Roboto"/>
                <a:cs typeface="Roboto"/>
                <a:sym typeface="Roboto"/>
              </a:rPr>
              <a:t>Nullam nisl odio, mattis vel magna quis, bibendum ornare erat. Nullam ut ex </a:t>
            </a:r>
            <a:endParaRPr sz="1000">
              <a:solidFill>
                <a:srgbClr val="333333"/>
              </a:solidFill>
              <a:latin typeface="Roboto"/>
              <a:ea typeface="Roboto"/>
              <a:cs typeface="Roboto"/>
              <a:sym typeface="Roboto"/>
            </a:endParaRPr>
          </a:p>
        </p:txBody>
      </p:sp>
      <p:sp>
        <p:nvSpPr>
          <p:cNvPr id="260" name="Google Shape;260;p17"/>
          <p:cNvSpPr txBox="1"/>
          <p:nvPr/>
        </p:nvSpPr>
        <p:spPr>
          <a:xfrm>
            <a:off x="3454500" y="1964725"/>
            <a:ext cx="2235000" cy="31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33333"/>
                </a:solidFill>
                <a:latin typeface="Roboto"/>
                <a:ea typeface="Roboto"/>
                <a:cs typeface="Roboto"/>
                <a:sym typeface="Roboto"/>
              </a:rPr>
              <a:t>AENEAN IN MAGNA</a:t>
            </a:r>
            <a:endParaRPr b="1">
              <a:solidFill>
                <a:srgbClr val="333333"/>
              </a:solidFill>
              <a:latin typeface="Roboto"/>
              <a:ea typeface="Roboto"/>
              <a:cs typeface="Roboto"/>
              <a:sym typeface="Roboto"/>
            </a:endParaRPr>
          </a:p>
        </p:txBody>
      </p:sp>
      <p:sp>
        <p:nvSpPr>
          <p:cNvPr id="261" name="Google Shape;261;p17"/>
          <p:cNvSpPr txBox="1"/>
          <p:nvPr/>
        </p:nvSpPr>
        <p:spPr>
          <a:xfrm>
            <a:off x="3291450" y="2196073"/>
            <a:ext cx="2561100" cy="720300"/>
          </a:xfrm>
          <a:prstGeom prst="rect">
            <a:avLst/>
          </a:prstGeom>
          <a:noFill/>
          <a:ln>
            <a:noFill/>
          </a:ln>
        </p:spPr>
        <p:txBody>
          <a:bodyPr anchorCtr="0" anchor="t" bIns="91425" lIns="91425" spcFirstLastPara="1" rIns="91425" wrap="square" tIns="91425">
            <a:noAutofit/>
          </a:bodyPr>
          <a:lstStyle/>
          <a:p>
            <a:pPr indent="0" lvl="0" marL="0" rtl="0" algn="ctr">
              <a:lnSpc>
                <a:spcPct val="121000"/>
              </a:lnSpc>
              <a:spcBef>
                <a:spcPts val="0"/>
              </a:spcBef>
              <a:spcAft>
                <a:spcPts val="0"/>
              </a:spcAft>
              <a:buNone/>
            </a:pPr>
            <a:r>
              <a:rPr lang="es" sz="1000">
                <a:solidFill>
                  <a:srgbClr val="333333"/>
                </a:solidFill>
                <a:latin typeface="Roboto"/>
                <a:ea typeface="Roboto"/>
                <a:cs typeface="Roboto"/>
                <a:sym typeface="Roboto"/>
              </a:rPr>
              <a:t>Nullam nisl odio, mattis vel magna quis, bibendum ornare erat. Nullam ut ex </a:t>
            </a:r>
            <a:endParaRPr sz="1000">
              <a:solidFill>
                <a:srgbClr val="333333"/>
              </a:solidFill>
              <a:latin typeface="Roboto"/>
              <a:ea typeface="Roboto"/>
              <a:cs typeface="Roboto"/>
              <a:sym typeface="Roboto"/>
            </a:endParaRPr>
          </a:p>
        </p:txBody>
      </p:sp>
      <p:sp>
        <p:nvSpPr>
          <p:cNvPr id="262" name="Google Shape;262;p17"/>
          <p:cNvSpPr txBox="1"/>
          <p:nvPr/>
        </p:nvSpPr>
        <p:spPr>
          <a:xfrm>
            <a:off x="6253350" y="1964725"/>
            <a:ext cx="2235000" cy="31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33333"/>
                </a:solidFill>
                <a:latin typeface="Roboto"/>
                <a:ea typeface="Roboto"/>
                <a:cs typeface="Roboto"/>
                <a:sym typeface="Roboto"/>
              </a:rPr>
              <a:t>AENEAN IN MAGNA</a:t>
            </a:r>
            <a:endParaRPr b="1">
              <a:solidFill>
                <a:srgbClr val="333333"/>
              </a:solidFill>
              <a:latin typeface="Roboto"/>
              <a:ea typeface="Roboto"/>
              <a:cs typeface="Roboto"/>
              <a:sym typeface="Roboto"/>
            </a:endParaRPr>
          </a:p>
        </p:txBody>
      </p:sp>
      <p:sp>
        <p:nvSpPr>
          <p:cNvPr id="263" name="Google Shape;263;p17"/>
          <p:cNvSpPr txBox="1"/>
          <p:nvPr/>
        </p:nvSpPr>
        <p:spPr>
          <a:xfrm>
            <a:off x="6090300" y="2196073"/>
            <a:ext cx="2561100" cy="720300"/>
          </a:xfrm>
          <a:prstGeom prst="rect">
            <a:avLst/>
          </a:prstGeom>
          <a:noFill/>
          <a:ln>
            <a:noFill/>
          </a:ln>
        </p:spPr>
        <p:txBody>
          <a:bodyPr anchorCtr="0" anchor="t" bIns="91425" lIns="91425" spcFirstLastPara="1" rIns="91425" wrap="square" tIns="91425">
            <a:noAutofit/>
          </a:bodyPr>
          <a:lstStyle/>
          <a:p>
            <a:pPr indent="0" lvl="0" marL="0" rtl="0" algn="ctr">
              <a:lnSpc>
                <a:spcPct val="121000"/>
              </a:lnSpc>
              <a:spcBef>
                <a:spcPts val="0"/>
              </a:spcBef>
              <a:spcAft>
                <a:spcPts val="0"/>
              </a:spcAft>
              <a:buNone/>
            </a:pPr>
            <a:r>
              <a:rPr lang="es" sz="1000">
                <a:solidFill>
                  <a:srgbClr val="333333"/>
                </a:solidFill>
                <a:latin typeface="Roboto"/>
                <a:ea typeface="Roboto"/>
                <a:cs typeface="Roboto"/>
                <a:sym typeface="Roboto"/>
              </a:rPr>
              <a:t>Nullam nisl odio, mattis vel magna quis, bibendum ornare erat. Nullam ut ex </a:t>
            </a:r>
            <a:endParaRPr sz="1000">
              <a:solidFill>
                <a:srgbClr val="333333"/>
              </a:solidFill>
              <a:latin typeface="Roboto"/>
              <a:ea typeface="Roboto"/>
              <a:cs typeface="Roboto"/>
              <a:sym typeface="Roboto"/>
            </a:endParaRPr>
          </a:p>
        </p:txBody>
      </p:sp>
      <p:sp>
        <p:nvSpPr>
          <p:cNvPr id="264" name="Google Shape;264;p17"/>
          <p:cNvSpPr txBox="1"/>
          <p:nvPr/>
        </p:nvSpPr>
        <p:spPr>
          <a:xfrm>
            <a:off x="818700" y="4252425"/>
            <a:ext cx="2235000" cy="31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33333"/>
                </a:solidFill>
                <a:latin typeface="Roboto"/>
                <a:ea typeface="Roboto"/>
                <a:cs typeface="Roboto"/>
                <a:sym typeface="Roboto"/>
              </a:rPr>
              <a:t>AENEAN IN MAGNA</a:t>
            </a:r>
            <a:endParaRPr b="1">
              <a:solidFill>
                <a:srgbClr val="333333"/>
              </a:solidFill>
              <a:latin typeface="Roboto"/>
              <a:ea typeface="Roboto"/>
              <a:cs typeface="Roboto"/>
              <a:sym typeface="Roboto"/>
            </a:endParaRPr>
          </a:p>
        </p:txBody>
      </p:sp>
      <p:sp>
        <p:nvSpPr>
          <p:cNvPr id="265" name="Google Shape;265;p17"/>
          <p:cNvSpPr txBox="1"/>
          <p:nvPr/>
        </p:nvSpPr>
        <p:spPr>
          <a:xfrm>
            <a:off x="655650" y="4483774"/>
            <a:ext cx="2561100" cy="459900"/>
          </a:xfrm>
          <a:prstGeom prst="rect">
            <a:avLst/>
          </a:prstGeom>
          <a:noFill/>
          <a:ln>
            <a:noFill/>
          </a:ln>
        </p:spPr>
        <p:txBody>
          <a:bodyPr anchorCtr="0" anchor="t" bIns="91425" lIns="91425" spcFirstLastPara="1" rIns="91425" wrap="square" tIns="91425">
            <a:noAutofit/>
          </a:bodyPr>
          <a:lstStyle/>
          <a:p>
            <a:pPr indent="0" lvl="0" marL="0" rtl="0" algn="ctr">
              <a:lnSpc>
                <a:spcPct val="121000"/>
              </a:lnSpc>
              <a:spcBef>
                <a:spcPts val="0"/>
              </a:spcBef>
              <a:spcAft>
                <a:spcPts val="0"/>
              </a:spcAft>
              <a:buNone/>
            </a:pPr>
            <a:r>
              <a:rPr lang="es" sz="1000">
                <a:solidFill>
                  <a:srgbClr val="333333"/>
                </a:solidFill>
                <a:latin typeface="Roboto"/>
                <a:ea typeface="Roboto"/>
                <a:cs typeface="Roboto"/>
                <a:sym typeface="Roboto"/>
              </a:rPr>
              <a:t>Nullam nisl odio, mattis vel magna quis, bibendum ornare erat. Nullam ut ex </a:t>
            </a:r>
            <a:endParaRPr sz="1000">
              <a:solidFill>
                <a:srgbClr val="333333"/>
              </a:solidFill>
              <a:latin typeface="Roboto"/>
              <a:ea typeface="Roboto"/>
              <a:cs typeface="Roboto"/>
              <a:sym typeface="Roboto"/>
            </a:endParaRPr>
          </a:p>
        </p:txBody>
      </p:sp>
      <p:sp>
        <p:nvSpPr>
          <p:cNvPr id="266" name="Google Shape;266;p17"/>
          <p:cNvSpPr txBox="1"/>
          <p:nvPr/>
        </p:nvSpPr>
        <p:spPr>
          <a:xfrm>
            <a:off x="3454500" y="4252425"/>
            <a:ext cx="2235000" cy="31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33333"/>
                </a:solidFill>
                <a:latin typeface="Roboto"/>
                <a:ea typeface="Roboto"/>
                <a:cs typeface="Roboto"/>
                <a:sym typeface="Roboto"/>
              </a:rPr>
              <a:t>AENEAN IN MAGNA</a:t>
            </a:r>
            <a:endParaRPr b="1">
              <a:solidFill>
                <a:srgbClr val="333333"/>
              </a:solidFill>
              <a:latin typeface="Roboto"/>
              <a:ea typeface="Roboto"/>
              <a:cs typeface="Roboto"/>
              <a:sym typeface="Roboto"/>
            </a:endParaRPr>
          </a:p>
        </p:txBody>
      </p:sp>
      <p:sp>
        <p:nvSpPr>
          <p:cNvPr id="267" name="Google Shape;267;p17"/>
          <p:cNvSpPr txBox="1"/>
          <p:nvPr/>
        </p:nvSpPr>
        <p:spPr>
          <a:xfrm>
            <a:off x="3291450" y="4483773"/>
            <a:ext cx="2561100" cy="720300"/>
          </a:xfrm>
          <a:prstGeom prst="rect">
            <a:avLst/>
          </a:prstGeom>
          <a:noFill/>
          <a:ln>
            <a:noFill/>
          </a:ln>
        </p:spPr>
        <p:txBody>
          <a:bodyPr anchorCtr="0" anchor="t" bIns="91425" lIns="91425" spcFirstLastPara="1" rIns="91425" wrap="square" tIns="91425">
            <a:noAutofit/>
          </a:bodyPr>
          <a:lstStyle/>
          <a:p>
            <a:pPr indent="0" lvl="0" marL="0" rtl="0" algn="ctr">
              <a:lnSpc>
                <a:spcPct val="121000"/>
              </a:lnSpc>
              <a:spcBef>
                <a:spcPts val="0"/>
              </a:spcBef>
              <a:spcAft>
                <a:spcPts val="0"/>
              </a:spcAft>
              <a:buNone/>
            </a:pPr>
            <a:r>
              <a:rPr lang="es" sz="1000">
                <a:solidFill>
                  <a:srgbClr val="333333"/>
                </a:solidFill>
                <a:latin typeface="Roboto"/>
                <a:ea typeface="Roboto"/>
                <a:cs typeface="Roboto"/>
                <a:sym typeface="Roboto"/>
              </a:rPr>
              <a:t>Nullam nisl odio, mattis vel magna quis, bibendum ornare erat. Nullam ut ex </a:t>
            </a:r>
            <a:endParaRPr sz="1000">
              <a:solidFill>
                <a:srgbClr val="333333"/>
              </a:solidFill>
              <a:latin typeface="Roboto"/>
              <a:ea typeface="Roboto"/>
              <a:cs typeface="Roboto"/>
              <a:sym typeface="Roboto"/>
            </a:endParaRPr>
          </a:p>
        </p:txBody>
      </p:sp>
      <p:sp>
        <p:nvSpPr>
          <p:cNvPr id="268" name="Google Shape;268;p17"/>
          <p:cNvSpPr txBox="1"/>
          <p:nvPr/>
        </p:nvSpPr>
        <p:spPr>
          <a:xfrm>
            <a:off x="6253350" y="4252425"/>
            <a:ext cx="2235000" cy="31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33333"/>
                </a:solidFill>
                <a:latin typeface="Roboto"/>
                <a:ea typeface="Roboto"/>
                <a:cs typeface="Roboto"/>
                <a:sym typeface="Roboto"/>
              </a:rPr>
              <a:t>AENEAN IN MAGNA</a:t>
            </a:r>
            <a:endParaRPr b="1">
              <a:solidFill>
                <a:srgbClr val="333333"/>
              </a:solidFill>
              <a:latin typeface="Roboto"/>
              <a:ea typeface="Roboto"/>
              <a:cs typeface="Roboto"/>
              <a:sym typeface="Roboto"/>
            </a:endParaRPr>
          </a:p>
        </p:txBody>
      </p:sp>
      <p:sp>
        <p:nvSpPr>
          <p:cNvPr id="269" name="Google Shape;269;p17"/>
          <p:cNvSpPr txBox="1"/>
          <p:nvPr/>
        </p:nvSpPr>
        <p:spPr>
          <a:xfrm>
            <a:off x="6090300" y="4483773"/>
            <a:ext cx="2561100" cy="720300"/>
          </a:xfrm>
          <a:prstGeom prst="rect">
            <a:avLst/>
          </a:prstGeom>
          <a:noFill/>
          <a:ln>
            <a:noFill/>
          </a:ln>
        </p:spPr>
        <p:txBody>
          <a:bodyPr anchorCtr="0" anchor="t" bIns="91425" lIns="91425" spcFirstLastPara="1" rIns="91425" wrap="square" tIns="91425">
            <a:noAutofit/>
          </a:bodyPr>
          <a:lstStyle/>
          <a:p>
            <a:pPr indent="0" lvl="0" marL="0" rtl="0" algn="ctr">
              <a:lnSpc>
                <a:spcPct val="121000"/>
              </a:lnSpc>
              <a:spcBef>
                <a:spcPts val="0"/>
              </a:spcBef>
              <a:spcAft>
                <a:spcPts val="0"/>
              </a:spcAft>
              <a:buNone/>
            </a:pPr>
            <a:r>
              <a:rPr lang="es" sz="1000">
                <a:solidFill>
                  <a:srgbClr val="333333"/>
                </a:solidFill>
                <a:latin typeface="Roboto"/>
                <a:ea typeface="Roboto"/>
                <a:cs typeface="Roboto"/>
                <a:sym typeface="Roboto"/>
              </a:rPr>
              <a:t>Nullam nisl odio, mattis vel magna quis, bibendum ornare erat. Nullam ut ex </a:t>
            </a:r>
            <a:endParaRPr sz="1000">
              <a:solidFill>
                <a:srgbClr val="333333"/>
              </a:solidFill>
              <a:latin typeface="Roboto"/>
              <a:ea typeface="Roboto"/>
              <a:cs typeface="Roboto"/>
              <a:sym typeface="Roboto"/>
            </a:endParaRPr>
          </a:p>
        </p:txBody>
      </p:sp>
      <p:pic>
        <p:nvPicPr>
          <p:cNvPr id="270" name="Google Shape;270;p17"/>
          <p:cNvPicPr preferRelativeResize="0"/>
          <p:nvPr/>
        </p:nvPicPr>
        <p:blipFill>
          <a:blip r:embed="rId3">
            <a:alphaModFix/>
          </a:blip>
          <a:stretch>
            <a:fillRect/>
          </a:stretch>
        </p:blipFill>
        <p:spPr>
          <a:xfrm>
            <a:off x="1219013" y="367475"/>
            <a:ext cx="1434374" cy="1434374"/>
          </a:xfrm>
          <a:prstGeom prst="rect">
            <a:avLst/>
          </a:prstGeom>
          <a:noFill/>
          <a:ln>
            <a:noFill/>
          </a:ln>
        </p:spPr>
      </p:pic>
      <p:pic>
        <p:nvPicPr>
          <p:cNvPr id="271" name="Google Shape;271;p17"/>
          <p:cNvPicPr preferRelativeResize="0"/>
          <p:nvPr/>
        </p:nvPicPr>
        <p:blipFill>
          <a:blip r:embed="rId4">
            <a:alphaModFix/>
          </a:blip>
          <a:stretch>
            <a:fillRect/>
          </a:stretch>
        </p:blipFill>
        <p:spPr>
          <a:xfrm>
            <a:off x="6653663" y="2818050"/>
            <a:ext cx="1434374" cy="1434374"/>
          </a:xfrm>
          <a:prstGeom prst="rect">
            <a:avLst/>
          </a:prstGeom>
          <a:noFill/>
          <a:ln>
            <a:noFill/>
          </a:ln>
        </p:spPr>
      </p:pic>
      <p:pic>
        <p:nvPicPr>
          <p:cNvPr id="272" name="Google Shape;272;p17"/>
          <p:cNvPicPr preferRelativeResize="0"/>
          <p:nvPr/>
        </p:nvPicPr>
        <p:blipFill>
          <a:blip r:embed="rId5">
            <a:alphaModFix/>
          </a:blip>
          <a:stretch>
            <a:fillRect/>
          </a:stretch>
        </p:blipFill>
        <p:spPr>
          <a:xfrm>
            <a:off x="3854813" y="367475"/>
            <a:ext cx="1434374" cy="1434374"/>
          </a:xfrm>
          <a:prstGeom prst="rect">
            <a:avLst/>
          </a:prstGeom>
          <a:noFill/>
          <a:ln>
            <a:noFill/>
          </a:ln>
        </p:spPr>
      </p:pic>
      <p:pic>
        <p:nvPicPr>
          <p:cNvPr id="273" name="Google Shape;273;p17"/>
          <p:cNvPicPr preferRelativeResize="0"/>
          <p:nvPr/>
        </p:nvPicPr>
        <p:blipFill>
          <a:blip r:embed="rId6">
            <a:alphaModFix/>
          </a:blip>
          <a:stretch>
            <a:fillRect/>
          </a:stretch>
        </p:blipFill>
        <p:spPr>
          <a:xfrm>
            <a:off x="1219013" y="2818050"/>
            <a:ext cx="1434374" cy="1434374"/>
          </a:xfrm>
          <a:prstGeom prst="rect">
            <a:avLst/>
          </a:prstGeom>
          <a:noFill/>
          <a:ln>
            <a:noFill/>
          </a:ln>
        </p:spPr>
      </p:pic>
      <p:pic>
        <p:nvPicPr>
          <p:cNvPr id="274" name="Google Shape;274;p17"/>
          <p:cNvPicPr preferRelativeResize="0"/>
          <p:nvPr/>
        </p:nvPicPr>
        <p:blipFill>
          <a:blip r:embed="rId7">
            <a:alphaModFix/>
          </a:blip>
          <a:stretch>
            <a:fillRect/>
          </a:stretch>
        </p:blipFill>
        <p:spPr>
          <a:xfrm>
            <a:off x="6653663" y="367475"/>
            <a:ext cx="1434374" cy="1434374"/>
          </a:xfrm>
          <a:prstGeom prst="rect">
            <a:avLst/>
          </a:prstGeom>
          <a:noFill/>
          <a:ln>
            <a:noFill/>
          </a:ln>
        </p:spPr>
      </p:pic>
      <p:pic>
        <p:nvPicPr>
          <p:cNvPr id="275" name="Google Shape;275;p17"/>
          <p:cNvPicPr preferRelativeResize="0"/>
          <p:nvPr/>
        </p:nvPicPr>
        <p:blipFill>
          <a:blip r:embed="rId8">
            <a:alphaModFix/>
          </a:blip>
          <a:stretch>
            <a:fillRect/>
          </a:stretch>
        </p:blipFill>
        <p:spPr>
          <a:xfrm>
            <a:off x="3854813" y="2664113"/>
            <a:ext cx="1434374" cy="1434374"/>
          </a:xfrm>
          <a:prstGeom prst="rect">
            <a:avLst/>
          </a:prstGeom>
          <a:noFill/>
          <a:ln>
            <a:noFill/>
          </a:ln>
        </p:spPr>
      </p:pic>
      <p:sp>
        <p:nvSpPr>
          <p:cNvPr id="276" name="Google Shape;276;p17"/>
          <p:cNvSpPr/>
          <p:nvPr/>
        </p:nvSpPr>
        <p:spPr>
          <a:xfrm>
            <a:off x="108750" y="86700"/>
            <a:ext cx="8926500" cy="4970100"/>
          </a:xfrm>
          <a:prstGeom prst="snip2DiagRect">
            <a:avLst>
              <a:gd fmla="val 0" name="adj1"/>
              <a:gd fmla="val 9496" name="adj2"/>
            </a:avLst>
          </a:prstGeom>
          <a:no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33333"/>
                </a:solidFill>
                <a:latin typeface="Roboto"/>
                <a:ea typeface="Roboto"/>
                <a:cs typeface="Roboto"/>
                <a:sym typeface="Roboto"/>
              </a:rPr>
              <a:t>#</a:t>
            </a:r>
            <a:endParaRPr b="1">
              <a:solidFill>
                <a:srgbClr val="33333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BA48"/>
        </a:solidFill>
      </p:bgPr>
    </p:bg>
    <p:spTree>
      <p:nvGrpSpPr>
        <p:cNvPr id="281" name="Shape 281"/>
        <p:cNvGrpSpPr/>
        <p:nvPr/>
      </p:nvGrpSpPr>
      <p:grpSpPr>
        <a:xfrm>
          <a:off x="0" y="0"/>
          <a:ext cx="0" cy="0"/>
          <a:chOff x="0" y="0"/>
          <a:chExt cx="0" cy="0"/>
        </a:xfrm>
      </p:grpSpPr>
      <p:sp>
        <p:nvSpPr>
          <p:cNvPr id="282" name="Google Shape;282;p18"/>
          <p:cNvSpPr txBox="1"/>
          <p:nvPr/>
        </p:nvSpPr>
        <p:spPr>
          <a:xfrm>
            <a:off x="378000" y="4115210"/>
            <a:ext cx="8508900" cy="7203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rgbClr val="000000"/>
              </a:buClr>
              <a:buSzPts val="1100"/>
              <a:buFont typeface="Arial"/>
              <a:buNone/>
            </a:pPr>
            <a:r>
              <a:rPr b="1" lang="es" sz="900">
                <a:solidFill>
                  <a:srgbClr val="333333"/>
                </a:solidFill>
                <a:latin typeface="Roboto"/>
                <a:ea typeface="Roboto"/>
                <a:cs typeface="Roboto"/>
                <a:sym typeface="Roboto"/>
              </a:rPr>
              <a:t>Important:</a:t>
            </a:r>
            <a:r>
              <a:rPr lang="es" sz="900">
                <a:solidFill>
                  <a:srgbClr val="333333"/>
                </a:solidFill>
                <a:latin typeface="Roboto"/>
                <a:ea typeface="Roboto"/>
                <a:cs typeface="Roboto"/>
                <a:sym typeface="Roboto"/>
              </a:rPr>
              <a:t> All our templates are free to use under </a:t>
            </a:r>
            <a:r>
              <a:rPr lang="es" sz="900" u="sng">
                <a:solidFill>
                  <a:srgbClr val="333333"/>
                </a:solidFill>
                <a:latin typeface="Roboto"/>
                <a:ea typeface="Roboto"/>
                <a:cs typeface="Roboto"/>
                <a:sym typeface="Roboto"/>
                <a:hlinkClick r:id="rId3">
                  <a:extLst>
                    <a:ext uri="{A12FA001-AC4F-418D-AE19-62706E023703}">
                      <ahyp:hlinkClr val="tx"/>
                    </a:ext>
                  </a:extLst>
                </a:hlinkClick>
              </a:rPr>
              <a:t>Creative Commons Attribution License</a:t>
            </a:r>
            <a:r>
              <a:rPr lang="es" sz="900">
                <a:solidFill>
                  <a:srgbClr val="333333"/>
                </a:solidFill>
                <a:latin typeface="Roboto"/>
                <a:ea typeface="Roboto"/>
                <a:cs typeface="Roboto"/>
                <a:sym typeface="Roboto"/>
              </a:rPr>
              <a:t>. If you use the graphic assets (photos, icons and typographies) included in this Google Slides Templates you must keep the Credits slide or add all attributions in the last slide notes.</a:t>
            </a:r>
            <a:endParaRPr sz="900">
              <a:solidFill>
                <a:srgbClr val="333333"/>
              </a:solidFill>
              <a:latin typeface="Roboto"/>
              <a:ea typeface="Roboto"/>
              <a:cs typeface="Roboto"/>
              <a:sym typeface="Roboto"/>
            </a:endParaRPr>
          </a:p>
          <a:p>
            <a:pPr indent="0" lvl="0" marL="0" marR="0" rtl="0" algn="just">
              <a:lnSpc>
                <a:spcPct val="130000"/>
              </a:lnSpc>
              <a:spcBef>
                <a:spcPts val="1000"/>
              </a:spcBef>
              <a:spcAft>
                <a:spcPts val="0"/>
              </a:spcAft>
              <a:buNone/>
            </a:pPr>
            <a:r>
              <a:t/>
            </a:r>
            <a:endParaRPr sz="900">
              <a:solidFill>
                <a:srgbClr val="333333"/>
              </a:solidFill>
              <a:latin typeface="Roboto"/>
              <a:ea typeface="Roboto"/>
              <a:cs typeface="Roboto"/>
              <a:sym typeface="Roboto"/>
            </a:endParaRPr>
          </a:p>
        </p:txBody>
      </p:sp>
      <p:sp>
        <p:nvSpPr>
          <p:cNvPr id="283" name="Google Shape;283;p18"/>
          <p:cNvSpPr txBox="1"/>
          <p:nvPr/>
        </p:nvSpPr>
        <p:spPr>
          <a:xfrm>
            <a:off x="381069" y="1845748"/>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2200">
                <a:solidFill>
                  <a:srgbClr val="333333"/>
                </a:solidFill>
                <a:latin typeface="Roboto"/>
                <a:ea typeface="Roboto"/>
                <a:cs typeface="Roboto"/>
                <a:sym typeface="Roboto"/>
              </a:rPr>
              <a:t>Open in Google Slides</a:t>
            </a:r>
            <a:endParaRPr sz="2200">
              <a:solidFill>
                <a:srgbClr val="333333"/>
              </a:solidFill>
              <a:latin typeface="Roboto"/>
              <a:ea typeface="Roboto"/>
              <a:cs typeface="Roboto"/>
              <a:sym typeface="Roboto"/>
            </a:endParaRPr>
          </a:p>
        </p:txBody>
      </p:sp>
      <p:sp>
        <p:nvSpPr>
          <p:cNvPr id="284" name="Google Shape;284;p18"/>
          <p:cNvSpPr txBox="1"/>
          <p:nvPr/>
        </p:nvSpPr>
        <p:spPr>
          <a:xfrm>
            <a:off x="4832400" y="1845748"/>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2200">
                <a:solidFill>
                  <a:srgbClr val="333333"/>
                </a:solidFill>
                <a:latin typeface="Roboto"/>
                <a:ea typeface="Roboto"/>
                <a:cs typeface="Roboto"/>
                <a:sym typeface="Roboto"/>
              </a:rPr>
              <a:t>Open in PowerPoint®</a:t>
            </a:r>
            <a:endParaRPr sz="2200">
              <a:solidFill>
                <a:srgbClr val="333333"/>
              </a:solidFill>
              <a:latin typeface="Roboto"/>
              <a:ea typeface="Roboto"/>
              <a:cs typeface="Roboto"/>
              <a:sym typeface="Roboto"/>
            </a:endParaRPr>
          </a:p>
        </p:txBody>
      </p:sp>
      <p:sp>
        <p:nvSpPr>
          <p:cNvPr id="285" name="Google Shape;285;p18"/>
          <p:cNvSpPr txBox="1"/>
          <p:nvPr/>
        </p:nvSpPr>
        <p:spPr>
          <a:xfrm>
            <a:off x="2889950" y="212750"/>
            <a:ext cx="33642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333333"/>
                </a:solidFill>
                <a:latin typeface="Roboto"/>
                <a:ea typeface="Roboto"/>
                <a:cs typeface="Roboto"/>
                <a:sym typeface="Roboto"/>
              </a:rPr>
              <a:t>Instructions</a:t>
            </a:r>
            <a:endParaRPr b="1" sz="3800">
              <a:solidFill>
                <a:srgbClr val="333333"/>
              </a:solidFill>
              <a:latin typeface="Roboto"/>
              <a:ea typeface="Roboto"/>
              <a:cs typeface="Roboto"/>
              <a:sym typeface="Roboto"/>
            </a:endParaRPr>
          </a:p>
        </p:txBody>
      </p:sp>
      <p:sp>
        <p:nvSpPr>
          <p:cNvPr id="286" name="Google Shape;286;p18"/>
          <p:cNvSpPr txBox="1"/>
          <p:nvPr/>
        </p:nvSpPr>
        <p:spPr>
          <a:xfrm>
            <a:off x="2249850" y="785460"/>
            <a:ext cx="46443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1600">
                <a:solidFill>
                  <a:srgbClr val="333333"/>
                </a:solidFill>
                <a:latin typeface="Roboto"/>
                <a:ea typeface="Roboto"/>
                <a:cs typeface="Roboto"/>
                <a:sym typeface="Roboto"/>
              </a:rPr>
              <a:t>How to work with this template?</a:t>
            </a:r>
            <a:endParaRPr sz="1600">
              <a:solidFill>
                <a:srgbClr val="333333"/>
              </a:solidFill>
              <a:latin typeface="Roboto"/>
              <a:ea typeface="Roboto"/>
              <a:cs typeface="Roboto"/>
              <a:sym typeface="Roboto"/>
            </a:endParaRPr>
          </a:p>
        </p:txBody>
      </p:sp>
      <p:sp>
        <p:nvSpPr>
          <p:cNvPr id="287" name="Google Shape;287;p18"/>
          <p:cNvSpPr txBox="1"/>
          <p:nvPr/>
        </p:nvSpPr>
        <p:spPr>
          <a:xfrm>
            <a:off x="378000" y="1186673"/>
            <a:ext cx="8388000" cy="57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rgbClr val="333333"/>
                </a:solidFill>
                <a:latin typeface="Roboto"/>
                <a:ea typeface="Roboto"/>
                <a:cs typeface="Roboto"/>
                <a:sym typeface="Roboto"/>
              </a:rPr>
              <a:t>Open the presentation from the Google Slides Viewer (gear icon) or press the button below. </a:t>
            </a:r>
            <a:r>
              <a:rPr b="1" lang="es" sz="1200">
                <a:solidFill>
                  <a:srgbClr val="333333"/>
                </a:solidFill>
                <a:latin typeface="Roboto"/>
                <a:ea typeface="Roboto"/>
                <a:cs typeface="Roboto"/>
                <a:sym typeface="Roboto"/>
              </a:rPr>
              <a:t>In order to be able to edit the presentation in Google Slides, you must own a Google® Account and be logged in.</a:t>
            </a:r>
            <a:endParaRPr i="1" sz="2200">
              <a:solidFill>
                <a:srgbClr val="333333"/>
              </a:solidFill>
              <a:latin typeface="Roboto"/>
              <a:ea typeface="Roboto"/>
              <a:cs typeface="Roboto"/>
              <a:sym typeface="Roboto"/>
            </a:endParaRPr>
          </a:p>
        </p:txBody>
      </p:sp>
      <p:sp>
        <p:nvSpPr>
          <p:cNvPr id="288" name="Google Shape;288;p18"/>
          <p:cNvSpPr txBox="1"/>
          <p:nvPr/>
        </p:nvSpPr>
        <p:spPr>
          <a:xfrm>
            <a:off x="386837" y="2416648"/>
            <a:ext cx="3999900" cy="156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333333"/>
                </a:solidFill>
                <a:latin typeface="Roboto"/>
                <a:ea typeface="Roboto"/>
                <a:cs typeface="Roboto"/>
                <a:sym typeface="Roboto"/>
              </a:rPr>
              <a:t>Please navigate to the </a:t>
            </a:r>
            <a:r>
              <a:rPr b="1" lang="es" sz="1200">
                <a:solidFill>
                  <a:srgbClr val="333333"/>
                </a:solidFill>
                <a:latin typeface="Roboto"/>
                <a:ea typeface="Roboto"/>
                <a:cs typeface="Roboto"/>
                <a:sym typeface="Roboto"/>
              </a:rPr>
              <a:t>File</a:t>
            </a:r>
            <a:r>
              <a:rPr lang="es" sz="1200">
                <a:solidFill>
                  <a:srgbClr val="333333"/>
                </a:solidFill>
                <a:latin typeface="Roboto"/>
                <a:ea typeface="Roboto"/>
                <a:cs typeface="Roboto"/>
                <a:sym typeface="Roboto"/>
              </a:rPr>
              <a:t> menu and select </a:t>
            </a:r>
            <a:r>
              <a:rPr b="1" lang="es" sz="1200">
                <a:solidFill>
                  <a:srgbClr val="333333"/>
                </a:solidFill>
                <a:latin typeface="Roboto"/>
                <a:ea typeface="Roboto"/>
                <a:cs typeface="Roboto"/>
                <a:sym typeface="Roboto"/>
              </a:rPr>
              <a:t>Make a copy</a:t>
            </a:r>
            <a:r>
              <a:rPr lang="es" sz="1200">
                <a:solidFill>
                  <a:srgbClr val="333333"/>
                </a:solidFill>
                <a:latin typeface="Roboto"/>
                <a:ea typeface="Roboto"/>
                <a:cs typeface="Roboto"/>
                <a:sym typeface="Roboto"/>
              </a:rPr>
              <a:t>. </a:t>
            </a:r>
            <a:endParaRPr sz="1200">
              <a:solidFill>
                <a:srgbClr val="333333"/>
              </a:solidFill>
              <a:latin typeface="Roboto"/>
              <a:ea typeface="Roboto"/>
              <a:cs typeface="Roboto"/>
              <a:sym typeface="Roboto"/>
            </a:endParaRPr>
          </a:p>
          <a:p>
            <a:pPr indent="0" lvl="0" marL="0" rtl="0" algn="l">
              <a:lnSpc>
                <a:spcPct val="115000"/>
              </a:lnSpc>
              <a:spcBef>
                <a:spcPts val="1600"/>
              </a:spcBef>
              <a:spcAft>
                <a:spcPts val="0"/>
              </a:spcAft>
              <a:buNone/>
            </a:pPr>
            <a:r>
              <a:rPr lang="es" sz="1200">
                <a:solidFill>
                  <a:srgbClr val="333333"/>
                </a:solidFill>
                <a:latin typeface="Roboto"/>
                <a:ea typeface="Roboto"/>
                <a:cs typeface="Roboto"/>
                <a:sym typeface="Roboto"/>
              </a:rPr>
              <a:t>A new Google Slides Editor will open with an editable copy of the template. This copy will be created in your Google Drive® account.</a:t>
            </a:r>
            <a:endParaRPr sz="1200">
              <a:solidFill>
                <a:srgbClr val="333333"/>
              </a:solidFill>
              <a:latin typeface="Roboto"/>
              <a:ea typeface="Roboto"/>
              <a:cs typeface="Roboto"/>
              <a:sym typeface="Roboto"/>
            </a:endParaRPr>
          </a:p>
          <a:p>
            <a:pPr indent="0" lvl="0" marL="0" rtl="0" algn="l">
              <a:lnSpc>
                <a:spcPct val="115000"/>
              </a:lnSpc>
              <a:spcBef>
                <a:spcPts val="1600"/>
              </a:spcBef>
              <a:spcAft>
                <a:spcPts val="1600"/>
              </a:spcAft>
              <a:buNone/>
            </a:pPr>
            <a:r>
              <a:t/>
            </a:r>
            <a:endParaRPr sz="1200">
              <a:solidFill>
                <a:srgbClr val="333333"/>
              </a:solidFill>
              <a:latin typeface="Roboto"/>
              <a:ea typeface="Roboto"/>
              <a:cs typeface="Roboto"/>
              <a:sym typeface="Roboto"/>
            </a:endParaRPr>
          </a:p>
        </p:txBody>
      </p:sp>
      <p:sp>
        <p:nvSpPr>
          <p:cNvPr id="289" name="Google Shape;289;p18"/>
          <p:cNvSpPr txBox="1"/>
          <p:nvPr/>
        </p:nvSpPr>
        <p:spPr>
          <a:xfrm>
            <a:off x="4832400" y="2416648"/>
            <a:ext cx="3999900" cy="161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333333"/>
                </a:solidFill>
                <a:latin typeface="Roboto"/>
                <a:ea typeface="Roboto"/>
                <a:cs typeface="Roboto"/>
                <a:sym typeface="Roboto"/>
              </a:rPr>
              <a:t>Navigate to the </a:t>
            </a:r>
            <a:r>
              <a:rPr b="1" lang="es" sz="1200">
                <a:solidFill>
                  <a:srgbClr val="333333"/>
                </a:solidFill>
                <a:latin typeface="Roboto"/>
                <a:ea typeface="Roboto"/>
                <a:cs typeface="Roboto"/>
                <a:sym typeface="Roboto"/>
              </a:rPr>
              <a:t>File</a:t>
            </a:r>
            <a:r>
              <a:rPr lang="es" sz="1200">
                <a:solidFill>
                  <a:srgbClr val="333333"/>
                </a:solidFill>
                <a:latin typeface="Roboto"/>
                <a:ea typeface="Roboto"/>
                <a:cs typeface="Roboto"/>
                <a:sym typeface="Roboto"/>
              </a:rPr>
              <a:t> menu and select </a:t>
            </a:r>
            <a:r>
              <a:rPr b="1" lang="es" sz="1200">
                <a:solidFill>
                  <a:srgbClr val="333333"/>
                </a:solidFill>
                <a:latin typeface="Roboto"/>
                <a:ea typeface="Roboto"/>
                <a:cs typeface="Roboto"/>
                <a:sym typeface="Roboto"/>
              </a:rPr>
              <a:t>Download as Microsoft PowerPoint.</a:t>
            </a:r>
            <a:r>
              <a:rPr lang="es" sz="1200">
                <a:solidFill>
                  <a:srgbClr val="333333"/>
                </a:solidFill>
                <a:latin typeface="Roboto"/>
                <a:ea typeface="Roboto"/>
                <a:cs typeface="Roboto"/>
                <a:sym typeface="Roboto"/>
              </a:rPr>
              <a:t> You will download a .</a:t>
            </a:r>
            <a:r>
              <a:rPr b="1" lang="es" sz="1200">
                <a:solidFill>
                  <a:srgbClr val="333333"/>
                </a:solidFill>
                <a:latin typeface="Roboto"/>
                <a:ea typeface="Roboto"/>
                <a:cs typeface="Roboto"/>
                <a:sym typeface="Roboto"/>
              </a:rPr>
              <a:t>pptx</a:t>
            </a:r>
            <a:r>
              <a:rPr lang="es" sz="1200">
                <a:solidFill>
                  <a:srgbClr val="333333"/>
                </a:solidFill>
                <a:latin typeface="Roboto"/>
                <a:ea typeface="Roboto"/>
                <a:cs typeface="Roboto"/>
                <a:sym typeface="Roboto"/>
              </a:rPr>
              <a:t> file that you can open in PowerPoint.</a:t>
            </a:r>
            <a:endParaRPr sz="1200">
              <a:solidFill>
                <a:srgbClr val="333333"/>
              </a:solidFill>
              <a:latin typeface="Roboto"/>
              <a:ea typeface="Roboto"/>
              <a:cs typeface="Roboto"/>
              <a:sym typeface="Roboto"/>
            </a:endParaRPr>
          </a:p>
          <a:p>
            <a:pPr indent="0" lvl="0" marL="0" rtl="0" algn="l">
              <a:lnSpc>
                <a:spcPct val="115000"/>
              </a:lnSpc>
              <a:spcBef>
                <a:spcPts val="1600"/>
              </a:spcBef>
              <a:spcAft>
                <a:spcPts val="1600"/>
              </a:spcAft>
              <a:buNone/>
            </a:pPr>
            <a:r>
              <a:rPr b="1" lang="es" sz="1200">
                <a:solidFill>
                  <a:srgbClr val="333333"/>
                </a:solidFill>
                <a:latin typeface="Roboto"/>
                <a:ea typeface="Roboto"/>
                <a:cs typeface="Roboto"/>
                <a:sym typeface="Roboto"/>
              </a:rPr>
              <a:t>Note</a:t>
            </a:r>
            <a:r>
              <a:rPr lang="es" sz="1200">
                <a:solidFill>
                  <a:srgbClr val="333333"/>
                </a:solidFill>
                <a:latin typeface="Roboto"/>
                <a:ea typeface="Roboto"/>
                <a:cs typeface="Roboto"/>
                <a:sym typeface="Roboto"/>
              </a:rPr>
              <a:t>: You will need to install the fonts used in this presentation. Links to the fonts are provided at the end of this presentation.</a:t>
            </a:r>
            <a:endParaRPr sz="1200">
              <a:solidFill>
                <a:srgbClr val="333333"/>
              </a:solidFill>
              <a:latin typeface="Roboto"/>
              <a:ea typeface="Roboto"/>
              <a:cs typeface="Roboto"/>
              <a:sym typeface="Roboto"/>
            </a:endParaRPr>
          </a:p>
        </p:txBody>
      </p:sp>
      <p:sp>
        <p:nvSpPr>
          <p:cNvPr id="290" name="Google Shape;290;p18"/>
          <p:cNvSpPr/>
          <p:nvPr/>
        </p:nvSpPr>
        <p:spPr>
          <a:xfrm>
            <a:off x="108750" y="86700"/>
            <a:ext cx="8926500" cy="4970100"/>
          </a:xfrm>
          <a:prstGeom prst="snip2DiagRect">
            <a:avLst>
              <a:gd fmla="val 0" name="adj1"/>
              <a:gd fmla="val 9496" name="adj2"/>
            </a:avLst>
          </a:prstGeom>
          <a:no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33333"/>
                </a:solidFill>
                <a:latin typeface="Roboto"/>
                <a:ea typeface="Roboto"/>
                <a:cs typeface="Roboto"/>
                <a:sym typeface="Roboto"/>
              </a:rPr>
              <a:t>#</a:t>
            </a:r>
            <a:endParaRPr b="1">
              <a:solidFill>
                <a:srgbClr val="333333"/>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9"/>
          <p:cNvSpPr txBox="1"/>
          <p:nvPr/>
        </p:nvSpPr>
        <p:spPr>
          <a:xfrm>
            <a:off x="-1786600" y="235825"/>
            <a:ext cx="5862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333333"/>
                </a:solidFill>
                <a:latin typeface="Roboto"/>
                <a:ea typeface="Roboto"/>
                <a:cs typeface="Roboto"/>
                <a:sym typeface="Roboto"/>
              </a:rPr>
              <a:t>Credits</a:t>
            </a:r>
            <a:endParaRPr b="1" sz="3800">
              <a:solidFill>
                <a:srgbClr val="333333"/>
              </a:solidFill>
              <a:latin typeface="Roboto"/>
              <a:ea typeface="Roboto"/>
              <a:cs typeface="Roboto"/>
              <a:sym typeface="Roboto"/>
            </a:endParaRPr>
          </a:p>
        </p:txBody>
      </p:sp>
      <p:sp>
        <p:nvSpPr>
          <p:cNvPr id="297" name="Google Shape;297;p19"/>
          <p:cNvSpPr txBox="1"/>
          <p:nvPr/>
        </p:nvSpPr>
        <p:spPr>
          <a:xfrm>
            <a:off x="329950" y="966875"/>
            <a:ext cx="21447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s" sz="1800">
                <a:solidFill>
                  <a:srgbClr val="333333"/>
                </a:solidFill>
                <a:latin typeface="Roboto"/>
                <a:ea typeface="Roboto"/>
                <a:cs typeface="Roboto"/>
                <a:sym typeface="Roboto"/>
              </a:rPr>
              <a:t>Shapes &amp; Icons</a:t>
            </a:r>
            <a:endParaRPr b="1" sz="1800">
              <a:solidFill>
                <a:srgbClr val="333333"/>
              </a:solidFill>
              <a:latin typeface="Roboto"/>
              <a:ea typeface="Roboto"/>
              <a:cs typeface="Roboto"/>
              <a:sym typeface="Roboto"/>
            </a:endParaRPr>
          </a:p>
          <a:p>
            <a:pPr indent="0" lvl="0" marL="0" rtl="0" algn="l">
              <a:spcBef>
                <a:spcPts val="1600"/>
              </a:spcBef>
              <a:spcAft>
                <a:spcPts val="0"/>
              </a:spcAft>
              <a:buNone/>
            </a:pPr>
            <a:r>
              <a:t/>
            </a:r>
            <a:endParaRPr b="1" sz="1600">
              <a:solidFill>
                <a:srgbClr val="333333"/>
              </a:solidFill>
              <a:latin typeface="Roboto"/>
              <a:ea typeface="Roboto"/>
              <a:cs typeface="Roboto"/>
              <a:sym typeface="Roboto"/>
            </a:endParaRPr>
          </a:p>
        </p:txBody>
      </p:sp>
      <p:sp>
        <p:nvSpPr>
          <p:cNvPr id="298" name="Google Shape;298;p19"/>
          <p:cNvSpPr txBox="1"/>
          <p:nvPr/>
        </p:nvSpPr>
        <p:spPr>
          <a:xfrm>
            <a:off x="329950" y="1280400"/>
            <a:ext cx="24888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333333"/>
                </a:solidFill>
                <a:latin typeface="Roboto"/>
                <a:ea typeface="Roboto"/>
                <a:cs typeface="Roboto"/>
                <a:sym typeface="Roboto"/>
              </a:rPr>
              <a:t>Vectorial Shapes in this Template were created by Free Google Slides Templates.</a:t>
            </a:r>
            <a:endParaRPr sz="900">
              <a:solidFill>
                <a:srgbClr val="333333"/>
              </a:solidFill>
              <a:latin typeface="Roboto"/>
              <a:ea typeface="Roboto"/>
              <a:cs typeface="Roboto"/>
              <a:sym typeface="Roboto"/>
            </a:endParaRPr>
          </a:p>
          <a:p>
            <a:pPr indent="0" lvl="0" marL="0" rtl="0" algn="l">
              <a:spcBef>
                <a:spcPts val="0"/>
              </a:spcBef>
              <a:spcAft>
                <a:spcPts val="0"/>
              </a:spcAft>
              <a:buNone/>
            </a:pPr>
            <a:r>
              <a:t/>
            </a:r>
            <a:endParaRPr sz="900">
              <a:solidFill>
                <a:srgbClr val="333333"/>
              </a:solidFill>
              <a:latin typeface="Roboto"/>
              <a:ea typeface="Roboto"/>
              <a:cs typeface="Roboto"/>
              <a:sym typeface="Roboto"/>
            </a:endParaRPr>
          </a:p>
          <a:p>
            <a:pPr indent="0" lvl="0" marL="0" rtl="0" algn="l">
              <a:spcBef>
                <a:spcPts val="0"/>
              </a:spcBef>
              <a:spcAft>
                <a:spcPts val="0"/>
              </a:spcAft>
              <a:buNone/>
            </a:pPr>
            <a:r>
              <a:rPr lang="es" sz="900" u="sng">
                <a:solidFill>
                  <a:srgbClr val="333333"/>
                </a:solidFill>
                <a:latin typeface="Roboto"/>
                <a:ea typeface="Roboto"/>
                <a:cs typeface="Roboto"/>
                <a:sym typeface="Roboto"/>
                <a:hlinkClick r:id="rId3">
                  <a:extLst>
                    <a:ext uri="{A12FA001-AC4F-418D-AE19-62706E023703}">
                      <ahyp:hlinkClr val="tx"/>
                    </a:ext>
                  </a:extLst>
                </a:hlinkClick>
              </a:rPr>
              <a:t>Icons on this template have been downloaded  from Flaticon</a:t>
            </a:r>
            <a:endParaRPr sz="900">
              <a:solidFill>
                <a:srgbClr val="333333"/>
              </a:solidFill>
              <a:latin typeface="Roboto"/>
              <a:ea typeface="Roboto"/>
              <a:cs typeface="Roboto"/>
              <a:sym typeface="Roboto"/>
            </a:endParaRPr>
          </a:p>
        </p:txBody>
      </p:sp>
      <p:sp>
        <p:nvSpPr>
          <p:cNvPr id="299" name="Google Shape;299;p19"/>
          <p:cNvSpPr txBox="1"/>
          <p:nvPr/>
        </p:nvSpPr>
        <p:spPr>
          <a:xfrm>
            <a:off x="2970525" y="966880"/>
            <a:ext cx="17349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333333"/>
                </a:solidFill>
                <a:latin typeface="Roboto"/>
                <a:ea typeface="Roboto"/>
                <a:cs typeface="Roboto"/>
                <a:sym typeface="Roboto"/>
              </a:rPr>
              <a:t>Images</a:t>
            </a:r>
            <a:endParaRPr b="1" sz="1800">
              <a:solidFill>
                <a:srgbClr val="333333"/>
              </a:solidFill>
              <a:latin typeface="Roboto"/>
              <a:ea typeface="Roboto"/>
              <a:cs typeface="Roboto"/>
              <a:sym typeface="Roboto"/>
            </a:endParaRPr>
          </a:p>
          <a:p>
            <a:pPr indent="0" lvl="0" marL="0" rtl="0" algn="l">
              <a:spcBef>
                <a:spcPts val="1600"/>
              </a:spcBef>
              <a:spcAft>
                <a:spcPts val="0"/>
              </a:spcAft>
              <a:buNone/>
            </a:pPr>
            <a:r>
              <a:t/>
            </a:r>
            <a:endParaRPr b="1" sz="1600">
              <a:solidFill>
                <a:srgbClr val="333333"/>
              </a:solidFill>
              <a:latin typeface="Roboto"/>
              <a:ea typeface="Roboto"/>
              <a:cs typeface="Roboto"/>
              <a:sym typeface="Roboto"/>
            </a:endParaRPr>
          </a:p>
        </p:txBody>
      </p:sp>
      <p:sp>
        <p:nvSpPr>
          <p:cNvPr id="300" name="Google Shape;300;p19"/>
          <p:cNvSpPr txBox="1"/>
          <p:nvPr/>
        </p:nvSpPr>
        <p:spPr>
          <a:xfrm>
            <a:off x="2970525" y="1128000"/>
            <a:ext cx="21447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rgbClr val="333333"/>
              </a:solidFill>
              <a:latin typeface="Roboto"/>
              <a:ea typeface="Roboto"/>
              <a:cs typeface="Roboto"/>
              <a:sym typeface="Roboto"/>
            </a:endParaRPr>
          </a:p>
          <a:p>
            <a:pPr indent="0" lvl="0" marL="0" rtl="0" algn="l">
              <a:spcBef>
                <a:spcPts val="0"/>
              </a:spcBef>
              <a:spcAft>
                <a:spcPts val="0"/>
              </a:spcAft>
              <a:buNone/>
            </a:pPr>
            <a:r>
              <a:rPr lang="es" sz="900">
                <a:solidFill>
                  <a:srgbClr val="333333"/>
                </a:solidFill>
                <a:latin typeface="Roboto"/>
                <a:ea typeface="Roboto"/>
                <a:cs typeface="Roboto"/>
                <a:sym typeface="Roboto"/>
              </a:rPr>
              <a:t>The photos in this template have been downloaded from </a:t>
            </a:r>
            <a:r>
              <a:rPr lang="es" sz="900" u="sng">
                <a:solidFill>
                  <a:srgbClr val="333333"/>
                </a:solidFill>
                <a:latin typeface="Roboto"/>
                <a:ea typeface="Roboto"/>
                <a:cs typeface="Roboto"/>
                <a:sym typeface="Roboto"/>
                <a:hlinkClick r:id="rId4">
                  <a:extLst>
                    <a:ext uri="{A12FA001-AC4F-418D-AE19-62706E023703}">
                      <ahyp:hlinkClr val="tx"/>
                    </a:ext>
                  </a:extLst>
                </a:hlinkClick>
              </a:rPr>
              <a:t>www.gratisography.com</a:t>
            </a:r>
            <a:endParaRPr sz="900">
              <a:solidFill>
                <a:srgbClr val="333333"/>
              </a:solidFill>
              <a:latin typeface="Roboto"/>
              <a:ea typeface="Roboto"/>
              <a:cs typeface="Roboto"/>
              <a:sym typeface="Roboto"/>
            </a:endParaRPr>
          </a:p>
          <a:p>
            <a:pPr indent="0" lvl="0" marL="0" rtl="0" algn="l">
              <a:spcBef>
                <a:spcPts val="0"/>
              </a:spcBef>
              <a:spcAft>
                <a:spcPts val="0"/>
              </a:spcAft>
              <a:buNone/>
            </a:pPr>
            <a:r>
              <a:t/>
            </a:r>
            <a:endParaRPr sz="900">
              <a:solidFill>
                <a:srgbClr val="333333"/>
              </a:solidFill>
              <a:latin typeface="Roboto"/>
              <a:ea typeface="Roboto"/>
              <a:cs typeface="Roboto"/>
              <a:sym typeface="Roboto"/>
            </a:endParaRPr>
          </a:p>
          <a:p>
            <a:pPr indent="0" lvl="0" marL="0" rtl="0" algn="l">
              <a:spcBef>
                <a:spcPts val="0"/>
              </a:spcBef>
              <a:spcAft>
                <a:spcPts val="0"/>
              </a:spcAft>
              <a:buNone/>
            </a:pPr>
            <a:r>
              <a:t/>
            </a:r>
            <a:endParaRPr sz="900">
              <a:solidFill>
                <a:srgbClr val="333333"/>
              </a:solidFill>
              <a:latin typeface="Roboto"/>
              <a:ea typeface="Roboto"/>
              <a:cs typeface="Roboto"/>
              <a:sym typeface="Roboto"/>
            </a:endParaRPr>
          </a:p>
        </p:txBody>
      </p:sp>
      <p:sp>
        <p:nvSpPr>
          <p:cNvPr id="301" name="Google Shape;301;p19"/>
          <p:cNvSpPr txBox="1"/>
          <p:nvPr/>
        </p:nvSpPr>
        <p:spPr>
          <a:xfrm>
            <a:off x="5357450" y="971238"/>
            <a:ext cx="17349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333333"/>
                </a:solidFill>
                <a:latin typeface="Roboto"/>
                <a:ea typeface="Roboto"/>
                <a:cs typeface="Roboto"/>
                <a:sym typeface="Roboto"/>
              </a:rPr>
              <a:t>Fonts</a:t>
            </a:r>
            <a:endParaRPr b="1" sz="1800">
              <a:solidFill>
                <a:srgbClr val="333333"/>
              </a:solidFill>
              <a:latin typeface="Roboto"/>
              <a:ea typeface="Roboto"/>
              <a:cs typeface="Roboto"/>
              <a:sym typeface="Roboto"/>
            </a:endParaRPr>
          </a:p>
          <a:p>
            <a:pPr indent="0" lvl="0" marL="0" rtl="0" algn="l">
              <a:spcBef>
                <a:spcPts val="1600"/>
              </a:spcBef>
              <a:spcAft>
                <a:spcPts val="0"/>
              </a:spcAft>
              <a:buNone/>
            </a:pPr>
            <a:r>
              <a:t/>
            </a:r>
            <a:endParaRPr b="1" sz="1600">
              <a:solidFill>
                <a:srgbClr val="333333"/>
              </a:solidFill>
              <a:latin typeface="Roboto"/>
              <a:ea typeface="Roboto"/>
              <a:cs typeface="Roboto"/>
              <a:sym typeface="Roboto"/>
            </a:endParaRPr>
          </a:p>
        </p:txBody>
      </p:sp>
      <p:sp>
        <p:nvSpPr>
          <p:cNvPr id="302" name="Google Shape;302;p19"/>
          <p:cNvSpPr txBox="1"/>
          <p:nvPr/>
        </p:nvSpPr>
        <p:spPr>
          <a:xfrm>
            <a:off x="5357450" y="1284763"/>
            <a:ext cx="37605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333333"/>
                </a:solidFill>
                <a:latin typeface="Roboto"/>
                <a:ea typeface="Roboto"/>
                <a:cs typeface="Roboto"/>
                <a:sym typeface="Roboto"/>
              </a:rPr>
              <a:t>The fonts used in this template are taken from Google fonts.</a:t>
            </a:r>
            <a:endParaRPr sz="900">
              <a:solidFill>
                <a:srgbClr val="333333"/>
              </a:solidFill>
              <a:latin typeface="Roboto"/>
              <a:ea typeface="Roboto"/>
              <a:cs typeface="Roboto"/>
              <a:sym typeface="Roboto"/>
            </a:endParaRPr>
          </a:p>
          <a:p>
            <a:pPr indent="0" lvl="0" marL="0" rtl="0" algn="l">
              <a:spcBef>
                <a:spcPts val="0"/>
              </a:spcBef>
              <a:spcAft>
                <a:spcPts val="0"/>
              </a:spcAft>
              <a:buNone/>
            </a:pPr>
            <a:r>
              <a:rPr lang="es" sz="900">
                <a:solidFill>
                  <a:srgbClr val="333333"/>
                </a:solidFill>
                <a:latin typeface="Roboto"/>
                <a:ea typeface="Roboto"/>
                <a:cs typeface="Roboto"/>
                <a:sym typeface="Roboto"/>
              </a:rPr>
              <a:t>( Roboto, Arial Black, Indie Flower)</a:t>
            </a:r>
            <a:endParaRPr sz="900">
              <a:solidFill>
                <a:srgbClr val="333333"/>
              </a:solidFill>
              <a:latin typeface="Roboto"/>
              <a:ea typeface="Roboto"/>
              <a:cs typeface="Roboto"/>
              <a:sym typeface="Roboto"/>
            </a:endParaRPr>
          </a:p>
          <a:p>
            <a:pPr indent="0" lvl="0" marL="0" rtl="0" algn="l">
              <a:spcBef>
                <a:spcPts val="0"/>
              </a:spcBef>
              <a:spcAft>
                <a:spcPts val="0"/>
              </a:spcAft>
              <a:buNone/>
            </a:pPr>
            <a:r>
              <a:t/>
            </a:r>
            <a:endParaRPr sz="900">
              <a:solidFill>
                <a:srgbClr val="333333"/>
              </a:solidFill>
              <a:latin typeface="Roboto"/>
              <a:ea typeface="Roboto"/>
              <a:cs typeface="Roboto"/>
              <a:sym typeface="Roboto"/>
            </a:endParaRPr>
          </a:p>
          <a:p>
            <a:pPr indent="0" lvl="0" marL="0" rtl="0" algn="l">
              <a:spcBef>
                <a:spcPts val="0"/>
              </a:spcBef>
              <a:spcAft>
                <a:spcPts val="0"/>
              </a:spcAft>
              <a:buNone/>
            </a:pPr>
            <a:r>
              <a:rPr lang="es" sz="900">
                <a:solidFill>
                  <a:srgbClr val="333333"/>
                </a:solidFill>
                <a:latin typeface="Roboto"/>
                <a:ea typeface="Roboto"/>
                <a:cs typeface="Roboto"/>
                <a:sym typeface="Roboto"/>
              </a:rPr>
              <a:t>Download the fonts from the following url: </a:t>
            </a:r>
            <a:r>
              <a:rPr lang="es" sz="900" u="sng">
                <a:solidFill>
                  <a:srgbClr val="333333"/>
                </a:solidFill>
                <a:latin typeface="Roboto"/>
                <a:ea typeface="Roboto"/>
                <a:cs typeface="Roboto"/>
                <a:sym typeface="Roboto"/>
                <a:hlinkClick r:id="rId5">
                  <a:extLst>
                    <a:ext uri="{A12FA001-AC4F-418D-AE19-62706E023703}">
                      <ahyp:hlinkClr val="tx"/>
                    </a:ext>
                  </a:extLst>
                </a:hlinkClick>
              </a:rPr>
              <a:t>https://www.google.com/fonts/</a:t>
            </a:r>
            <a:endParaRPr sz="900">
              <a:solidFill>
                <a:srgbClr val="333333"/>
              </a:solidFill>
              <a:latin typeface="Roboto"/>
              <a:ea typeface="Roboto"/>
              <a:cs typeface="Roboto"/>
              <a:sym typeface="Roboto"/>
            </a:endParaRPr>
          </a:p>
          <a:p>
            <a:pPr indent="0" lvl="0" marL="0" rtl="0" algn="l">
              <a:spcBef>
                <a:spcPts val="0"/>
              </a:spcBef>
              <a:spcAft>
                <a:spcPts val="0"/>
              </a:spcAft>
              <a:buNone/>
            </a:pPr>
            <a:r>
              <a:t/>
            </a:r>
            <a:endParaRPr sz="900">
              <a:solidFill>
                <a:srgbClr val="333333"/>
              </a:solidFill>
              <a:latin typeface="Roboto"/>
              <a:ea typeface="Roboto"/>
              <a:cs typeface="Roboto"/>
              <a:sym typeface="Roboto"/>
            </a:endParaRPr>
          </a:p>
        </p:txBody>
      </p:sp>
      <p:sp>
        <p:nvSpPr>
          <p:cNvPr id="303" name="Google Shape;303;p19"/>
          <p:cNvSpPr/>
          <p:nvPr/>
        </p:nvSpPr>
        <p:spPr>
          <a:xfrm>
            <a:off x="2958700" y="3610650"/>
            <a:ext cx="1001700" cy="1001700"/>
          </a:xfrm>
          <a:prstGeom prst="ellipse">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p:nvPr/>
        </p:nvSpPr>
        <p:spPr>
          <a:xfrm>
            <a:off x="4071174" y="3610650"/>
            <a:ext cx="1001700" cy="1001700"/>
          </a:xfrm>
          <a:prstGeom prst="ellipse">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p:nvPr/>
        </p:nvSpPr>
        <p:spPr>
          <a:xfrm>
            <a:off x="5183647" y="3610650"/>
            <a:ext cx="1001700" cy="1001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
          <p:cNvSpPr txBox="1"/>
          <p:nvPr/>
        </p:nvSpPr>
        <p:spPr>
          <a:xfrm>
            <a:off x="3499650" y="3024275"/>
            <a:ext cx="2144700" cy="40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s" sz="1800">
                <a:solidFill>
                  <a:srgbClr val="F9BA48"/>
                </a:solidFill>
                <a:latin typeface="Roboto"/>
                <a:ea typeface="Roboto"/>
                <a:cs typeface="Roboto"/>
                <a:sym typeface="Roboto"/>
              </a:rPr>
              <a:t>Shapes &amp; Icons</a:t>
            </a:r>
            <a:endParaRPr b="1" sz="1800">
              <a:solidFill>
                <a:srgbClr val="F9BA48"/>
              </a:solidFill>
              <a:latin typeface="Roboto"/>
              <a:ea typeface="Roboto"/>
              <a:cs typeface="Roboto"/>
              <a:sym typeface="Roboto"/>
            </a:endParaRPr>
          </a:p>
          <a:p>
            <a:pPr indent="0" lvl="0" marL="0" rtl="0" algn="ctr">
              <a:spcBef>
                <a:spcPts val="1600"/>
              </a:spcBef>
              <a:spcAft>
                <a:spcPts val="0"/>
              </a:spcAft>
              <a:buNone/>
            </a:pPr>
            <a:r>
              <a:t/>
            </a:r>
            <a:endParaRPr b="1" sz="1600">
              <a:solidFill>
                <a:srgbClr val="F9BA48"/>
              </a:solidFill>
              <a:latin typeface="Roboto"/>
              <a:ea typeface="Roboto"/>
              <a:cs typeface="Roboto"/>
              <a:sym typeface="Roboto"/>
            </a:endParaRPr>
          </a:p>
        </p:txBody>
      </p:sp>
      <p:sp>
        <p:nvSpPr>
          <p:cNvPr id="307" name="Google Shape;307;p19"/>
          <p:cNvSpPr txBox="1"/>
          <p:nvPr/>
        </p:nvSpPr>
        <p:spPr>
          <a:xfrm>
            <a:off x="2592100" y="3891300"/>
            <a:ext cx="1734900" cy="44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9BA48"/>
                </a:solidFill>
                <a:latin typeface="Roboto"/>
                <a:ea typeface="Roboto"/>
                <a:cs typeface="Roboto"/>
                <a:sym typeface="Roboto"/>
              </a:rPr>
              <a:t>#333333</a:t>
            </a:r>
            <a:endParaRPr>
              <a:solidFill>
                <a:srgbClr val="F9BA48"/>
              </a:solidFill>
              <a:latin typeface="Roboto"/>
              <a:ea typeface="Roboto"/>
              <a:cs typeface="Roboto"/>
              <a:sym typeface="Roboto"/>
            </a:endParaRPr>
          </a:p>
        </p:txBody>
      </p:sp>
      <p:sp>
        <p:nvSpPr>
          <p:cNvPr id="308" name="Google Shape;308;p19"/>
          <p:cNvSpPr txBox="1"/>
          <p:nvPr/>
        </p:nvSpPr>
        <p:spPr>
          <a:xfrm>
            <a:off x="3704575" y="3891300"/>
            <a:ext cx="1734900" cy="44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333333"/>
                </a:solidFill>
                <a:latin typeface="Roboto"/>
                <a:ea typeface="Roboto"/>
                <a:cs typeface="Roboto"/>
                <a:sym typeface="Roboto"/>
              </a:rPr>
              <a:t>#f9ba48</a:t>
            </a:r>
            <a:endParaRPr>
              <a:solidFill>
                <a:srgbClr val="333333"/>
              </a:solidFill>
              <a:latin typeface="Roboto"/>
              <a:ea typeface="Roboto"/>
              <a:cs typeface="Roboto"/>
              <a:sym typeface="Roboto"/>
            </a:endParaRPr>
          </a:p>
        </p:txBody>
      </p:sp>
      <p:sp>
        <p:nvSpPr>
          <p:cNvPr id="309" name="Google Shape;309;p19"/>
          <p:cNvSpPr txBox="1"/>
          <p:nvPr/>
        </p:nvSpPr>
        <p:spPr>
          <a:xfrm>
            <a:off x="4817050" y="3891300"/>
            <a:ext cx="1734900" cy="44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333333"/>
                </a:solidFill>
                <a:latin typeface="Roboto"/>
                <a:ea typeface="Roboto"/>
                <a:cs typeface="Roboto"/>
                <a:sym typeface="Roboto"/>
              </a:rPr>
              <a:t>#ffffff</a:t>
            </a:r>
            <a:endParaRPr>
              <a:solidFill>
                <a:srgbClr val="333333"/>
              </a:solidFill>
              <a:latin typeface="Roboto"/>
              <a:ea typeface="Roboto"/>
              <a:cs typeface="Roboto"/>
              <a:sym typeface="Roboto"/>
            </a:endParaRPr>
          </a:p>
        </p:txBody>
      </p:sp>
      <p:sp>
        <p:nvSpPr>
          <p:cNvPr id="310" name="Google Shape;310;p19"/>
          <p:cNvSpPr txBox="1"/>
          <p:nvPr/>
        </p:nvSpPr>
        <p:spPr>
          <a:xfrm>
            <a:off x="0" y="4739825"/>
            <a:ext cx="7272000" cy="10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a:solidFill>
                  <a:srgbClr val="F9BA48"/>
                </a:solidFill>
                <a:latin typeface="Roboto"/>
                <a:ea typeface="Roboto"/>
                <a:cs typeface="Roboto"/>
                <a:sym typeface="Roboto"/>
              </a:rPr>
              <a:t>template by </a:t>
            </a:r>
            <a:r>
              <a:rPr b="1" i="1" lang="es" u="sng">
                <a:solidFill>
                  <a:srgbClr val="F9BA48"/>
                </a:solidFill>
                <a:latin typeface="Roboto"/>
                <a:ea typeface="Roboto"/>
                <a:cs typeface="Roboto"/>
                <a:sym typeface="Roboto"/>
                <a:hlinkClick r:id="rId6">
                  <a:extLst>
                    <a:ext uri="{A12FA001-AC4F-418D-AE19-62706E023703}">
                      <ahyp:hlinkClr val="tx"/>
                    </a:ext>
                  </a:extLst>
                </a:hlinkClick>
              </a:rPr>
              <a:t>slidesppt.com</a:t>
            </a:r>
            <a:endParaRPr b="1" i="1">
              <a:solidFill>
                <a:srgbClr val="F9BA48"/>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6"/>
          <p:cNvSpPr/>
          <p:nvPr/>
        </p:nvSpPr>
        <p:spPr>
          <a:xfrm>
            <a:off x="108750" y="86700"/>
            <a:ext cx="89265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
        <p:nvSpPr>
          <p:cNvPr id="32" name="Google Shape;32;p6"/>
          <p:cNvSpPr txBox="1"/>
          <p:nvPr/>
        </p:nvSpPr>
        <p:spPr>
          <a:xfrm>
            <a:off x="387951" y="3262250"/>
            <a:ext cx="9184200" cy="18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4800">
                <a:solidFill>
                  <a:srgbClr val="F9BA48"/>
                </a:solidFill>
                <a:latin typeface="Arial Black"/>
                <a:ea typeface="Arial Black"/>
                <a:cs typeface="Arial Black"/>
                <a:sym typeface="Arial Black"/>
              </a:rPr>
              <a:t>PRAESENT</a:t>
            </a:r>
            <a:endParaRPr b="1" sz="4800">
              <a:solidFill>
                <a:srgbClr val="F9BA48"/>
              </a:solidFill>
              <a:latin typeface="Arial Black"/>
              <a:ea typeface="Arial Black"/>
              <a:cs typeface="Arial Black"/>
              <a:sym typeface="Arial Black"/>
            </a:endParaRPr>
          </a:p>
          <a:p>
            <a:pPr indent="0" lvl="0" marL="0" rtl="0" algn="l">
              <a:spcBef>
                <a:spcPts val="0"/>
              </a:spcBef>
              <a:spcAft>
                <a:spcPts val="0"/>
              </a:spcAft>
              <a:buNone/>
            </a:pPr>
            <a:r>
              <a:rPr b="1" lang="es" sz="4500">
                <a:solidFill>
                  <a:srgbClr val="FFFFFF"/>
                </a:solidFill>
                <a:latin typeface="Arial Black"/>
                <a:ea typeface="Arial Black"/>
                <a:cs typeface="Arial Black"/>
                <a:sym typeface="Arial Black"/>
              </a:rPr>
              <a:t>CONSECTETUR RHONCUS</a:t>
            </a:r>
            <a:endParaRPr sz="4500">
              <a:solidFill>
                <a:srgbClr val="FFFFFF"/>
              </a:solidFill>
            </a:endParaRPr>
          </a:p>
        </p:txBody>
      </p:sp>
      <p:sp>
        <p:nvSpPr>
          <p:cNvPr id="33" name="Google Shape;33;p6"/>
          <p:cNvSpPr txBox="1"/>
          <p:nvPr/>
        </p:nvSpPr>
        <p:spPr>
          <a:xfrm>
            <a:off x="3675475" y="604200"/>
            <a:ext cx="4587000" cy="881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rgbClr val="000000"/>
              </a:buClr>
              <a:buSzPts val="1100"/>
              <a:buFont typeface="Arial"/>
              <a:buNone/>
            </a:pPr>
            <a:r>
              <a:rPr b="1" i="1" lang="es" sz="2200">
                <a:solidFill>
                  <a:srgbClr val="F9BA48"/>
                </a:solidFill>
                <a:highlight>
                  <a:srgbClr val="333333"/>
                </a:highlight>
                <a:latin typeface="Calibri"/>
                <a:ea typeface="Calibri"/>
                <a:cs typeface="Calibri"/>
                <a:sym typeface="Calibri"/>
              </a:rPr>
              <a:t>Lorem ipsum dolor sit amet praesent, consectetur adipiscing elit. </a:t>
            </a:r>
            <a:endParaRPr b="1" i="1" sz="2200">
              <a:solidFill>
                <a:srgbClr val="F9BA48"/>
              </a:solidFill>
              <a:highlight>
                <a:srgbClr val="333333"/>
              </a:highlight>
            </a:endParaRPr>
          </a:p>
        </p:txBody>
      </p:sp>
      <p:sp>
        <p:nvSpPr>
          <p:cNvPr id="34" name="Google Shape;34;p6"/>
          <p:cNvSpPr txBox="1"/>
          <p:nvPr/>
        </p:nvSpPr>
        <p:spPr>
          <a:xfrm>
            <a:off x="2627008" y="749640"/>
            <a:ext cx="1374300" cy="5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0">
                <a:solidFill>
                  <a:srgbClr val="333333"/>
                </a:solidFill>
                <a:latin typeface="Arial Black"/>
                <a:ea typeface="Arial Black"/>
                <a:cs typeface="Arial Black"/>
                <a:sym typeface="Arial Black"/>
              </a:rPr>
              <a:t>“</a:t>
            </a:r>
            <a:endParaRPr b="1" baseline="-25000" sz="7000">
              <a:solidFill>
                <a:srgbClr val="333333"/>
              </a:solidFill>
              <a:latin typeface="Arial Black"/>
              <a:ea typeface="Arial Black"/>
              <a:cs typeface="Arial Black"/>
              <a:sym typeface="Arial Black"/>
            </a:endParaRPr>
          </a:p>
        </p:txBody>
      </p:sp>
      <p:sp>
        <p:nvSpPr>
          <p:cNvPr id="35" name="Google Shape;35;p6"/>
          <p:cNvSpPr txBox="1"/>
          <p:nvPr/>
        </p:nvSpPr>
        <p:spPr>
          <a:xfrm rot="10800000">
            <a:off x="7774684" y="825840"/>
            <a:ext cx="1374300" cy="5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7000">
                <a:solidFill>
                  <a:srgbClr val="333333"/>
                </a:solidFill>
                <a:latin typeface="Arial Black"/>
                <a:ea typeface="Arial Black"/>
                <a:cs typeface="Arial Black"/>
                <a:sym typeface="Arial Black"/>
              </a:rPr>
              <a:t>“</a:t>
            </a:r>
            <a:endParaRPr b="1" baseline="-25000" sz="7000">
              <a:solidFill>
                <a:srgbClr val="333333"/>
              </a:solidFill>
              <a:latin typeface="Arial Black"/>
              <a:ea typeface="Arial Black"/>
              <a:cs typeface="Arial Black"/>
              <a:sym typeface="Arial Black"/>
            </a:endParaRPr>
          </a:p>
        </p:txBody>
      </p:sp>
      <p:pic>
        <p:nvPicPr>
          <p:cNvPr id="36" name="Google Shape;36;p6"/>
          <p:cNvPicPr preferRelativeResize="0"/>
          <p:nvPr/>
        </p:nvPicPr>
        <p:blipFill rotWithShape="1">
          <a:blip r:embed="rId3">
            <a:alphaModFix/>
          </a:blip>
          <a:srcRect b="0" l="32055" r="0" t="0"/>
          <a:stretch/>
        </p:blipFill>
        <p:spPr>
          <a:xfrm>
            <a:off x="423250" y="189700"/>
            <a:ext cx="2250000" cy="2208000"/>
          </a:xfrm>
          <a:prstGeom prst="ellipse">
            <a:avLst/>
          </a:prstGeom>
          <a:noFill/>
          <a:ln cap="flat" cmpd="sng" w="9525">
            <a:solidFill>
              <a:srgbClr val="333333"/>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pic>
        <p:nvPicPr>
          <p:cNvPr descr="1.jpg" id="41" name="Google Shape;41;p7"/>
          <p:cNvPicPr preferRelativeResize="0"/>
          <p:nvPr/>
        </p:nvPicPr>
        <p:blipFill rotWithShape="1">
          <a:blip r:embed="rId3">
            <a:alphaModFix/>
          </a:blip>
          <a:srcRect b="1560" l="0" r="0" t="14065"/>
          <a:stretch/>
        </p:blipFill>
        <p:spPr>
          <a:xfrm>
            <a:off x="0" y="0"/>
            <a:ext cx="9144000" cy="5143500"/>
          </a:xfrm>
          <a:prstGeom prst="rect">
            <a:avLst/>
          </a:prstGeom>
          <a:noFill/>
          <a:ln>
            <a:noFill/>
          </a:ln>
        </p:spPr>
      </p:pic>
      <p:sp>
        <p:nvSpPr>
          <p:cNvPr id="42" name="Google Shape;42;p7"/>
          <p:cNvSpPr/>
          <p:nvPr/>
        </p:nvSpPr>
        <p:spPr>
          <a:xfrm>
            <a:off x="485875" y="310600"/>
            <a:ext cx="3998100" cy="1485300"/>
          </a:xfrm>
          <a:prstGeom prst="rect">
            <a:avLst/>
          </a:prstGeom>
          <a:solidFill>
            <a:srgbClr val="000000">
              <a:alpha val="4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txBox="1"/>
          <p:nvPr/>
        </p:nvSpPr>
        <p:spPr>
          <a:xfrm>
            <a:off x="526550" y="413625"/>
            <a:ext cx="3872700" cy="12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solidFill>
                  <a:srgbClr val="FFFFFF"/>
                </a:solidFill>
                <a:latin typeface="Roboto"/>
                <a:ea typeface="Roboto"/>
                <a:cs typeface="Roboto"/>
                <a:sym typeface="Roboto"/>
              </a:rPr>
              <a:t>Aenean id quam erat. Praesent consectetur rhoncus ultricies. </a:t>
            </a:r>
            <a:r>
              <a:rPr b="1" i="1" lang="es">
                <a:solidFill>
                  <a:srgbClr val="F9BA48"/>
                </a:solidFill>
                <a:latin typeface="Roboto"/>
                <a:ea typeface="Roboto"/>
                <a:cs typeface="Roboto"/>
                <a:sym typeface="Roboto"/>
              </a:rPr>
              <a:t>SED RHONCUS</a:t>
            </a:r>
            <a:r>
              <a:rPr b="1" lang="es">
                <a:solidFill>
                  <a:srgbClr val="FFFFFF"/>
                </a:solidFill>
                <a:latin typeface="Roboto"/>
                <a:ea typeface="Roboto"/>
                <a:cs typeface="Roboto"/>
                <a:sym typeface="Roboto"/>
              </a:rPr>
              <a:t> </a:t>
            </a:r>
            <a:r>
              <a:rPr lang="es">
                <a:solidFill>
                  <a:srgbClr val="FFFFFF"/>
                </a:solidFill>
                <a:latin typeface="Roboto"/>
                <a:ea typeface="Roboto"/>
                <a:cs typeface="Roboto"/>
                <a:sym typeface="Roboto"/>
              </a:rPr>
              <a:t>mi. Sed mattis sodales purus eu semper. Maecenas rhoncus, sapien </a:t>
            </a:r>
            <a:r>
              <a:rPr b="1" i="1" lang="es">
                <a:solidFill>
                  <a:srgbClr val="F9BA48"/>
                </a:solidFill>
                <a:latin typeface="Roboto"/>
                <a:ea typeface="Roboto"/>
                <a:cs typeface="Roboto"/>
                <a:sym typeface="Roboto"/>
              </a:rPr>
              <a:t>POSUERE CONVALLIS</a:t>
            </a:r>
            <a:r>
              <a:rPr lang="es">
                <a:solidFill>
                  <a:srgbClr val="FFFFFF"/>
                </a:solidFill>
                <a:latin typeface="Roboto"/>
                <a:ea typeface="Roboto"/>
                <a:cs typeface="Roboto"/>
                <a:sym typeface="Roboto"/>
              </a:rPr>
              <a:t> lacinia, felis eros efficitur velit, eu pharetra augue lacus id massa. </a:t>
            </a:r>
            <a:endParaRPr>
              <a:solidFill>
                <a:srgbClr val="FFFFFF"/>
              </a:solidFill>
              <a:latin typeface="Roboto"/>
              <a:ea typeface="Roboto"/>
              <a:cs typeface="Roboto"/>
              <a:sym typeface="Roboto"/>
            </a:endParaRPr>
          </a:p>
        </p:txBody>
      </p:sp>
      <p:sp>
        <p:nvSpPr>
          <p:cNvPr id="44" name="Google Shape;44;p7"/>
          <p:cNvSpPr/>
          <p:nvPr/>
        </p:nvSpPr>
        <p:spPr>
          <a:xfrm>
            <a:off x="108750" y="86700"/>
            <a:ext cx="89265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8"/>
          <p:cNvSpPr/>
          <p:nvPr/>
        </p:nvSpPr>
        <p:spPr>
          <a:xfrm>
            <a:off x="108750" y="86700"/>
            <a:ext cx="89265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
        <p:nvSpPr>
          <p:cNvPr id="52" name="Google Shape;52;p8"/>
          <p:cNvSpPr/>
          <p:nvPr/>
        </p:nvSpPr>
        <p:spPr>
          <a:xfrm>
            <a:off x="667500" y="3109575"/>
            <a:ext cx="1714500" cy="1714500"/>
          </a:xfrm>
          <a:prstGeom prst="ellipse">
            <a:avLst/>
          </a:prstGeom>
          <a:noFill/>
          <a:ln cap="flat" cmpd="sng" w="9525">
            <a:solidFill>
              <a:srgbClr val="F9BA4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txBox="1"/>
          <p:nvPr/>
        </p:nvSpPr>
        <p:spPr>
          <a:xfrm>
            <a:off x="531289" y="3885916"/>
            <a:ext cx="18345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s">
                <a:solidFill>
                  <a:srgbClr val="FFFFFF"/>
                </a:solidFill>
                <a:latin typeface="Calibri"/>
                <a:ea typeface="Calibri"/>
                <a:cs typeface="Calibri"/>
                <a:sym typeface="Calibri"/>
              </a:rPr>
              <a:t>  Pellentesque</a:t>
            </a:r>
            <a:endParaRPr i="1">
              <a:solidFill>
                <a:srgbClr val="FFFFFF"/>
              </a:solidFill>
              <a:latin typeface="Calibri"/>
              <a:ea typeface="Calibri"/>
              <a:cs typeface="Calibri"/>
              <a:sym typeface="Calibri"/>
            </a:endParaRPr>
          </a:p>
          <a:p>
            <a:pPr indent="0" lvl="0" marL="0" rtl="0" algn="ctr">
              <a:spcBef>
                <a:spcPts val="0"/>
              </a:spcBef>
              <a:spcAft>
                <a:spcPts val="0"/>
              </a:spcAft>
              <a:buNone/>
            </a:pPr>
            <a:r>
              <a:t/>
            </a:r>
            <a:endParaRPr i="1"/>
          </a:p>
        </p:txBody>
      </p:sp>
      <p:sp>
        <p:nvSpPr>
          <p:cNvPr id="54" name="Google Shape;54;p8"/>
          <p:cNvSpPr txBox="1"/>
          <p:nvPr/>
        </p:nvSpPr>
        <p:spPr>
          <a:xfrm>
            <a:off x="835656" y="3510488"/>
            <a:ext cx="13782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500">
                <a:solidFill>
                  <a:srgbClr val="F9BA48"/>
                </a:solidFill>
                <a:latin typeface="Calibri"/>
                <a:ea typeface="Calibri"/>
                <a:cs typeface="Calibri"/>
                <a:sym typeface="Calibri"/>
              </a:rPr>
              <a:t>STEP </a:t>
            </a:r>
            <a:r>
              <a:rPr b="1" lang="es" sz="2500">
                <a:solidFill>
                  <a:srgbClr val="F9BA48"/>
                </a:solidFill>
                <a:latin typeface="Calibri"/>
                <a:ea typeface="Calibri"/>
                <a:cs typeface="Calibri"/>
                <a:sym typeface="Calibri"/>
              </a:rPr>
              <a:t>1</a:t>
            </a:r>
            <a:endParaRPr b="1" sz="2500">
              <a:solidFill>
                <a:srgbClr val="F9BA48"/>
              </a:solidFill>
            </a:endParaRPr>
          </a:p>
        </p:txBody>
      </p:sp>
      <p:sp>
        <p:nvSpPr>
          <p:cNvPr id="55" name="Google Shape;55;p8"/>
          <p:cNvSpPr/>
          <p:nvPr/>
        </p:nvSpPr>
        <p:spPr>
          <a:xfrm>
            <a:off x="2243000" y="3109575"/>
            <a:ext cx="1714500" cy="1714500"/>
          </a:xfrm>
          <a:prstGeom prst="ellipse">
            <a:avLst/>
          </a:prstGeom>
          <a:noFill/>
          <a:ln cap="flat" cmpd="sng" w="9525">
            <a:solidFill>
              <a:srgbClr val="F9BA4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txBox="1"/>
          <p:nvPr/>
        </p:nvSpPr>
        <p:spPr>
          <a:xfrm>
            <a:off x="2106789" y="3885916"/>
            <a:ext cx="18345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s">
                <a:solidFill>
                  <a:srgbClr val="FFFFFF"/>
                </a:solidFill>
                <a:latin typeface="Calibri"/>
                <a:ea typeface="Calibri"/>
                <a:cs typeface="Calibri"/>
                <a:sym typeface="Calibri"/>
              </a:rPr>
              <a:t>  Pellentesque</a:t>
            </a:r>
            <a:endParaRPr i="1">
              <a:solidFill>
                <a:srgbClr val="FFFFFF"/>
              </a:solidFill>
              <a:latin typeface="Calibri"/>
              <a:ea typeface="Calibri"/>
              <a:cs typeface="Calibri"/>
              <a:sym typeface="Calibri"/>
            </a:endParaRPr>
          </a:p>
          <a:p>
            <a:pPr indent="0" lvl="0" marL="0" rtl="0" algn="ctr">
              <a:spcBef>
                <a:spcPts val="0"/>
              </a:spcBef>
              <a:spcAft>
                <a:spcPts val="0"/>
              </a:spcAft>
              <a:buNone/>
            </a:pPr>
            <a:r>
              <a:t/>
            </a:r>
            <a:endParaRPr i="1"/>
          </a:p>
        </p:txBody>
      </p:sp>
      <p:sp>
        <p:nvSpPr>
          <p:cNvPr id="57" name="Google Shape;57;p8"/>
          <p:cNvSpPr txBox="1"/>
          <p:nvPr/>
        </p:nvSpPr>
        <p:spPr>
          <a:xfrm>
            <a:off x="2411156" y="3510488"/>
            <a:ext cx="13782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500">
                <a:solidFill>
                  <a:srgbClr val="F9BA48"/>
                </a:solidFill>
                <a:latin typeface="Calibri"/>
                <a:ea typeface="Calibri"/>
                <a:cs typeface="Calibri"/>
                <a:sym typeface="Calibri"/>
              </a:rPr>
              <a:t>STEP 2</a:t>
            </a:r>
            <a:endParaRPr b="1" sz="2500">
              <a:solidFill>
                <a:srgbClr val="F9BA48"/>
              </a:solidFill>
            </a:endParaRPr>
          </a:p>
        </p:txBody>
      </p:sp>
      <p:sp>
        <p:nvSpPr>
          <p:cNvPr id="58" name="Google Shape;58;p8"/>
          <p:cNvSpPr/>
          <p:nvPr/>
        </p:nvSpPr>
        <p:spPr>
          <a:xfrm>
            <a:off x="3782854" y="3109575"/>
            <a:ext cx="1714500" cy="1714500"/>
          </a:xfrm>
          <a:prstGeom prst="ellipse">
            <a:avLst/>
          </a:prstGeom>
          <a:noFill/>
          <a:ln cap="flat" cmpd="sng" w="9525">
            <a:solidFill>
              <a:srgbClr val="F9BA4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txBox="1"/>
          <p:nvPr/>
        </p:nvSpPr>
        <p:spPr>
          <a:xfrm>
            <a:off x="3646643" y="3885916"/>
            <a:ext cx="18345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s">
                <a:solidFill>
                  <a:srgbClr val="FFFFFF"/>
                </a:solidFill>
                <a:latin typeface="Calibri"/>
                <a:ea typeface="Calibri"/>
                <a:cs typeface="Calibri"/>
                <a:sym typeface="Calibri"/>
              </a:rPr>
              <a:t>  Pellentesque</a:t>
            </a:r>
            <a:endParaRPr i="1">
              <a:solidFill>
                <a:srgbClr val="FFFFFF"/>
              </a:solidFill>
              <a:latin typeface="Calibri"/>
              <a:ea typeface="Calibri"/>
              <a:cs typeface="Calibri"/>
              <a:sym typeface="Calibri"/>
            </a:endParaRPr>
          </a:p>
          <a:p>
            <a:pPr indent="0" lvl="0" marL="0" rtl="0" algn="ctr">
              <a:spcBef>
                <a:spcPts val="0"/>
              </a:spcBef>
              <a:spcAft>
                <a:spcPts val="0"/>
              </a:spcAft>
              <a:buNone/>
            </a:pPr>
            <a:r>
              <a:t/>
            </a:r>
            <a:endParaRPr i="1"/>
          </a:p>
        </p:txBody>
      </p:sp>
      <p:sp>
        <p:nvSpPr>
          <p:cNvPr id="60" name="Google Shape;60;p8"/>
          <p:cNvSpPr txBox="1"/>
          <p:nvPr/>
        </p:nvSpPr>
        <p:spPr>
          <a:xfrm>
            <a:off x="3951010" y="3510488"/>
            <a:ext cx="13782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500">
                <a:solidFill>
                  <a:srgbClr val="F9BA48"/>
                </a:solidFill>
                <a:latin typeface="Calibri"/>
                <a:ea typeface="Calibri"/>
                <a:cs typeface="Calibri"/>
                <a:sym typeface="Calibri"/>
              </a:rPr>
              <a:t>STEP 3</a:t>
            </a:r>
            <a:endParaRPr b="1" sz="2500">
              <a:solidFill>
                <a:srgbClr val="F9BA48"/>
              </a:solidFill>
            </a:endParaRPr>
          </a:p>
        </p:txBody>
      </p:sp>
      <p:sp>
        <p:nvSpPr>
          <p:cNvPr id="61" name="Google Shape;61;p8"/>
          <p:cNvSpPr/>
          <p:nvPr/>
        </p:nvSpPr>
        <p:spPr>
          <a:xfrm>
            <a:off x="5344961" y="3109575"/>
            <a:ext cx="1714500" cy="1714500"/>
          </a:xfrm>
          <a:prstGeom prst="ellipse">
            <a:avLst/>
          </a:prstGeom>
          <a:noFill/>
          <a:ln cap="flat" cmpd="sng" w="9525">
            <a:solidFill>
              <a:srgbClr val="F9BA4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txBox="1"/>
          <p:nvPr/>
        </p:nvSpPr>
        <p:spPr>
          <a:xfrm>
            <a:off x="5208750" y="3885916"/>
            <a:ext cx="18345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s">
                <a:solidFill>
                  <a:srgbClr val="FFFFFF"/>
                </a:solidFill>
                <a:latin typeface="Calibri"/>
                <a:ea typeface="Calibri"/>
                <a:cs typeface="Calibri"/>
                <a:sym typeface="Calibri"/>
              </a:rPr>
              <a:t>  Pellentesque</a:t>
            </a:r>
            <a:endParaRPr i="1">
              <a:solidFill>
                <a:srgbClr val="FFFFFF"/>
              </a:solidFill>
              <a:latin typeface="Calibri"/>
              <a:ea typeface="Calibri"/>
              <a:cs typeface="Calibri"/>
              <a:sym typeface="Calibri"/>
            </a:endParaRPr>
          </a:p>
          <a:p>
            <a:pPr indent="0" lvl="0" marL="0" rtl="0" algn="ctr">
              <a:spcBef>
                <a:spcPts val="0"/>
              </a:spcBef>
              <a:spcAft>
                <a:spcPts val="0"/>
              </a:spcAft>
              <a:buNone/>
            </a:pPr>
            <a:r>
              <a:t/>
            </a:r>
            <a:endParaRPr i="1"/>
          </a:p>
        </p:txBody>
      </p:sp>
      <p:sp>
        <p:nvSpPr>
          <p:cNvPr id="63" name="Google Shape;63;p8"/>
          <p:cNvSpPr txBox="1"/>
          <p:nvPr/>
        </p:nvSpPr>
        <p:spPr>
          <a:xfrm>
            <a:off x="5513118" y="3510488"/>
            <a:ext cx="13782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500">
                <a:solidFill>
                  <a:srgbClr val="F9BA48"/>
                </a:solidFill>
                <a:latin typeface="Calibri"/>
                <a:ea typeface="Calibri"/>
                <a:cs typeface="Calibri"/>
                <a:sym typeface="Calibri"/>
              </a:rPr>
              <a:t>STEP 4</a:t>
            </a:r>
            <a:endParaRPr b="1" sz="2500">
              <a:solidFill>
                <a:srgbClr val="F9BA48"/>
              </a:solidFill>
            </a:endParaRPr>
          </a:p>
        </p:txBody>
      </p:sp>
      <p:sp>
        <p:nvSpPr>
          <p:cNvPr id="64" name="Google Shape;64;p8"/>
          <p:cNvSpPr/>
          <p:nvPr/>
        </p:nvSpPr>
        <p:spPr>
          <a:xfrm>
            <a:off x="6882011" y="3109575"/>
            <a:ext cx="1714500" cy="1714500"/>
          </a:xfrm>
          <a:prstGeom prst="ellipse">
            <a:avLst/>
          </a:prstGeom>
          <a:noFill/>
          <a:ln cap="flat" cmpd="sng" w="9525">
            <a:solidFill>
              <a:srgbClr val="F9BA48"/>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txBox="1"/>
          <p:nvPr/>
        </p:nvSpPr>
        <p:spPr>
          <a:xfrm>
            <a:off x="6745800" y="3885916"/>
            <a:ext cx="18345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s">
                <a:solidFill>
                  <a:srgbClr val="FFFFFF"/>
                </a:solidFill>
                <a:latin typeface="Calibri"/>
                <a:ea typeface="Calibri"/>
                <a:cs typeface="Calibri"/>
                <a:sym typeface="Calibri"/>
              </a:rPr>
              <a:t>  Pellentesque</a:t>
            </a:r>
            <a:endParaRPr i="1">
              <a:solidFill>
                <a:srgbClr val="FFFFFF"/>
              </a:solidFill>
              <a:latin typeface="Calibri"/>
              <a:ea typeface="Calibri"/>
              <a:cs typeface="Calibri"/>
              <a:sym typeface="Calibri"/>
            </a:endParaRPr>
          </a:p>
          <a:p>
            <a:pPr indent="0" lvl="0" marL="0" rtl="0" algn="ctr">
              <a:spcBef>
                <a:spcPts val="0"/>
              </a:spcBef>
              <a:spcAft>
                <a:spcPts val="0"/>
              </a:spcAft>
              <a:buNone/>
            </a:pPr>
            <a:r>
              <a:t/>
            </a:r>
            <a:endParaRPr i="1"/>
          </a:p>
        </p:txBody>
      </p:sp>
      <p:sp>
        <p:nvSpPr>
          <p:cNvPr id="66" name="Google Shape;66;p8"/>
          <p:cNvSpPr txBox="1"/>
          <p:nvPr/>
        </p:nvSpPr>
        <p:spPr>
          <a:xfrm>
            <a:off x="7050168" y="3510488"/>
            <a:ext cx="1378200" cy="44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500">
                <a:solidFill>
                  <a:srgbClr val="F9BA48"/>
                </a:solidFill>
                <a:latin typeface="Calibri"/>
                <a:ea typeface="Calibri"/>
                <a:cs typeface="Calibri"/>
                <a:sym typeface="Calibri"/>
              </a:rPr>
              <a:t>STEP 5</a:t>
            </a:r>
            <a:endParaRPr b="1" sz="2500">
              <a:solidFill>
                <a:srgbClr val="F9BA48"/>
              </a:solidFill>
            </a:endParaRPr>
          </a:p>
        </p:txBody>
      </p:sp>
      <p:sp>
        <p:nvSpPr>
          <p:cNvPr id="67" name="Google Shape;67;p8"/>
          <p:cNvSpPr txBox="1"/>
          <p:nvPr/>
        </p:nvSpPr>
        <p:spPr>
          <a:xfrm>
            <a:off x="218699" y="1001525"/>
            <a:ext cx="4980300" cy="1713300"/>
          </a:xfrm>
          <a:prstGeom prst="rect">
            <a:avLst/>
          </a:prstGeom>
          <a:noFill/>
          <a:ln>
            <a:noFill/>
          </a:ln>
        </p:spPr>
        <p:txBody>
          <a:bodyPr anchorCtr="0" anchor="t" bIns="91425" lIns="91425" spcFirstLastPara="1" rIns="91425" wrap="square" tIns="91425">
            <a:noAutofit/>
          </a:bodyPr>
          <a:lstStyle/>
          <a:p>
            <a:pPr indent="0" lvl="0" marL="0" rtl="0" algn="just">
              <a:lnSpc>
                <a:spcPct val="120000"/>
              </a:lnSpc>
              <a:spcBef>
                <a:spcPts val="0"/>
              </a:spcBef>
              <a:spcAft>
                <a:spcPts val="0"/>
              </a:spcAft>
              <a:buClr>
                <a:srgbClr val="000000"/>
              </a:buClr>
              <a:buSzPts val="1100"/>
              <a:buFont typeface="Arial"/>
              <a:buNone/>
            </a:pPr>
            <a:r>
              <a:rPr lang="es" sz="1000">
                <a:solidFill>
                  <a:srgbClr val="333333"/>
                </a:solidFill>
                <a:latin typeface="Roboto"/>
                <a:ea typeface="Roboto"/>
                <a:cs typeface="Roboto"/>
                <a:sym typeface="Roboto"/>
              </a:rPr>
              <a:t>Lorem ipsum dolor sit amet, consectetur adipiscing elit. Aenean nec cursus arcu, fringilla porttitor est. Vestibulum quis erat non velit mollis pretium ut non erat. Praesent metus quam, porta non nunc a, semper sagittis risus. Etiam sagittis maximus interdum. c vitae eleifend. Donec nibh enim, volutpat sit amet interdum non, eleifend in neque. Sed vel tincidunt metus, a volutpat orci.</a:t>
            </a:r>
            <a:endParaRPr sz="1000">
              <a:solidFill>
                <a:srgbClr val="333333"/>
              </a:solidFill>
              <a:latin typeface="Roboto"/>
              <a:ea typeface="Roboto"/>
              <a:cs typeface="Roboto"/>
              <a:sym typeface="Roboto"/>
            </a:endParaRPr>
          </a:p>
          <a:p>
            <a:pPr indent="0" lvl="0" marL="0" rtl="0" algn="l">
              <a:spcBef>
                <a:spcPts val="1100"/>
              </a:spcBef>
              <a:spcAft>
                <a:spcPts val="0"/>
              </a:spcAft>
              <a:buClr>
                <a:srgbClr val="000000"/>
              </a:buClr>
              <a:buSzPts val="1100"/>
              <a:buFont typeface="Arial"/>
              <a:buNone/>
            </a:pPr>
            <a:r>
              <a:t/>
            </a:r>
            <a:endParaRPr sz="1000">
              <a:solidFill>
                <a:srgbClr val="FFFFFF"/>
              </a:solidFill>
              <a:latin typeface="Calibri"/>
              <a:ea typeface="Calibri"/>
              <a:cs typeface="Calibri"/>
              <a:sym typeface="Calibri"/>
            </a:endParaRPr>
          </a:p>
        </p:txBody>
      </p:sp>
      <p:sp>
        <p:nvSpPr>
          <p:cNvPr id="68" name="Google Shape;68;p8"/>
          <p:cNvSpPr txBox="1"/>
          <p:nvPr/>
        </p:nvSpPr>
        <p:spPr>
          <a:xfrm>
            <a:off x="197876" y="466700"/>
            <a:ext cx="4946700" cy="621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s" sz="4500">
                <a:solidFill>
                  <a:srgbClr val="333333"/>
                </a:solidFill>
                <a:latin typeface="Roboto"/>
                <a:ea typeface="Roboto"/>
                <a:cs typeface="Roboto"/>
                <a:sym typeface="Roboto"/>
              </a:rPr>
              <a:t>Morbi egestas</a:t>
            </a:r>
            <a:endParaRPr b="1" sz="4500">
              <a:solidFill>
                <a:srgbClr val="333333"/>
              </a:solidFill>
              <a:latin typeface="Roboto"/>
              <a:ea typeface="Roboto"/>
              <a:cs typeface="Roboto"/>
              <a:sym typeface="Roboto"/>
            </a:endParaRPr>
          </a:p>
        </p:txBody>
      </p:sp>
      <p:cxnSp>
        <p:nvCxnSpPr>
          <p:cNvPr id="69" name="Google Shape;69;p8"/>
          <p:cNvCxnSpPr/>
          <p:nvPr/>
        </p:nvCxnSpPr>
        <p:spPr>
          <a:xfrm rot="10800000">
            <a:off x="5925645" y="-102"/>
            <a:ext cx="0" cy="2935500"/>
          </a:xfrm>
          <a:prstGeom prst="straightConnector1">
            <a:avLst/>
          </a:prstGeom>
          <a:noFill/>
          <a:ln cap="flat" cmpd="sng" w="38100">
            <a:solidFill>
              <a:srgbClr val="333333"/>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9"/>
          <p:cNvSpPr/>
          <p:nvPr/>
        </p:nvSpPr>
        <p:spPr>
          <a:xfrm>
            <a:off x="0" y="2571600"/>
            <a:ext cx="4572000" cy="2571900"/>
          </a:xfrm>
          <a:prstGeom prst="rect">
            <a:avLst/>
          </a:pr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9"/>
          <p:cNvSpPr/>
          <p:nvPr/>
        </p:nvSpPr>
        <p:spPr>
          <a:xfrm>
            <a:off x="0" y="0"/>
            <a:ext cx="4572000" cy="25719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1.png" id="76" name="Google Shape;76;p9"/>
          <p:cNvPicPr preferRelativeResize="0"/>
          <p:nvPr/>
        </p:nvPicPr>
        <p:blipFill>
          <a:blip r:embed="rId3">
            <a:alphaModFix/>
          </a:blip>
          <a:stretch>
            <a:fillRect/>
          </a:stretch>
        </p:blipFill>
        <p:spPr>
          <a:xfrm>
            <a:off x="0" y="318375"/>
            <a:ext cx="6283244" cy="3534049"/>
          </a:xfrm>
          <a:prstGeom prst="rect">
            <a:avLst/>
          </a:prstGeom>
          <a:noFill/>
          <a:ln>
            <a:noFill/>
          </a:ln>
        </p:spPr>
      </p:pic>
      <p:cxnSp>
        <p:nvCxnSpPr>
          <p:cNvPr id="77" name="Google Shape;77;p9"/>
          <p:cNvCxnSpPr/>
          <p:nvPr/>
        </p:nvCxnSpPr>
        <p:spPr>
          <a:xfrm>
            <a:off x="601359" y="2951900"/>
            <a:ext cx="0" cy="1487400"/>
          </a:xfrm>
          <a:prstGeom prst="straightConnector1">
            <a:avLst/>
          </a:prstGeom>
          <a:noFill/>
          <a:ln cap="flat" cmpd="sng" w="9525">
            <a:solidFill>
              <a:schemeClr val="dk2"/>
            </a:solidFill>
            <a:prstDash val="solid"/>
            <a:round/>
            <a:headEnd len="med" w="med" type="none"/>
            <a:tailEnd len="med" w="med" type="none"/>
          </a:ln>
        </p:spPr>
      </p:cxnSp>
      <p:sp>
        <p:nvSpPr>
          <p:cNvPr id="78" name="Google Shape;78;p9"/>
          <p:cNvSpPr txBox="1"/>
          <p:nvPr/>
        </p:nvSpPr>
        <p:spPr>
          <a:xfrm>
            <a:off x="901775" y="2717838"/>
            <a:ext cx="23400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es" sz="1200">
                <a:solidFill>
                  <a:srgbClr val="F9BA48"/>
                </a:solidFill>
                <a:latin typeface="Roboto"/>
                <a:ea typeface="Roboto"/>
                <a:cs typeface="Roboto"/>
                <a:sym typeface="Roboto"/>
              </a:rPr>
              <a:t>Sed vel tincidunt metus, a volutpat orci.</a:t>
            </a:r>
            <a:endParaRPr sz="1200">
              <a:solidFill>
                <a:srgbClr val="F9BA48"/>
              </a:solidFill>
              <a:latin typeface="Roboto"/>
              <a:ea typeface="Roboto"/>
              <a:cs typeface="Roboto"/>
              <a:sym typeface="Roboto"/>
            </a:endParaRPr>
          </a:p>
          <a:p>
            <a:pPr indent="0" lvl="0" marL="0" marR="0" rtl="0" algn="l">
              <a:spcBef>
                <a:spcPts val="0"/>
              </a:spcBef>
              <a:spcAft>
                <a:spcPts val="0"/>
              </a:spcAft>
              <a:buClr>
                <a:schemeClr val="dk1"/>
              </a:buClr>
              <a:buSzPts val="1100"/>
              <a:buFont typeface="Arial"/>
              <a:buNone/>
            </a:pPr>
            <a:r>
              <a:t/>
            </a:r>
            <a:endParaRPr sz="1200">
              <a:solidFill>
                <a:srgbClr val="F9BA48"/>
              </a:solidFill>
              <a:latin typeface="Roboto"/>
              <a:ea typeface="Roboto"/>
              <a:cs typeface="Roboto"/>
              <a:sym typeface="Roboto"/>
            </a:endParaRPr>
          </a:p>
          <a:p>
            <a:pPr indent="0" lvl="0" marL="0" marR="0" rtl="0" algn="l">
              <a:spcBef>
                <a:spcPts val="0"/>
              </a:spcBef>
              <a:spcAft>
                <a:spcPts val="0"/>
              </a:spcAft>
              <a:buNone/>
            </a:pPr>
            <a:r>
              <a:t/>
            </a:r>
            <a:endParaRPr sz="1200">
              <a:solidFill>
                <a:srgbClr val="F9BA48"/>
              </a:solidFill>
              <a:latin typeface="Roboto"/>
              <a:ea typeface="Roboto"/>
              <a:cs typeface="Roboto"/>
              <a:sym typeface="Roboto"/>
            </a:endParaRPr>
          </a:p>
        </p:txBody>
      </p:sp>
      <p:sp>
        <p:nvSpPr>
          <p:cNvPr id="79" name="Google Shape;79;p9"/>
          <p:cNvSpPr txBox="1"/>
          <p:nvPr/>
        </p:nvSpPr>
        <p:spPr>
          <a:xfrm>
            <a:off x="201825" y="27925"/>
            <a:ext cx="3008700" cy="13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333333"/>
                </a:solidFill>
                <a:latin typeface="Roboto"/>
                <a:ea typeface="Roboto"/>
                <a:cs typeface="Roboto"/>
                <a:sym typeface="Roboto"/>
              </a:rPr>
              <a:t>Donec aliquet</a:t>
            </a:r>
            <a:endParaRPr b="1" sz="3800">
              <a:solidFill>
                <a:srgbClr val="333333"/>
              </a:solidFill>
              <a:latin typeface="Roboto"/>
              <a:ea typeface="Roboto"/>
              <a:cs typeface="Roboto"/>
              <a:sym typeface="Roboto"/>
            </a:endParaRPr>
          </a:p>
          <a:p>
            <a:pPr indent="0" lvl="0" marL="0" rtl="0" algn="l">
              <a:spcBef>
                <a:spcPts val="0"/>
              </a:spcBef>
              <a:spcAft>
                <a:spcPts val="0"/>
              </a:spcAft>
              <a:buNone/>
            </a:pPr>
            <a:r>
              <a:rPr b="1" lang="es" sz="3800">
                <a:solidFill>
                  <a:srgbClr val="333333"/>
                </a:solidFill>
                <a:latin typeface="Roboto"/>
                <a:ea typeface="Roboto"/>
                <a:cs typeface="Roboto"/>
                <a:sym typeface="Roboto"/>
              </a:rPr>
              <a:t>et ligula</a:t>
            </a:r>
            <a:endParaRPr b="1" sz="3800">
              <a:solidFill>
                <a:srgbClr val="333333"/>
              </a:solidFill>
              <a:latin typeface="Roboto"/>
              <a:ea typeface="Roboto"/>
              <a:cs typeface="Roboto"/>
              <a:sym typeface="Roboto"/>
            </a:endParaRPr>
          </a:p>
        </p:txBody>
      </p:sp>
      <p:sp>
        <p:nvSpPr>
          <p:cNvPr id="80" name="Google Shape;80;p9"/>
          <p:cNvSpPr/>
          <p:nvPr/>
        </p:nvSpPr>
        <p:spPr>
          <a:xfrm>
            <a:off x="427800" y="2794650"/>
            <a:ext cx="340800" cy="340800"/>
          </a:xfrm>
          <a:prstGeom prst="ellipse">
            <a:avLst/>
          </a:prstGeom>
          <a:solidFill>
            <a:srgbClr val="FFFFFF"/>
          </a:solidFill>
          <a:ln cap="flat" cmpd="sng" w="38100">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9"/>
          <p:cNvSpPr/>
          <p:nvPr/>
        </p:nvSpPr>
        <p:spPr>
          <a:xfrm>
            <a:off x="545725" y="2912575"/>
            <a:ext cx="105000" cy="104700"/>
          </a:xfrm>
          <a:prstGeom prst="ellipse">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
          <p:cNvSpPr txBox="1"/>
          <p:nvPr/>
        </p:nvSpPr>
        <p:spPr>
          <a:xfrm>
            <a:off x="901775" y="3458063"/>
            <a:ext cx="23400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lang="es" sz="1200">
                <a:solidFill>
                  <a:srgbClr val="F9BA48"/>
                </a:solidFill>
                <a:latin typeface="Roboto"/>
                <a:ea typeface="Roboto"/>
                <a:cs typeface="Roboto"/>
                <a:sym typeface="Roboto"/>
              </a:rPr>
              <a:t>Sed vel tincidunt metus, a volutpat orci.</a:t>
            </a:r>
            <a:endParaRPr sz="1200">
              <a:solidFill>
                <a:srgbClr val="F9BA48"/>
              </a:solidFill>
              <a:latin typeface="Roboto"/>
              <a:ea typeface="Roboto"/>
              <a:cs typeface="Roboto"/>
              <a:sym typeface="Roboto"/>
            </a:endParaRPr>
          </a:p>
          <a:p>
            <a:pPr indent="0" lvl="0" marL="0" marR="0" rtl="0" algn="l">
              <a:spcBef>
                <a:spcPts val="0"/>
              </a:spcBef>
              <a:spcAft>
                <a:spcPts val="0"/>
              </a:spcAft>
              <a:buSzPts val="1100"/>
              <a:buNone/>
            </a:pPr>
            <a:r>
              <a:t/>
            </a:r>
            <a:endParaRPr sz="1200">
              <a:solidFill>
                <a:srgbClr val="F9BA48"/>
              </a:solidFill>
              <a:latin typeface="Roboto"/>
              <a:ea typeface="Roboto"/>
              <a:cs typeface="Roboto"/>
              <a:sym typeface="Roboto"/>
            </a:endParaRPr>
          </a:p>
          <a:p>
            <a:pPr indent="0" lvl="0" marL="0" marR="0" rtl="0" algn="l">
              <a:spcBef>
                <a:spcPts val="0"/>
              </a:spcBef>
              <a:spcAft>
                <a:spcPts val="0"/>
              </a:spcAft>
              <a:buNone/>
            </a:pPr>
            <a:r>
              <a:t/>
            </a:r>
            <a:endParaRPr sz="1200">
              <a:solidFill>
                <a:srgbClr val="F9BA48"/>
              </a:solidFill>
              <a:latin typeface="Roboto"/>
              <a:ea typeface="Roboto"/>
              <a:cs typeface="Roboto"/>
              <a:sym typeface="Roboto"/>
            </a:endParaRPr>
          </a:p>
        </p:txBody>
      </p:sp>
      <p:sp>
        <p:nvSpPr>
          <p:cNvPr id="83" name="Google Shape;83;p9"/>
          <p:cNvSpPr/>
          <p:nvPr/>
        </p:nvSpPr>
        <p:spPr>
          <a:xfrm>
            <a:off x="427800" y="3534875"/>
            <a:ext cx="340800" cy="340800"/>
          </a:xfrm>
          <a:prstGeom prst="ellipse">
            <a:avLst/>
          </a:prstGeom>
          <a:solidFill>
            <a:srgbClr val="FFFFFF"/>
          </a:solidFill>
          <a:ln cap="flat" cmpd="sng" w="38100">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a:off x="545725" y="3652800"/>
            <a:ext cx="105000" cy="104700"/>
          </a:xfrm>
          <a:prstGeom prst="ellipse">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txBox="1"/>
          <p:nvPr/>
        </p:nvSpPr>
        <p:spPr>
          <a:xfrm>
            <a:off x="901775" y="4198288"/>
            <a:ext cx="2340000" cy="41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lang="es" sz="1200">
                <a:solidFill>
                  <a:srgbClr val="F9BA48"/>
                </a:solidFill>
                <a:latin typeface="Roboto"/>
                <a:ea typeface="Roboto"/>
                <a:cs typeface="Roboto"/>
                <a:sym typeface="Roboto"/>
              </a:rPr>
              <a:t>Sed vel tincidunt metus, a volutpat orci.</a:t>
            </a:r>
            <a:endParaRPr sz="1200">
              <a:solidFill>
                <a:srgbClr val="F9BA48"/>
              </a:solidFill>
              <a:latin typeface="Roboto"/>
              <a:ea typeface="Roboto"/>
              <a:cs typeface="Roboto"/>
              <a:sym typeface="Roboto"/>
            </a:endParaRPr>
          </a:p>
          <a:p>
            <a:pPr indent="0" lvl="0" marL="0" marR="0" rtl="0" algn="l">
              <a:spcBef>
                <a:spcPts val="0"/>
              </a:spcBef>
              <a:spcAft>
                <a:spcPts val="0"/>
              </a:spcAft>
              <a:buSzPts val="1100"/>
              <a:buNone/>
            </a:pPr>
            <a:r>
              <a:t/>
            </a:r>
            <a:endParaRPr sz="1200">
              <a:solidFill>
                <a:srgbClr val="F9BA48"/>
              </a:solidFill>
              <a:latin typeface="Roboto"/>
              <a:ea typeface="Roboto"/>
              <a:cs typeface="Roboto"/>
              <a:sym typeface="Roboto"/>
            </a:endParaRPr>
          </a:p>
          <a:p>
            <a:pPr indent="0" lvl="0" marL="0" marR="0" rtl="0" algn="l">
              <a:spcBef>
                <a:spcPts val="0"/>
              </a:spcBef>
              <a:spcAft>
                <a:spcPts val="0"/>
              </a:spcAft>
              <a:buNone/>
            </a:pPr>
            <a:r>
              <a:t/>
            </a:r>
            <a:endParaRPr sz="1200">
              <a:solidFill>
                <a:srgbClr val="F9BA48"/>
              </a:solidFill>
              <a:latin typeface="Roboto"/>
              <a:ea typeface="Roboto"/>
              <a:cs typeface="Roboto"/>
              <a:sym typeface="Roboto"/>
            </a:endParaRPr>
          </a:p>
        </p:txBody>
      </p:sp>
      <p:sp>
        <p:nvSpPr>
          <p:cNvPr id="86" name="Google Shape;86;p9"/>
          <p:cNvSpPr/>
          <p:nvPr/>
        </p:nvSpPr>
        <p:spPr>
          <a:xfrm>
            <a:off x="427800" y="4275100"/>
            <a:ext cx="340800" cy="340800"/>
          </a:xfrm>
          <a:prstGeom prst="ellipse">
            <a:avLst/>
          </a:prstGeom>
          <a:solidFill>
            <a:srgbClr val="FFFFFF"/>
          </a:solidFill>
          <a:ln cap="flat" cmpd="sng" w="38100">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a:off x="545725" y="4393025"/>
            <a:ext cx="105000" cy="104700"/>
          </a:xfrm>
          <a:prstGeom prst="ellipse">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a:off x="3389800" y="0"/>
            <a:ext cx="5757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9"/>
          <p:cNvPicPr preferRelativeResize="0"/>
          <p:nvPr/>
        </p:nvPicPr>
        <p:blipFill rotWithShape="1">
          <a:blip r:embed="rId4">
            <a:alphaModFix/>
          </a:blip>
          <a:srcRect b="0" l="9387" r="15991" t="0"/>
          <a:stretch/>
        </p:blipFill>
        <p:spPr>
          <a:xfrm>
            <a:off x="3389800" y="4475"/>
            <a:ext cx="5757000" cy="5143500"/>
          </a:xfrm>
          <a:prstGeom prst="rect">
            <a:avLst/>
          </a:prstGeom>
          <a:noFill/>
          <a:ln>
            <a:noFill/>
          </a:ln>
        </p:spPr>
      </p:pic>
      <p:sp>
        <p:nvSpPr>
          <p:cNvPr id="90" name="Google Shape;90;p9"/>
          <p:cNvSpPr/>
          <p:nvPr/>
        </p:nvSpPr>
        <p:spPr>
          <a:xfrm>
            <a:off x="108750" y="86700"/>
            <a:ext cx="89265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9"/>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0"/>
          <p:cNvSpPr/>
          <p:nvPr/>
        </p:nvSpPr>
        <p:spPr>
          <a:xfrm>
            <a:off x="3669300" y="-6550"/>
            <a:ext cx="5471100" cy="18477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0"/>
          <p:cNvSpPr/>
          <p:nvPr/>
        </p:nvSpPr>
        <p:spPr>
          <a:xfrm>
            <a:off x="3669300" y="1841150"/>
            <a:ext cx="5471100" cy="3302400"/>
          </a:xfrm>
          <a:prstGeom prst="rect">
            <a:avLst/>
          </a:pr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1.png" id="98" name="Google Shape;98;p10"/>
          <p:cNvPicPr preferRelativeResize="0"/>
          <p:nvPr/>
        </p:nvPicPr>
        <p:blipFill>
          <a:blip r:embed="rId3">
            <a:alphaModFix/>
          </a:blip>
          <a:stretch>
            <a:fillRect/>
          </a:stretch>
        </p:blipFill>
        <p:spPr>
          <a:xfrm>
            <a:off x="3360000" y="28150"/>
            <a:ext cx="5783999" cy="3253250"/>
          </a:xfrm>
          <a:prstGeom prst="rect">
            <a:avLst/>
          </a:prstGeom>
          <a:noFill/>
          <a:ln>
            <a:noFill/>
          </a:ln>
        </p:spPr>
      </p:pic>
      <p:sp>
        <p:nvSpPr>
          <p:cNvPr id="99" name="Google Shape;99;p10"/>
          <p:cNvSpPr txBox="1"/>
          <p:nvPr/>
        </p:nvSpPr>
        <p:spPr>
          <a:xfrm>
            <a:off x="4080755" y="319825"/>
            <a:ext cx="578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333333"/>
                </a:solidFill>
                <a:latin typeface="Roboto"/>
                <a:ea typeface="Roboto"/>
                <a:cs typeface="Roboto"/>
                <a:sym typeface="Roboto"/>
              </a:rPr>
              <a:t>Donec aliquet et ligula</a:t>
            </a:r>
            <a:endParaRPr b="1" sz="3800">
              <a:solidFill>
                <a:srgbClr val="333333"/>
              </a:solidFill>
              <a:latin typeface="Roboto"/>
              <a:ea typeface="Roboto"/>
              <a:cs typeface="Roboto"/>
              <a:sym typeface="Roboto"/>
            </a:endParaRPr>
          </a:p>
        </p:txBody>
      </p:sp>
      <p:sp>
        <p:nvSpPr>
          <p:cNvPr id="100" name="Google Shape;100;p10"/>
          <p:cNvSpPr txBox="1"/>
          <p:nvPr/>
        </p:nvSpPr>
        <p:spPr>
          <a:xfrm>
            <a:off x="4101168" y="892525"/>
            <a:ext cx="3106200" cy="2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s" sz="1600">
                <a:solidFill>
                  <a:srgbClr val="333333"/>
                </a:solidFill>
                <a:latin typeface="Roboto"/>
                <a:ea typeface="Roboto"/>
                <a:cs typeface="Roboto"/>
                <a:sym typeface="Roboto"/>
              </a:rPr>
              <a:t>Praesent morbi pharetra</a:t>
            </a:r>
            <a:endParaRPr sz="1600">
              <a:solidFill>
                <a:srgbClr val="333333"/>
              </a:solidFill>
              <a:latin typeface="Roboto"/>
              <a:ea typeface="Roboto"/>
              <a:cs typeface="Roboto"/>
              <a:sym typeface="Roboto"/>
            </a:endParaRPr>
          </a:p>
        </p:txBody>
      </p:sp>
      <p:sp>
        <p:nvSpPr>
          <p:cNvPr id="101" name="Google Shape;101;p10"/>
          <p:cNvSpPr txBox="1"/>
          <p:nvPr/>
        </p:nvSpPr>
        <p:spPr>
          <a:xfrm>
            <a:off x="4129951" y="2181052"/>
            <a:ext cx="4584600" cy="2739900"/>
          </a:xfrm>
          <a:prstGeom prst="rect">
            <a:avLst/>
          </a:prstGeom>
          <a:noFill/>
          <a:ln>
            <a:noFill/>
          </a:ln>
        </p:spPr>
        <p:txBody>
          <a:bodyPr anchorCtr="0" anchor="t" bIns="91425" lIns="91425" spcFirstLastPara="1" rIns="91425" wrap="square" tIns="91425">
            <a:noAutofit/>
          </a:bodyPr>
          <a:lstStyle/>
          <a:p>
            <a:pPr indent="0" lvl="0" marL="0" rtl="0" algn="just">
              <a:lnSpc>
                <a:spcPct val="120000"/>
              </a:lnSpc>
              <a:spcBef>
                <a:spcPts val="0"/>
              </a:spcBef>
              <a:spcAft>
                <a:spcPts val="0"/>
              </a:spcAft>
              <a:buNone/>
            </a:pPr>
            <a:r>
              <a:rPr lang="es" sz="1000">
                <a:solidFill>
                  <a:srgbClr val="F9BA48"/>
                </a:solidFill>
                <a:latin typeface="Roboto"/>
                <a:ea typeface="Roboto"/>
                <a:cs typeface="Roboto"/>
                <a:sym typeface="Roboto"/>
              </a:rPr>
              <a:t>Lorem ipsum dolor sit amet, consectetur adipiscing elit. Aenean nec cursus arcu, fringilla porttitor est. Vestibulum quis erat non velit mollis pretium ut non erat. Praesent metus quam, porta non nunc a, semper sagittis risus. Etiam sagittis maximus interdum. c vitae eleifend. Donec nibh enim, volutpat sit amet interdum non, eleifend in neque. Sed vel tincidunt metus, a volutpat orci.</a:t>
            </a:r>
            <a:endParaRPr sz="1000">
              <a:solidFill>
                <a:srgbClr val="F9BA48"/>
              </a:solidFill>
              <a:latin typeface="Roboto"/>
              <a:ea typeface="Roboto"/>
              <a:cs typeface="Roboto"/>
              <a:sym typeface="Roboto"/>
            </a:endParaRPr>
          </a:p>
          <a:p>
            <a:pPr indent="0" lvl="0" marL="0" rtl="0" algn="just">
              <a:lnSpc>
                <a:spcPct val="120000"/>
              </a:lnSpc>
              <a:spcBef>
                <a:spcPts val="1100"/>
              </a:spcBef>
              <a:spcAft>
                <a:spcPts val="0"/>
              </a:spcAft>
              <a:buNone/>
            </a:pPr>
            <a:r>
              <a:rPr lang="es" sz="1000">
                <a:solidFill>
                  <a:srgbClr val="F9BA48"/>
                </a:solidFill>
                <a:latin typeface="Roboto"/>
                <a:ea typeface="Roboto"/>
                <a:cs typeface="Roboto"/>
                <a:sym typeface="Roboto"/>
              </a:rPr>
              <a:t>Vestibulum ante ipsum primis in faucibus orci luctus et ultrices posuere cubilia Curae; Morbi pharetra nibh eu est posuere gravida ut vel felis. Praesent mollis dui quis eros varius, auctor maximus tortor congue. </a:t>
            </a:r>
            <a:endParaRPr sz="1000">
              <a:solidFill>
                <a:srgbClr val="F9BA48"/>
              </a:solidFill>
              <a:latin typeface="Roboto"/>
              <a:ea typeface="Roboto"/>
              <a:cs typeface="Roboto"/>
              <a:sym typeface="Roboto"/>
            </a:endParaRPr>
          </a:p>
          <a:p>
            <a:pPr indent="0" lvl="0" marL="0" rtl="0" algn="just">
              <a:lnSpc>
                <a:spcPct val="120000"/>
              </a:lnSpc>
              <a:spcBef>
                <a:spcPts val="1100"/>
              </a:spcBef>
              <a:spcAft>
                <a:spcPts val="1100"/>
              </a:spcAft>
              <a:buClr>
                <a:srgbClr val="000000"/>
              </a:buClr>
              <a:buSzPts val="1100"/>
              <a:buFont typeface="Arial"/>
              <a:buNone/>
            </a:pPr>
            <a:r>
              <a:rPr lang="es" sz="1000">
                <a:solidFill>
                  <a:srgbClr val="F9BA48"/>
                </a:solidFill>
                <a:latin typeface="Roboto"/>
                <a:ea typeface="Roboto"/>
                <a:cs typeface="Roboto"/>
                <a:sym typeface="Roboto"/>
              </a:rPr>
              <a:t>Donec nibh enim, volutpat sit amet interdum non, eleifend in neque. Sed vel tincidunt metus, a volutpat orci. Vestibulum ante ipsum primis in faucibus orci luctus et ultrices posuere cubilia Curae; Morbi pharetra nibh eu est posuere gravida ut vel felis. Praesent mollis dui quis eros varius, auctor maximus tortor congue. </a:t>
            </a:r>
            <a:endParaRPr sz="1000">
              <a:solidFill>
                <a:srgbClr val="F9BA48"/>
              </a:solidFill>
              <a:latin typeface="Roboto"/>
              <a:ea typeface="Roboto"/>
              <a:cs typeface="Roboto"/>
              <a:sym typeface="Roboto"/>
            </a:endParaRPr>
          </a:p>
        </p:txBody>
      </p:sp>
      <p:sp>
        <p:nvSpPr>
          <p:cNvPr id="102" name="Google Shape;102;p10"/>
          <p:cNvSpPr/>
          <p:nvPr/>
        </p:nvSpPr>
        <p:spPr>
          <a:xfrm>
            <a:off x="0" y="0"/>
            <a:ext cx="36693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0"/>
          <p:cNvPicPr preferRelativeResize="0"/>
          <p:nvPr/>
        </p:nvPicPr>
        <p:blipFill rotWithShape="1">
          <a:blip r:embed="rId4">
            <a:alphaModFix/>
          </a:blip>
          <a:srcRect b="0" l="36773" r="15666" t="0"/>
          <a:stretch/>
        </p:blipFill>
        <p:spPr>
          <a:xfrm>
            <a:off x="1" y="0"/>
            <a:ext cx="3669300" cy="5143500"/>
          </a:xfrm>
          <a:prstGeom prst="rect">
            <a:avLst/>
          </a:prstGeom>
          <a:noFill/>
          <a:ln>
            <a:noFill/>
          </a:ln>
        </p:spPr>
      </p:pic>
      <p:sp>
        <p:nvSpPr>
          <p:cNvPr id="104" name="Google Shape;104;p10"/>
          <p:cNvSpPr/>
          <p:nvPr/>
        </p:nvSpPr>
        <p:spPr>
          <a:xfrm>
            <a:off x="108750" y="86700"/>
            <a:ext cx="89265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1"/>
          <p:cNvSpPr/>
          <p:nvPr/>
        </p:nvSpPr>
        <p:spPr>
          <a:xfrm>
            <a:off x="3652575" y="1444400"/>
            <a:ext cx="5487900" cy="36933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333"/>
              </a:solidFill>
            </a:endParaRPr>
          </a:p>
        </p:txBody>
      </p:sp>
      <p:sp>
        <p:nvSpPr>
          <p:cNvPr id="111" name="Google Shape;111;p11"/>
          <p:cNvSpPr txBox="1"/>
          <p:nvPr/>
        </p:nvSpPr>
        <p:spPr>
          <a:xfrm>
            <a:off x="7060575" y="1687325"/>
            <a:ext cx="1505100" cy="17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333333"/>
                </a:solidFill>
                <a:latin typeface="Roboto"/>
                <a:ea typeface="Roboto"/>
                <a:cs typeface="Roboto"/>
                <a:sym typeface="Roboto"/>
              </a:rPr>
              <a:t>Suspendisse eu nibh</a:t>
            </a:r>
            <a:endParaRPr sz="1000">
              <a:solidFill>
                <a:srgbClr val="333333"/>
              </a:solidFill>
              <a:latin typeface="Roboto"/>
              <a:ea typeface="Roboto"/>
              <a:cs typeface="Roboto"/>
              <a:sym typeface="Roboto"/>
            </a:endParaRPr>
          </a:p>
          <a:p>
            <a:pPr indent="0" lvl="0" marL="0" rtl="0" algn="l">
              <a:spcBef>
                <a:spcPts val="0"/>
              </a:spcBef>
              <a:spcAft>
                <a:spcPts val="0"/>
              </a:spcAft>
              <a:buNone/>
            </a:pPr>
            <a:r>
              <a:rPr lang="es" sz="1000">
                <a:solidFill>
                  <a:srgbClr val="333333"/>
                </a:solidFill>
                <a:latin typeface="Roboto"/>
                <a:ea typeface="Roboto"/>
                <a:cs typeface="Roboto"/>
                <a:sym typeface="Roboto"/>
              </a:rPr>
              <a:t>Lorem ipsum dolor sit amet, consectetur adipiscing elit. Morbi egestas libero et lectus cursus scelerisque. Suspendisse eu nibh sed neque euismod molestie eu sed nisl.</a:t>
            </a:r>
            <a:endParaRPr sz="1000">
              <a:solidFill>
                <a:srgbClr val="333333"/>
              </a:solidFill>
              <a:latin typeface="Roboto"/>
              <a:ea typeface="Roboto"/>
              <a:cs typeface="Roboto"/>
              <a:sym typeface="Roboto"/>
            </a:endParaRPr>
          </a:p>
        </p:txBody>
      </p:sp>
      <p:sp>
        <p:nvSpPr>
          <p:cNvPr id="112" name="Google Shape;112;p11"/>
          <p:cNvSpPr txBox="1"/>
          <p:nvPr/>
        </p:nvSpPr>
        <p:spPr>
          <a:xfrm>
            <a:off x="5555575" y="1687325"/>
            <a:ext cx="1505100" cy="17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333333"/>
                </a:solidFill>
                <a:latin typeface="Roboto"/>
                <a:ea typeface="Roboto"/>
                <a:cs typeface="Roboto"/>
                <a:sym typeface="Roboto"/>
              </a:rPr>
              <a:t>Suspendisse eu nibh</a:t>
            </a:r>
            <a:endParaRPr sz="1000">
              <a:solidFill>
                <a:srgbClr val="333333"/>
              </a:solidFill>
              <a:latin typeface="Roboto"/>
              <a:ea typeface="Roboto"/>
              <a:cs typeface="Roboto"/>
              <a:sym typeface="Roboto"/>
            </a:endParaRPr>
          </a:p>
          <a:p>
            <a:pPr indent="0" lvl="0" marL="0" rtl="0" algn="l">
              <a:spcBef>
                <a:spcPts val="0"/>
              </a:spcBef>
              <a:spcAft>
                <a:spcPts val="0"/>
              </a:spcAft>
              <a:buNone/>
            </a:pPr>
            <a:r>
              <a:rPr lang="es" sz="1000">
                <a:solidFill>
                  <a:srgbClr val="333333"/>
                </a:solidFill>
                <a:latin typeface="Roboto"/>
                <a:ea typeface="Roboto"/>
                <a:cs typeface="Roboto"/>
                <a:sym typeface="Roboto"/>
              </a:rPr>
              <a:t>Lorem ipsum dolor sit amet, consectetur adipiscing elit. Morbi egestas libero et lectus cursus scelerisque. Suspendisse eu nibh sed neque euismod molestie eu sed nisl.</a:t>
            </a:r>
            <a:endParaRPr sz="1000">
              <a:solidFill>
                <a:srgbClr val="333333"/>
              </a:solidFill>
              <a:latin typeface="Roboto"/>
              <a:ea typeface="Roboto"/>
              <a:cs typeface="Roboto"/>
              <a:sym typeface="Roboto"/>
            </a:endParaRPr>
          </a:p>
        </p:txBody>
      </p:sp>
      <p:sp>
        <p:nvSpPr>
          <p:cNvPr id="113" name="Google Shape;113;p11"/>
          <p:cNvSpPr/>
          <p:nvPr/>
        </p:nvSpPr>
        <p:spPr>
          <a:xfrm>
            <a:off x="3652575" y="-6550"/>
            <a:ext cx="5487900" cy="1448100"/>
          </a:xfrm>
          <a:prstGeom prst="rect">
            <a:avLst/>
          </a:pr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333"/>
              </a:solidFill>
            </a:endParaRPr>
          </a:p>
        </p:txBody>
      </p:sp>
      <p:sp>
        <p:nvSpPr>
          <p:cNvPr id="114" name="Google Shape;114;p11"/>
          <p:cNvSpPr txBox="1"/>
          <p:nvPr/>
        </p:nvSpPr>
        <p:spPr>
          <a:xfrm>
            <a:off x="4050575" y="1687325"/>
            <a:ext cx="1505100" cy="17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333333"/>
                </a:solidFill>
                <a:latin typeface="Roboto"/>
                <a:ea typeface="Roboto"/>
                <a:cs typeface="Roboto"/>
                <a:sym typeface="Roboto"/>
              </a:rPr>
              <a:t>Suspendisse eu nibh</a:t>
            </a:r>
            <a:endParaRPr sz="1000">
              <a:solidFill>
                <a:srgbClr val="333333"/>
              </a:solidFill>
              <a:latin typeface="Roboto"/>
              <a:ea typeface="Roboto"/>
              <a:cs typeface="Roboto"/>
              <a:sym typeface="Roboto"/>
            </a:endParaRPr>
          </a:p>
          <a:p>
            <a:pPr indent="0" lvl="0" marL="0" rtl="0" algn="l">
              <a:spcBef>
                <a:spcPts val="0"/>
              </a:spcBef>
              <a:spcAft>
                <a:spcPts val="0"/>
              </a:spcAft>
              <a:buNone/>
            </a:pPr>
            <a:r>
              <a:rPr lang="es" sz="1000">
                <a:solidFill>
                  <a:srgbClr val="333333"/>
                </a:solidFill>
                <a:latin typeface="Roboto"/>
                <a:ea typeface="Roboto"/>
                <a:cs typeface="Roboto"/>
                <a:sym typeface="Roboto"/>
              </a:rPr>
              <a:t>Lorem ipsum dolor sit amet, consectetur adipiscing elit. Morbi egestas libero et lectus cursus scelerisque. Suspendisse eu nibh sed neque euismod molestie eu sed nisl.</a:t>
            </a:r>
            <a:endParaRPr sz="1000">
              <a:solidFill>
                <a:srgbClr val="333333"/>
              </a:solidFill>
              <a:latin typeface="Roboto"/>
              <a:ea typeface="Roboto"/>
              <a:cs typeface="Roboto"/>
              <a:sym typeface="Roboto"/>
            </a:endParaRPr>
          </a:p>
        </p:txBody>
      </p:sp>
      <p:sp>
        <p:nvSpPr>
          <p:cNvPr id="115" name="Google Shape;115;p11"/>
          <p:cNvSpPr txBox="1"/>
          <p:nvPr/>
        </p:nvSpPr>
        <p:spPr>
          <a:xfrm>
            <a:off x="4050575" y="564350"/>
            <a:ext cx="4406400" cy="621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s">
                <a:solidFill>
                  <a:srgbClr val="F9BA48"/>
                </a:solidFill>
                <a:latin typeface="Roboto"/>
                <a:ea typeface="Roboto"/>
                <a:cs typeface="Roboto"/>
                <a:sym typeface="Roboto"/>
              </a:rPr>
              <a:t>Pellentesque porttitor ligula rutrum luctus varius.</a:t>
            </a:r>
            <a:endParaRPr>
              <a:solidFill>
                <a:srgbClr val="F9BA48"/>
              </a:solidFill>
              <a:latin typeface="Roboto"/>
              <a:ea typeface="Roboto"/>
              <a:cs typeface="Roboto"/>
              <a:sym typeface="Roboto"/>
            </a:endParaRPr>
          </a:p>
        </p:txBody>
      </p:sp>
      <p:sp>
        <p:nvSpPr>
          <p:cNvPr id="116" name="Google Shape;116;p11"/>
          <p:cNvSpPr txBox="1"/>
          <p:nvPr/>
        </p:nvSpPr>
        <p:spPr>
          <a:xfrm>
            <a:off x="4050576" y="314300"/>
            <a:ext cx="4946700" cy="621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s" sz="3000">
                <a:solidFill>
                  <a:srgbClr val="F9BA48"/>
                </a:solidFill>
                <a:latin typeface="Roboto"/>
                <a:ea typeface="Roboto"/>
                <a:cs typeface="Roboto"/>
                <a:sym typeface="Roboto"/>
              </a:rPr>
              <a:t>Morb</a:t>
            </a:r>
            <a:r>
              <a:rPr b="1" lang="es" sz="3000">
                <a:solidFill>
                  <a:srgbClr val="F9BA48"/>
                </a:solidFill>
                <a:latin typeface="Roboto"/>
                <a:ea typeface="Roboto"/>
                <a:cs typeface="Roboto"/>
                <a:sym typeface="Roboto"/>
              </a:rPr>
              <a:t>i</a:t>
            </a:r>
            <a:r>
              <a:rPr b="1" lang="es" sz="3000">
                <a:solidFill>
                  <a:srgbClr val="F9BA48"/>
                </a:solidFill>
                <a:latin typeface="Roboto"/>
                <a:ea typeface="Roboto"/>
                <a:cs typeface="Roboto"/>
                <a:sym typeface="Roboto"/>
              </a:rPr>
              <a:t> egestas</a:t>
            </a:r>
            <a:endParaRPr b="1">
              <a:solidFill>
                <a:srgbClr val="F9BA48"/>
              </a:solidFill>
              <a:latin typeface="Roboto"/>
              <a:ea typeface="Roboto"/>
              <a:cs typeface="Roboto"/>
              <a:sym typeface="Roboto"/>
            </a:endParaRPr>
          </a:p>
        </p:txBody>
      </p:sp>
      <p:sp>
        <p:nvSpPr>
          <p:cNvPr id="117" name="Google Shape;117;p11"/>
          <p:cNvSpPr txBox="1"/>
          <p:nvPr/>
        </p:nvSpPr>
        <p:spPr>
          <a:xfrm>
            <a:off x="7060575" y="3400625"/>
            <a:ext cx="1505100" cy="17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333333"/>
                </a:solidFill>
                <a:latin typeface="Roboto"/>
                <a:ea typeface="Roboto"/>
                <a:cs typeface="Roboto"/>
                <a:sym typeface="Roboto"/>
              </a:rPr>
              <a:t>Suspendisse eu nibh</a:t>
            </a:r>
            <a:endParaRPr sz="1000">
              <a:solidFill>
                <a:srgbClr val="333333"/>
              </a:solidFill>
              <a:latin typeface="Roboto"/>
              <a:ea typeface="Roboto"/>
              <a:cs typeface="Roboto"/>
              <a:sym typeface="Roboto"/>
            </a:endParaRPr>
          </a:p>
          <a:p>
            <a:pPr indent="0" lvl="0" marL="0" rtl="0" algn="l">
              <a:spcBef>
                <a:spcPts val="0"/>
              </a:spcBef>
              <a:spcAft>
                <a:spcPts val="0"/>
              </a:spcAft>
              <a:buNone/>
            </a:pPr>
            <a:r>
              <a:rPr lang="es" sz="1000">
                <a:solidFill>
                  <a:srgbClr val="333333"/>
                </a:solidFill>
                <a:latin typeface="Roboto"/>
                <a:ea typeface="Roboto"/>
                <a:cs typeface="Roboto"/>
                <a:sym typeface="Roboto"/>
              </a:rPr>
              <a:t>Lorem ipsum dolor sit amet, consectetur adipiscing elit. Morbi egestas libero et lectus cursus scelerisque. Suspendisse eu nibh sed neque euismod molestie eu sed nisl.</a:t>
            </a:r>
            <a:endParaRPr sz="1000">
              <a:solidFill>
                <a:srgbClr val="333333"/>
              </a:solidFill>
              <a:latin typeface="Roboto"/>
              <a:ea typeface="Roboto"/>
              <a:cs typeface="Roboto"/>
              <a:sym typeface="Roboto"/>
            </a:endParaRPr>
          </a:p>
        </p:txBody>
      </p:sp>
      <p:sp>
        <p:nvSpPr>
          <p:cNvPr id="118" name="Google Shape;118;p11"/>
          <p:cNvSpPr txBox="1"/>
          <p:nvPr/>
        </p:nvSpPr>
        <p:spPr>
          <a:xfrm>
            <a:off x="5555575" y="3400625"/>
            <a:ext cx="1505100" cy="17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333333"/>
                </a:solidFill>
                <a:latin typeface="Roboto"/>
                <a:ea typeface="Roboto"/>
                <a:cs typeface="Roboto"/>
                <a:sym typeface="Roboto"/>
              </a:rPr>
              <a:t>Suspendisse eu nibh</a:t>
            </a:r>
            <a:endParaRPr sz="1000">
              <a:solidFill>
                <a:srgbClr val="333333"/>
              </a:solidFill>
              <a:latin typeface="Roboto"/>
              <a:ea typeface="Roboto"/>
              <a:cs typeface="Roboto"/>
              <a:sym typeface="Roboto"/>
            </a:endParaRPr>
          </a:p>
          <a:p>
            <a:pPr indent="0" lvl="0" marL="0" rtl="0" algn="l">
              <a:spcBef>
                <a:spcPts val="0"/>
              </a:spcBef>
              <a:spcAft>
                <a:spcPts val="0"/>
              </a:spcAft>
              <a:buNone/>
            </a:pPr>
            <a:r>
              <a:rPr lang="es" sz="1000">
                <a:solidFill>
                  <a:srgbClr val="333333"/>
                </a:solidFill>
                <a:latin typeface="Roboto"/>
                <a:ea typeface="Roboto"/>
                <a:cs typeface="Roboto"/>
                <a:sym typeface="Roboto"/>
              </a:rPr>
              <a:t>Lorem ipsum dolor sit amet, consectetur adipiscing elit. Morbi egestas libero et lectus cursus scelerisque. Suspendisse eu nibh sed neque euismod molestie eu sed nisl.</a:t>
            </a:r>
            <a:endParaRPr sz="1000">
              <a:solidFill>
                <a:srgbClr val="333333"/>
              </a:solidFill>
              <a:latin typeface="Roboto"/>
              <a:ea typeface="Roboto"/>
              <a:cs typeface="Roboto"/>
              <a:sym typeface="Roboto"/>
            </a:endParaRPr>
          </a:p>
        </p:txBody>
      </p:sp>
      <p:sp>
        <p:nvSpPr>
          <p:cNvPr id="119" name="Google Shape;119;p11"/>
          <p:cNvSpPr txBox="1"/>
          <p:nvPr/>
        </p:nvSpPr>
        <p:spPr>
          <a:xfrm>
            <a:off x="4050575" y="3400625"/>
            <a:ext cx="1505100" cy="17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333333"/>
                </a:solidFill>
                <a:latin typeface="Roboto"/>
                <a:ea typeface="Roboto"/>
                <a:cs typeface="Roboto"/>
                <a:sym typeface="Roboto"/>
              </a:rPr>
              <a:t>Suspendisse eu nibh</a:t>
            </a:r>
            <a:endParaRPr sz="1000">
              <a:solidFill>
                <a:srgbClr val="333333"/>
              </a:solidFill>
              <a:latin typeface="Roboto"/>
              <a:ea typeface="Roboto"/>
              <a:cs typeface="Roboto"/>
              <a:sym typeface="Roboto"/>
            </a:endParaRPr>
          </a:p>
          <a:p>
            <a:pPr indent="0" lvl="0" marL="0" rtl="0" algn="l">
              <a:spcBef>
                <a:spcPts val="0"/>
              </a:spcBef>
              <a:spcAft>
                <a:spcPts val="0"/>
              </a:spcAft>
              <a:buNone/>
            </a:pPr>
            <a:r>
              <a:rPr lang="es" sz="1000">
                <a:solidFill>
                  <a:srgbClr val="333333"/>
                </a:solidFill>
                <a:latin typeface="Roboto"/>
                <a:ea typeface="Roboto"/>
                <a:cs typeface="Roboto"/>
                <a:sym typeface="Roboto"/>
              </a:rPr>
              <a:t>Lorem ipsum dolor sit amet, consectetur adipiscing elit. Morbi egestas libero et lectus cursus scelerisque. Suspendisse eu nibh sed neque euismod molestie eu sed nisl.</a:t>
            </a:r>
            <a:endParaRPr sz="1000">
              <a:solidFill>
                <a:srgbClr val="333333"/>
              </a:solidFill>
              <a:latin typeface="Roboto"/>
              <a:ea typeface="Roboto"/>
              <a:cs typeface="Roboto"/>
              <a:sym typeface="Roboto"/>
            </a:endParaRPr>
          </a:p>
        </p:txBody>
      </p:sp>
      <p:sp>
        <p:nvSpPr>
          <p:cNvPr id="120" name="Google Shape;120;p11"/>
          <p:cNvSpPr/>
          <p:nvPr/>
        </p:nvSpPr>
        <p:spPr>
          <a:xfrm>
            <a:off x="0" y="0"/>
            <a:ext cx="36693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11"/>
          <p:cNvPicPr preferRelativeResize="0"/>
          <p:nvPr/>
        </p:nvPicPr>
        <p:blipFill rotWithShape="1">
          <a:blip r:embed="rId3">
            <a:alphaModFix/>
          </a:blip>
          <a:srcRect b="0" l="33220" r="19219" t="-4712"/>
          <a:stretch/>
        </p:blipFill>
        <p:spPr>
          <a:xfrm>
            <a:off x="0" y="-247925"/>
            <a:ext cx="3669300" cy="5385750"/>
          </a:xfrm>
          <a:prstGeom prst="rect">
            <a:avLst/>
          </a:prstGeom>
          <a:noFill/>
          <a:ln>
            <a:noFill/>
          </a:ln>
        </p:spPr>
      </p:pic>
      <p:sp>
        <p:nvSpPr>
          <p:cNvPr id="122" name="Google Shape;122;p11"/>
          <p:cNvSpPr/>
          <p:nvPr/>
        </p:nvSpPr>
        <p:spPr>
          <a:xfrm>
            <a:off x="108750" y="86700"/>
            <a:ext cx="89265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3333"/>
        </a:solidFill>
      </p:bgPr>
    </p:bg>
    <p:spTree>
      <p:nvGrpSpPr>
        <p:cNvPr id="127" name="Shape 127"/>
        <p:cNvGrpSpPr/>
        <p:nvPr/>
      </p:nvGrpSpPr>
      <p:grpSpPr>
        <a:xfrm>
          <a:off x="0" y="0"/>
          <a:ext cx="0" cy="0"/>
          <a:chOff x="0" y="0"/>
          <a:chExt cx="0" cy="0"/>
        </a:xfrm>
      </p:grpSpPr>
      <p:sp>
        <p:nvSpPr>
          <p:cNvPr id="128" name="Google Shape;128;p12"/>
          <p:cNvSpPr/>
          <p:nvPr/>
        </p:nvSpPr>
        <p:spPr>
          <a:xfrm>
            <a:off x="0" y="0"/>
            <a:ext cx="4572000" cy="25719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2"/>
          <p:cNvSpPr/>
          <p:nvPr/>
        </p:nvSpPr>
        <p:spPr>
          <a:xfrm>
            <a:off x="4572000" y="2571750"/>
            <a:ext cx="4572000" cy="25719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phone.png" id="130" name="Google Shape;130;p12"/>
          <p:cNvPicPr preferRelativeResize="0"/>
          <p:nvPr/>
        </p:nvPicPr>
        <p:blipFill>
          <a:blip r:embed="rId3">
            <a:alphaModFix/>
          </a:blip>
          <a:stretch>
            <a:fillRect/>
          </a:stretch>
        </p:blipFill>
        <p:spPr>
          <a:xfrm>
            <a:off x="1115200" y="344862"/>
            <a:ext cx="2341625" cy="4453776"/>
          </a:xfrm>
          <a:prstGeom prst="rect">
            <a:avLst/>
          </a:prstGeom>
          <a:noFill/>
          <a:ln>
            <a:noFill/>
          </a:ln>
        </p:spPr>
      </p:pic>
      <p:sp>
        <p:nvSpPr>
          <p:cNvPr id="131" name="Google Shape;131;p12"/>
          <p:cNvSpPr txBox="1"/>
          <p:nvPr/>
        </p:nvSpPr>
        <p:spPr>
          <a:xfrm>
            <a:off x="4955280" y="473875"/>
            <a:ext cx="2612700" cy="4590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s" sz="5500">
                <a:solidFill>
                  <a:srgbClr val="F9BA48"/>
                </a:solidFill>
                <a:latin typeface="Roboto"/>
                <a:ea typeface="Roboto"/>
                <a:cs typeface="Roboto"/>
                <a:sym typeface="Roboto"/>
              </a:rPr>
              <a:t>iMAC</a:t>
            </a:r>
            <a:endParaRPr b="1" sz="5500">
              <a:solidFill>
                <a:srgbClr val="F9BA48"/>
              </a:solidFill>
              <a:latin typeface="Roboto"/>
              <a:ea typeface="Roboto"/>
              <a:cs typeface="Roboto"/>
              <a:sym typeface="Roboto"/>
            </a:endParaRPr>
          </a:p>
        </p:txBody>
      </p:sp>
      <p:sp>
        <p:nvSpPr>
          <p:cNvPr id="132" name="Google Shape;132;p12"/>
          <p:cNvSpPr txBox="1"/>
          <p:nvPr/>
        </p:nvSpPr>
        <p:spPr>
          <a:xfrm>
            <a:off x="4955274" y="998775"/>
            <a:ext cx="2750100" cy="4590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s" sz="5500">
                <a:solidFill>
                  <a:srgbClr val="F9BA48"/>
                </a:solidFill>
                <a:latin typeface="Roboto"/>
                <a:ea typeface="Roboto"/>
                <a:cs typeface="Roboto"/>
                <a:sym typeface="Roboto"/>
              </a:rPr>
              <a:t>Demo</a:t>
            </a:r>
            <a:endParaRPr b="1" sz="5500">
              <a:solidFill>
                <a:srgbClr val="F9BA48"/>
              </a:solidFill>
              <a:latin typeface="Roboto"/>
              <a:ea typeface="Roboto"/>
              <a:cs typeface="Roboto"/>
              <a:sym typeface="Roboto"/>
            </a:endParaRPr>
          </a:p>
        </p:txBody>
      </p:sp>
      <p:sp>
        <p:nvSpPr>
          <p:cNvPr id="133" name="Google Shape;133;p12"/>
          <p:cNvSpPr txBox="1"/>
          <p:nvPr/>
        </p:nvSpPr>
        <p:spPr>
          <a:xfrm>
            <a:off x="4955276" y="3304350"/>
            <a:ext cx="34425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333333"/>
                </a:solidFill>
                <a:latin typeface="Roboto"/>
                <a:ea typeface="Roboto"/>
                <a:cs typeface="Roboto"/>
                <a:sym typeface="Roboto"/>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333333"/>
              </a:solidFill>
              <a:latin typeface="Roboto"/>
              <a:ea typeface="Roboto"/>
              <a:cs typeface="Roboto"/>
              <a:sym typeface="Roboto"/>
            </a:endParaRPr>
          </a:p>
        </p:txBody>
      </p:sp>
      <p:sp>
        <p:nvSpPr>
          <p:cNvPr id="134" name="Google Shape;134;p12"/>
          <p:cNvSpPr/>
          <p:nvPr/>
        </p:nvSpPr>
        <p:spPr>
          <a:xfrm>
            <a:off x="1389075" y="1002500"/>
            <a:ext cx="1769100" cy="3158100"/>
          </a:xfrm>
          <a:prstGeom prst="rect">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2"/>
          <p:cNvSpPr/>
          <p:nvPr/>
        </p:nvSpPr>
        <p:spPr>
          <a:xfrm>
            <a:off x="1971175" y="2163200"/>
            <a:ext cx="629700" cy="629700"/>
          </a:xfrm>
          <a:prstGeom prst="ellipse">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2"/>
          <p:cNvSpPr txBox="1"/>
          <p:nvPr/>
        </p:nvSpPr>
        <p:spPr>
          <a:xfrm>
            <a:off x="1828650" y="2216200"/>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333333"/>
                </a:solidFill>
                <a:latin typeface="Calibri"/>
                <a:ea typeface="Calibri"/>
                <a:cs typeface="Calibri"/>
                <a:sym typeface="Calibri"/>
              </a:rPr>
              <a:t>here your design</a:t>
            </a:r>
            <a:endParaRPr b="1" sz="1000">
              <a:solidFill>
                <a:srgbClr val="333333"/>
              </a:solidFill>
              <a:latin typeface="Calibri"/>
              <a:ea typeface="Calibri"/>
              <a:cs typeface="Calibri"/>
              <a:sym typeface="Calibri"/>
            </a:endParaRPr>
          </a:p>
        </p:txBody>
      </p:sp>
      <p:sp>
        <p:nvSpPr>
          <p:cNvPr id="137" name="Google Shape;137;p12"/>
          <p:cNvSpPr/>
          <p:nvPr/>
        </p:nvSpPr>
        <p:spPr>
          <a:xfrm>
            <a:off x="108750" y="86700"/>
            <a:ext cx="89265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2"/>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3333"/>
        </a:solidFill>
      </p:bgPr>
    </p:bg>
    <p:spTree>
      <p:nvGrpSpPr>
        <p:cNvPr id="142" name="Shape 142"/>
        <p:cNvGrpSpPr/>
        <p:nvPr/>
      </p:nvGrpSpPr>
      <p:grpSpPr>
        <a:xfrm>
          <a:off x="0" y="0"/>
          <a:ext cx="0" cy="0"/>
          <a:chOff x="0" y="0"/>
          <a:chExt cx="0" cy="0"/>
        </a:xfrm>
      </p:grpSpPr>
      <p:sp>
        <p:nvSpPr>
          <p:cNvPr id="143" name="Google Shape;143;p13"/>
          <p:cNvSpPr/>
          <p:nvPr/>
        </p:nvSpPr>
        <p:spPr>
          <a:xfrm>
            <a:off x="0" y="0"/>
            <a:ext cx="4572000" cy="25719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4572000" y="2571750"/>
            <a:ext cx="4572000" cy="2571900"/>
          </a:xfrm>
          <a:prstGeom prst="rect">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pad.png" id="145" name="Google Shape;145;p13"/>
          <p:cNvPicPr preferRelativeResize="0"/>
          <p:nvPr/>
        </p:nvPicPr>
        <p:blipFill>
          <a:blip r:embed="rId3">
            <a:alphaModFix/>
          </a:blip>
          <a:stretch>
            <a:fillRect/>
          </a:stretch>
        </p:blipFill>
        <p:spPr>
          <a:xfrm>
            <a:off x="5441075" y="512725"/>
            <a:ext cx="2808701" cy="4186901"/>
          </a:xfrm>
          <a:prstGeom prst="rect">
            <a:avLst/>
          </a:prstGeom>
          <a:noFill/>
          <a:ln>
            <a:noFill/>
          </a:ln>
        </p:spPr>
      </p:pic>
      <p:sp>
        <p:nvSpPr>
          <p:cNvPr id="146" name="Google Shape;146;p13"/>
          <p:cNvSpPr txBox="1"/>
          <p:nvPr/>
        </p:nvSpPr>
        <p:spPr>
          <a:xfrm>
            <a:off x="910955" y="473875"/>
            <a:ext cx="2612700" cy="4590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s" sz="5500">
                <a:solidFill>
                  <a:srgbClr val="333333"/>
                </a:solidFill>
                <a:latin typeface="Roboto"/>
                <a:ea typeface="Roboto"/>
                <a:cs typeface="Roboto"/>
                <a:sym typeface="Roboto"/>
              </a:rPr>
              <a:t>iMAC</a:t>
            </a:r>
            <a:endParaRPr b="1" sz="5500">
              <a:solidFill>
                <a:srgbClr val="333333"/>
              </a:solidFill>
              <a:latin typeface="Roboto"/>
              <a:ea typeface="Roboto"/>
              <a:cs typeface="Roboto"/>
              <a:sym typeface="Roboto"/>
            </a:endParaRPr>
          </a:p>
        </p:txBody>
      </p:sp>
      <p:sp>
        <p:nvSpPr>
          <p:cNvPr id="147" name="Google Shape;147;p13"/>
          <p:cNvSpPr txBox="1"/>
          <p:nvPr/>
        </p:nvSpPr>
        <p:spPr>
          <a:xfrm>
            <a:off x="910949" y="998775"/>
            <a:ext cx="2750100" cy="4590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s" sz="5500">
                <a:solidFill>
                  <a:srgbClr val="333333"/>
                </a:solidFill>
                <a:latin typeface="Roboto"/>
                <a:ea typeface="Roboto"/>
                <a:cs typeface="Roboto"/>
                <a:sym typeface="Roboto"/>
              </a:rPr>
              <a:t>Demo</a:t>
            </a:r>
            <a:endParaRPr b="1" sz="5500">
              <a:solidFill>
                <a:srgbClr val="333333"/>
              </a:solidFill>
              <a:latin typeface="Roboto"/>
              <a:ea typeface="Roboto"/>
              <a:cs typeface="Roboto"/>
              <a:sym typeface="Roboto"/>
            </a:endParaRPr>
          </a:p>
        </p:txBody>
      </p:sp>
      <p:sp>
        <p:nvSpPr>
          <p:cNvPr id="148" name="Google Shape;148;p13"/>
          <p:cNvSpPr txBox="1"/>
          <p:nvPr/>
        </p:nvSpPr>
        <p:spPr>
          <a:xfrm>
            <a:off x="564751" y="3304350"/>
            <a:ext cx="34425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9BA48"/>
                </a:solidFill>
                <a:latin typeface="Roboto"/>
                <a:ea typeface="Roboto"/>
                <a:cs typeface="Roboto"/>
                <a:sym typeface="Roboto"/>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9BA48"/>
              </a:solidFill>
              <a:latin typeface="Roboto"/>
              <a:ea typeface="Roboto"/>
              <a:cs typeface="Roboto"/>
              <a:sym typeface="Roboto"/>
            </a:endParaRPr>
          </a:p>
        </p:txBody>
      </p:sp>
      <p:sp>
        <p:nvSpPr>
          <p:cNvPr id="149" name="Google Shape;149;p13"/>
          <p:cNvSpPr/>
          <p:nvPr/>
        </p:nvSpPr>
        <p:spPr>
          <a:xfrm>
            <a:off x="5589050" y="932875"/>
            <a:ext cx="2509500" cy="3319500"/>
          </a:xfrm>
          <a:prstGeom prst="rect">
            <a:avLst/>
          </a:prstGeom>
          <a:solidFill>
            <a:srgbClr val="33333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6555550" y="2163200"/>
            <a:ext cx="629700" cy="629700"/>
          </a:xfrm>
          <a:prstGeom prst="ellipse">
            <a:avLst/>
          </a:prstGeom>
          <a:solidFill>
            <a:srgbClr val="F9BA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txBox="1"/>
          <p:nvPr/>
        </p:nvSpPr>
        <p:spPr>
          <a:xfrm>
            <a:off x="6413025" y="2216200"/>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333333"/>
                </a:solidFill>
                <a:latin typeface="Calibri"/>
                <a:ea typeface="Calibri"/>
                <a:cs typeface="Calibri"/>
                <a:sym typeface="Calibri"/>
              </a:rPr>
              <a:t>here your design</a:t>
            </a:r>
            <a:endParaRPr b="1" sz="1000">
              <a:solidFill>
                <a:srgbClr val="333333"/>
              </a:solidFill>
              <a:latin typeface="Calibri"/>
              <a:ea typeface="Calibri"/>
              <a:cs typeface="Calibri"/>
              <a:sym typeface="Calibri"/>
            </a:endParaRPr>
          </a:p>
        </p:txBody>
      </p:sp>
      <p:sp>
        <p:nvSpPr>
          <p:cNvPr id="152" name="Google Shape;152;p13"/>
          <p:cNvSpPr/>
          <p:nvPr/>
        </p:nvSpPr>
        <p:spPr>
          <a:xfrm>
            <a:off x="108750" y="86700"/>
            <a:ext cx="8926500" cy="4970100"/>
          </a:xfrm>
          <a:prstGeom prst="snip2DiagRect">
            <a:avLst>
              <a:gd fmla="val 0" name="adj1"/>
              <a:gd fmla="val 9496" name="adj2"/>
            </a:avLst>
          </a:prstGeom>
          <a:noFill/>
          <a:ln cap="flat" cmpd="sng" w="9525">
            <a:solidFill>
              <a:srgbClr val="F9BA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txBox="1"/>
          <p:nvPr/>
        </p:nvSpPr>
        <p:spPr>
          <a:xfrm>
            <a:off x="0" y="4677000"/>
            <a:ext cx="3819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9BA48"/>
                </a:solidFill>
                <a:latin typeface="Roboto"/>
                <a:ea typeface="Roboto"/>
                <a:cs typeface="Roboto"/>
                <a:sym typeface="Roboto"/>
              </a:rPr>
              <a:t>#</a:t>
            </a:r>
            <a:endParaRPr b="1">
              <a:solidFill>
                <a:srgbClr val="F9BA48"/>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