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notesMasterIdLst>
    <p:notesMasterId r:id="rId28"/>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slideLayout" Target="../slideLayouts/slideLayout1.xml"/><Relationship Id="rId6"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slideLayout" Target="../slideLayouts/slideLayout1.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svg"/><Relationship Id="rId6" Type="http://schemas.openxmlformats.org/officeDocument/2006/relationships/image" Target="../media/image-11-6.png"/><Relationship Id="rId7" Type="http://schemas.openxmlformats.org/officeDocument/2006/relationships/image" Target="../media/image-11-7.svg"/><Relationship Id="rId8" Type="http://schemas.openxmlformats.org/officeDocument/2006/relationships/image" Target="../media/image-11-8.png"/><Relationship Id="rId9" Type="http://schemas.openxmlformats.org/officeDocument/2006/relationships/image" Target="../media/image-11-9.svg"/><Relationship Id="rId10" Type="http://schemas.openxmlformats.org/officeDocument/2006/relationships/image" Target="../media/image-11-10.png"/><Relationship Id="rId11" Type="http://schemas.openxmlformats.org/officeDocument/2006/relationships/image" Target="../media/image-11-11.sv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svg"/><Relationship Id="rId16" Type="http://schemas.openxmlformats.org/officeDocument/2006/relationships/image" Target="../media/image-11-16.png"/><Relationship Id="rId17" Type="http://schemas.openxmlformats.org/officeDocument/2006/relationships/image" Target="../media/image-11-17.svg"/><Relationship Id="rId18" Type="http://schemas.openxmlformats.org/officeDocument/2006/relationships/image" Target="../media/image-11-18.png"/><Relationship Id="rId19" Type="http://schemas.openxmlformats.org/officeDocument/2006/relationships/image" Target="../media/image-11-19.png"/><Relationship Id="rId20" Type="http://schemas.openxmlformats.org/officeDocument/2006/relationships/image" Target="../media/image-11-20.svg"/><Relationship Id="rId21" Type="http://schemas.openxmlformats.org/officeDocument/2006/relationships/image" Target="../media/image-11-21.png"/><Relationship Id="rId22" Type="http://schemas.openxmlformats.org/officeDocument/2006/relationships/image" Target="../media/image-11-22.png"/><Relationship Id="rId23" Type="http://schemas.openxmlformats.org/officeDocument/2006/relationships/image" Target="../media/image-11-23.svg"/><Relationship Id="rId24" Type="http://schemas.openxmlformats.org/officeDocument/2006/relationships/image" Target="../media/image-11-24.png"/><Relationship Id="rId25" Type="http://schemas.openxmlformats.org/officeDocument/2006/relationships/image" Target="../media/image-11-25.png"/><Relationship Id="rId26" Type="http://schemas.openxmlformats.org/officeDocument/2006/relationships/image" Target="../media/image-11-26.svg"/><Relationship Id="rId27" Type="http://schemas.openxmlformats.org/officeDocument/2006/relationships/image" Target="../media/image-11-27.png"/><Relationship Id="rId28" Type="http://schemas.openxmlformats.org/officeDocument/2006/relationships/image" Target="../media/image-11-28.png"/><Relationship Id="rId29" Type="http://schemas.openxmlformats.org/officeDocument/2006/relationships/image" Target="../media/image-11-29.svg"/><Relationship Id="rId30" Type="http://schemas.openxmlformats.org/officeDocument/2006/relationships/slideLayout" Target="../slideLayouts/slideLayout1.xml"/><Relationship Id="rId31"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slideLayout" Target="../slideLayouts/slideLayout1.xml"/><Relationship Id="rId8"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slideLayout" Target="../slideLayouts/slideLayout1.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slideLayout" Target="../slideLayouts/slideLayout1.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svg"/><Relationship Id="rId13" Type="http://schemas.openxmlformats.org/officeDocument/2006/relationships/image" Target="../media/image-15-13.png"/><Relationship Id="rId14" Type="http://schemas.openxmlformats.org/officeDocument/2006/relationships/image" Target="../media/image-15-14.svg"/><Relationship Id="rId15" Type="http://schemas.openxmlformats.org/officeDocument/2006/relationships/image" Target="../media/image-15-15.png"/><Relationship Id="rId16" Type="http://schemas.openxmlformats.org/officeDocument/2006/relationships/image" Target="../media/image-15-16.svg"/><Relationship Id="rId17" Type="http://schemas.openxmlformats.org/officeDocument/2006/relationships/image" Target="../media/image-15-17.png"/><Relationship Id="rId18" Type="http://schemas.openxmlformats.org/officeDocument/2006/relationships/image" Target="../media/image-15-18.svg"/><Relationship Id="rId19" Type="http://schemas.openxmlformats.org/officeDocument/2006/relationships/image" Target="../media/image-15-19.png"/><Relationship Id="rId20" Type="http://schemas.openxmlformats.org/officeDocument/2006/relationships/image" Target="../media/image-15-20.svg"/><Relationship Id="rId21" Type="http://schemas.openxmlformats.org/officeDocument/2006/relationships/image" Target="../media/image-15-21.png"/><Relationship Id="rId22" Type="http://schemas.openxmlformats.org/officeDocument/2006/relationships/image" Target="../media/image-15-22.svg"/><Relationship Id="rId23" Type="http://schemas.openxmlformats.org/officeDocument/2006/relationships/image" Target="../media/image-15-23.png"/><Relationship Id="rId24" Type="http://schemas.openxmlformats.org/officeDocument/2006/relationships/image" Target="../media/image-15-24.svg"/><Relationship Id="rId25" Type="http://schemas.openxmlformats.org/officeDocument/2006/relationships/image" Target="../media/image-15-25.png"/><Relationship Id="rId26" Type="http://schemas.openxmlformats.org/officeDocument/2006/relationships/image" Target="../media/image-15-26.svg"/><Relationship Id="rId27" Type="http://schemas.openxmlformats.org/officeDocument/2006/relationships/image" Target="../media/image-15-27.png"/><Relationship Id="rId28" Type="http://schemas.openxmlformats.org/officeDocument/2006/relationships/image" Target="../media/image-15-28.svg"/><Relationship Id="rId29" Type="http://schemas.openxmlformats.org/officeDocument/2006/relationships/image" Target="../media/image-15-29.png"/><Relationship Id="rId30" Type="http://schemas.openxmlformats.org/officeDocument/2006/relationships/image" Target="../media/image-15-30.svg"/><Relationship Id="rId31" Type="http://schemas.openxmlformats.org/officeDocument/2006/relationships/image" Target="../media/image-15-31.png"/><Relationship Id="rId32" Type="http://schemas.openxmlformats.org/officeDocument/2006/relationships/image" Target="../media/image-15-32.svg"/><Relationship Id="rId33" Type="http://schemas.openxmlformats.org/officeDocument/2006/relationships/image" Target="../media/image-15-33.png"/><Relationship Id="rId34" Type="http://schemas.openxmlformats.org/officeDocument/2006/relationships/image" Target="../media/image-15-34.svg"/><Relationship Id="rId35" Type="http://schemas.openxmlformats.org/officeDocument/2006/relationships/image" Target="../media/image-15-35.png"/><Relationship Id="rId36" Type="http://schemas.openxmlformats.org/officeDocument/2006/relationships/image" Target="../media/image-15-36.svg"/><Relationship Id="rId37" Type="http://schemas.openxmlformats.org/officeDocument/2006/relationships/image" Target="../media/image-15-37.png"/><Relationship Id="rId38" Type="http://schemas.openxmlformats.org/officeDocument/2006/relationships/image" Target="../media/image-15-38.svg"/><Relationship Id="rId39" Type="http://schemas.openxmlformats.org/officeDocument/2006/relationships/image" Target="../media/image-15-39.png"/><Relationship Id="rId40" Type="http://schemas.openxmlformats.org/officeDocument/2006/relationships/image" Target="../media/image-15-40.svg"/><Relationship Id="rId41" Type="http://schemas.openxmlformats.org/officeDocument/2006/relationships/image" Target="../media/image-15-41.png"/><Relationship Id="rId42" Type="http://schemas.openxmlformats.org/officeDocument/2006/relationships/image" Target="../media/image-15-42.svg"/><Relationship Id="rId43" Type="http://schemas.openxmlformats.org/officeDocument/2006/relationships/image" Target="../media/image-15-43.png"/><Relationship Id="rId44" Type="http://schemas.openxmlformats.org/officeDocument/2006/relationships/image" Target="../media/image-15-44.svg"/><Relationship Id="rId45" Type="http://schemas.openxmlformats.org/officeDocument/2006/relationships/image" Target="../media/image-15-45.png"/><Relationship Id="rId46" Type="http://schemas.openxmlformats.org/officeDocument/2006/relationships/image" Target="../media/image-15-46.svg"/><Relationship Id="rId47" Type="http://schemas.openxmlformats.org/officeDocument/2006/relationships/image" Target="../media/image-15-47.png"/><Relationship Id="rId48" Type="http://schemas.openxmlformats.org/officeDocument/2006/relationships/image" Target="../media/image-15-48.png"/><Relationship Id="rId49" Type="http://schemas.openxmlformats.org/officeDocument/2006/relationships/slideLayout" Target="../slideLayouts/slideLayout1.xml"/><Relationship Id="rId50"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slideLayout" Target="../slideLayouts/slideLayout1.xml"/><Relationship Id="rId8"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slideLayout" Target="../slideLayouts/slideLayout1.xml"/><Relationship Id="rId8"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slideLayout" Target="../slideLayouts/slideLayout1.xml"/><Relationship Id="rId8"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slideLayout" Target="../slideLayouts/slideLayout1.xml"/><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slideLayout" Target="../slideLayouts/slideLayout1.xml"/><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svg"/><Relationship Id="rId10" Type="http://schemas.openxmlformats.org/officeDocument/2006/relationships/image" Target="../media/image-22-10.png"/><Relationship Id="rId11" Type="http://schemas.openxmlformats.org/officeDocument/2006/relationships/image" Target="../media/image-22-11.png"/><Relationship Id="rId12" Type="http://schemas.openxmlformats.org/officeDocument/2006/relationships/image" Target="../media/image-22-12.svg"/><Relationship Id="rId13" Type="http://schemas.openxmlformats.org/officeDocument/2006/relationships/image" Target="../media/image-22-13.png"/><Relationship Id="rId14" Type="http://schemas.openxmlformats.org/officeDocument/2006/relationships/slideLayout" Target="../slideLayouts/slideLayout1.xml"/><Relationship Id="rId15"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slideLayout" Target="../slideLayouts/slideLayout1.xml"/><Relationship Id="rId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svg"/><Relationship Id="rId7" Type="http://schemas.openxmlformats.org/officeDocument/2006/relationships/image" Target="../media/image-24-7.png"/><Relationship Id="rId8" Type="http://schemas.openxmlformats.org/officeDocument/2006/relationships/image" Target="../media/image-24-8.svg"/><Relationship Id="rId9" Type="http://schemas.openxmlformats.org/officeDocument/2006/relationships/slideLayout" Target="../slideLayouts/slideLayout1.xml"/><Relationship Id="rId10"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45" Type="http://schemas.openxmlformats.org/officeDocument/2006/relationships/hyperlink" Target="https://eatemp.com/powerpoint-org-chart-template/" TargetMode="External"/><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svg"/><Relationship Id="rId5" Type="http://schemas.openxmlformats.org/officeDocument/2006/relationships/image" Target="../media/image-25-5.png"/><Relationship Id="rId6" Type="http://schemas.openxmlformats.org/officeDocument/2006/relationships/image" Target="../media/image-25-6.svg"/><Relationship Id="rId7" Type="http://schemas.openxmlformats.org/officeDocument/2006/relationships/image" Target="../media/image-25-7.png"/><Relationship Id="rId8" Type="http://schemas.openxmlformats.org/officeDocument/2006/relationships/image" Target="../media/image-25-8.svg"/><Relationship Id="rId9" Type="http://schemas.openxmlformats.org/officeDocument/2006/relationships/image" Target="../media/image-25-9.png"/><Relationship Id="rId10" Type="http://schemas.openxmlformats.org/officeDocument/2006/relationships/image" Target="../media/image-25-10.svg"/><Relationship Id="rId11" Type="http://schemas.openxmlformats.org/officeDocument/2006/relationships/image" Target="../media/image-25-11.png"/><Relationship Id="rId12" Type="http://schemas.openxmlformats.org/officeDocument/2006/relationships/image" Target="../media/image-25-12.svg"/><Relationship Id="rId13" Type="http://schemas.openxmlformats.org/officeDocument/2006/relationships/image" Target="../media/image-25-13.png"/><Relationship Id="rId14" Type="http://schemas.openxmlformats.org/officeDocument/2006/relationships/image" Target="../media/image-25-14.svg"/><Relationship Id="rId15" Type="http://schemas.openxmlformats.org/officeDocument/2006/relationships/image" Target="../media/image-25-15.png"/><Relationship Id="rId16" Type="http://schemas.openxmlformats.org/officeDocument/2006/relationships/image" Target="../media/image-25-16.svg"/><Relationship Id="rId17" Type="http://schemas.openxmlformats.org/officeDocument/2006/relationships/image" Target="../media/image-25-17.png"/><Relationship Id="rId18" Type="http://schemas.openxmlformats.org/officeDocument/2006/relationships/image" Target="../media/image-25-18.svg"/><Relationship Id="rId19" Type="http://schemas.openxmlformats.org/officeDocument/2006/relationships/image" Target="../media/image-25-19.png"/><Relationship Id="rId20" Type="http://schemas.openxmlformats.org/officeDocument/2006/relationships/image" Target="../media/image-25-20.svg"/><Relationship Id="rId21" Type="http://schemas.openxmlformats.org/officeDocument/2006/relationships/image" Target="../media/image-25-21.png"/><Relationship Id="rId22" Type="http://schemas.openxmlformats.org/officeDocument/2006/relationships/image" Target="../media/image-25-22.svg"/><Relationship Id="rId23" Type="http://schemas.openxmlformats.org/officeDocument/2006/relationships/image" Target="../media/image-25-23.png"/><Relationship Id="rId24" Type="http://schemas.openxmlformats.org/officeDocument/2006/relationships/image" Target="../media/image-25-24.svg"/><Relationship Id="rId25" Type="http://schemas.openxmlformats.org/officeDocument/2006/relationships/image" Target="../media/image-25-25.png"/><Relationship Id="rId26" Type="http://schemas.openxmlformats.org/officeDocument/2006/relationships/image" Target="../media/image-25-26.svg"/><Relationship Id="rId27" Type="http://schemas.openxmlformats.org/officeDocument/2006/relationships/image" Target="../media/image-25-27.png"/><Relationship Id="rId28" Type="http://schemas.openxmlformats.org/officeDocument/2006/relationships/image" Target="../media/image-25-28.svg"/><Relationship Id="rId29" Type="http://schemas.openxmlformats.org/officeDocument/2006/relationships/image" Target="../media/image-25-29.png"/><Relationship Id="rId30" Type="http://schemas.openxmlformats.org/officeDocument/2006/relationships/image" Target="../media/image-25-30.svg"/><Relationship Id="rId31" Type="http://schemas.openxmlformats.org/officeDocument/2006/relationships/image" Target="../media/image-25-31.png"/><Relationship Id="rId32" Type="http://schemas.openxmlformats.org/officeDocument/2006/relationships/image" Target="../media/image-25-32.svg"/><Relationship Id="rId33" Type="http://schemas.openxmlformats.org/officeDocument/2006/relationships/image" Target="../media/image-25-33.png"/><Relationship Id="rId34" Type="http://schemas.openxmlformats.org/officeDocument/2006/relationships/image" Target="../media/image-25-34.svg"/><Relationship Id="rId35" Type="http://schemas.openxmlformats.org/officeDocument/2006/relationships/image" Target="../media/image-25-35.png"/><Relationship Id="rId36" Type="http://schemas.openxmlformats.org/officeDocument/2006/relationships/image" Target="../media/image-25-36.svg"/><Relationship Id="rId37" Type="http://schemas.openxmlformats.org/officeDocument/2006/relationships/image" Target="../media/image-25-37.png"/><Relationship Id="rId38" Type="http://schemas.openxmlformats.org/officeDocument/2006/relationships/image" Target="../media/image-25-38.svg"/><Relationship Id="rId39" Type="http://schemas.openxmlformats.org/officeDocument/2006/relationships/image" Target="../media/image-25-39.png"/><Relationship Id="rId40" Type="http://schemas.openxmlformats.org/officeDocument/2006/relationships/image" Target="../media/image-25-40.svg"/><Relationship Id="rId41" Type="http://schemas.openxmlformats.org/officeDocument/2006/relationships/image" Target="../media/image-25-41.png"/><Relationship Id="rId42" Type="http://schemas.openxmlformats.org/officeDocument/2006/relationships/image" Target="../media/image-25-42.svg"/><Relationship Id="rId43" Type="http://schemas.openxmlformats.org/officeDocument/2006/relationships/image" Target="../media/image-25-43.png"/><Relationship Id="rId44" Type="http://schemas.openxmlformats.org/officeDocument/2006/relationships/image" Target="../media/image-25-44.svg"/><Relationship Id="rId46" Type="http://schemas.openxmlformats.org/officeDocument/2006/relationships/slideLayout" Target="../slideLayouts/slideLayout1.xml"/><Relationship Id="rId47"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5" Type="http://schemas.openxmlformats.org/officeDocument/2006/relationships/hyperlink" Target="https://unsplash.com/" TargetMode="External"/><Relationship Id="rId1" Type="http://schemas.openxmlformats.org/officeDocument/2006/relationships/image" Target="../media/image-26-1.png"/><Relationship Id="rId2" Type="http://schemas.openxmlformats.org/officeDocument/2006/relationships/image" Target="../media/image-26-2.png"/><Relationship Id="rId3" Type="http://schemas.openxmlformats.org/officeDocument/2006/relationships/image" Target="../media/image-26-3.svg"/><Relationship Id="rId4" Type="http://schemas.openxmlformats.org/officeDocument/2006/relationships/image" Target="../media/image-26-4.png"/><Relationship Id="rId6" Type="http://schemas.openxmlformats.org/officeDocument/2006/relationships/slideLayout" Target="../slideLayouts/slideLayout1.xml"/><Relationship Id="rId7"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svg"/><Relationship Id="rId4" Type="http://schemas.openxmlformats.org/officeDocument/2006/relationships/image" Target="../media/image-3-4.png"/><Relationship Id="rId5" Type="http://schemas.openxmlformats.org/officeDocument/2006/relationships/slideLayout" Target="../slideLayouts/slideLayout1.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slideLayout" Target="../slideLayouts/slideLayout1.xml"/><Relationship Id="rId8"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sv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slideLayout" Target="../slideLayouts/slideLayout1.xml"/><Relationship Id="rId10"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slideLayout" Target="../slideLayouts/slideLayout1.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slideLayout" Target="../slideLayouts/slideLayout1.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slideLayout" Target="../slideLayouts/slideLayout1.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36267" y="2514600"/>
            <a:ext cx="11259957" cy="8686800"/>
          </a:xfrm>
          <a:prstGeom prst="rect">
            <a:avLst/>
          </a:prstGeom>
        </p:spPr>
      </p:pic>
      <p:sp>
        <p:nvSpPr>
          <p:cNvPr id="6" name="Text 1"/>
          <p:cNvSpPr/>
          <p:nvPr/>
        </p:nvSpPr>
        <p:spPr>
          <a:xfrm>
            <a:off x="457257" y="1981200"/>
            <a:ext cx="12443322" cy="10295467"/>
          </a:xfrm>
          <a:prstGeom prst="rect">
            <a:avLst/>
          </a:prstGeom>
          <a:noFill/>
          <a:ln/>
        </p:spPr>
        <p:txBody>
          <a:bodyPr wrap="square" lIns="0" tIns="0" rIns="0" bIns="0" rtlCol="0" anchor="t"/>
          <a:lstStyle/>
          <a:p>
            <a:pPr algn="l" indent="0" marL="0">
              <a:buNone/>
            </a:pPr>
            <a:r>
              <a:rPr lang="en-US" sz="12800" dirty="0">
                <a:solidFill>
                  <a:srgbClr val="407AE6">
                    <a:alpha val="100000"/>
                  </a:srgbClr>
                </a:solidFill>
                <a:latin typeface="Poppins Bold" pitchFamily="34" charset="0"/>
                <a:ea typeface="Poppins Bold" pitchFamily="34" charset="-122"/>
                <a:cs typeface="Poppins Bold" pitchFamily="34" charset="-120"/>
              </a:rPr>
              <a:t>Strategic Human</a:t>
            </a:r>
            <a:endParaRPr lang="en-US" sz="12800" dirty="0"/>
          </a:p>
          <a:p>
            <a:pPr algn="l" indent="0" marL="0">
              <a:buNone/>
            </a:pPr>
            <a:r>
              <a:rPr lang="en-US" sz="12800" dirty="0">
                <a:solidFill>
                  <a:srgbClr val="407AE6">
                    <a:alpha val="100000"/>
                  </a:srgbClr>
                </a:solidFill>
                <a:latin typeface="Poppins Bold" pitchFamily="34" charset="0"/>
                <a:ea typeface="Poppins Bold" pitchFamily="34" charset="-122"/>
                <a:cs typeface="Poppins Bold" pitchFamily="34" charset="-120"/>
              </a:rPr>
              <a:t>Resource Management</a:t>
            </a:r>
            <a:endParaRPr lang="en-US" sz="12800" dirty="0"/>
          </a:p>
        </p:txBody>
      </p:sp>
      <p:sp>
        <p:nvSpPr>
          <p:cNvPr id="7" name="Text 2"/>
          <p:cNvSpPr/>
          <p:nvPr/>
        </p:nvSpPr>
        <p:spPr>
          <a:xfrm>
            <a:off x="5715714" y="12166600"/>
            <a:ext cx="13239288" cy="1490133"/>
          </a:xfrm>
          <a:prstGeom prst="rect">
            <a:avLst/>
          </a:prstGeom>
          <a:noFill/>
          <a:ln/>
        </p:spPr>
        <p:txBody>
          <a:bodyPr wrap="square" lIns="0" tIns="0" rIns="0" bIns="0" rtlCol="0" anchor="t"/>
          <a:lstStyle/>
          <a:p>
            <a:pPr algn="l" indent="0" marL="0">
              <a:buNone/>
            </a:pPr>
            <a:r>
              <a:rPr lang="en-US" sz="6400" spc="256" kern="0" dirty="0">
                <a:solidFill>
                  <a:srgbClr val="A1CAE0">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9107038" y="469900"/>
            <a:ext cx="6524382"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Pricing Plan</a:t>
            </a:r>
            <a:endParaRPr lang="en-US" sz="8000" dirty="0"/>
          </a:p>
        </p:txBody>
      </p:sp>
      <p:sp>
        <p:nvSpPr>
          <p:cNvPr id="6" name="Shape 2"/>
          <p:cNvSpPr/>
          <p:nvPr/>
        </p:nvSpPr>
        <p:spPr>
          <a:xfrm>
            <a:off x="1778222" y="2489200"/>
            <a:ext cx="20843305" cy="10550618"/>
          </a:xfrm>
          <a:prstGeom prst="rect">
            <a:avLst/>
          </a:prstGeom>
          <a:noFill/>
          <a:ln/>
        </p:spPr>
      </p:sp>
      <p:sp>
        <p:nvSpPr>
          <p:cNvPr id="7" name="Shape 3"/>
          <p:cNvSpPr/>
          <p:nvPr/>
        </p:nvSpPr>
        <p:spPr>
          <a:xfrm>
            <a:off x="1778222" y="2489200"/>
            <a:ext cx="6439705" cy="10550618"/>
          </a:xfrm>
          <a:prstGeom prst="roundRect">
            <a:avLst>
              <a:gd name="adj" fmla="val 3124"/>
            </a:avLst>
          </a:prstGeom>
          <a:noFill/>
          <a:ln w="12700">
            <a:solidFill>
              <a:srgbClr val="407AE6"/>
            </a:solidFill>
            <a:prstDash val="solid"/>
          </a:ln>
        </p:spPr>
      </p:sp>
      <p:pic>
        <p:nvPicPr>
          <p:cNvPr id="8" name="Image 2" descr=" ">    </p:cNvPr>
          <p:cNvPicPr>
            <a:picLocks noChangeAspect="1"/>
          </p:cNvPicPr>
          <p:nvPr/>
        </p:nvPicPr>
        <p:blipFill>
          <a:blip r:embed="rId3"/>
          <a:stretch>
            <a:fillRect/>
          </a:stretch>
        </p:blipFill>
        <p:spPr>
          <a:xfrm>
            <a:off x="4185173" y="2946400"/>
            <a:ext cx="1625803" cy="1609824"/>
          </a:xfrm>
          <a:prstGeom prst="rect">
            <a:avLst/>
          </a:prstGeom>
        </p:spPr>
      </p:pic>
      <p:sp>
        <p:nvSpPr>
          <p:cNvPr id="9" name="Text 4"/>
          <p:cNvSpPr/>
          <p:nvPr/>
        </p:nvSpPr>
        <p:spPr>
          <a:xfrm>
            <a:off x="4039105" y="4861012"/>
            <a:ext cx="1917940" cy="1117600"/>
          </a:xfrm>
          <a:prstGeom prst="rect">
            <a:avLst/>
          </a:prstGeom>
          <a:noFill/>
          <a:ln/>
        </p:spPr>
        <p:txBody>
          <a:bodyPr wrap="square" lIns="0" tIns="0" rIns="0" bIns="0" rtlCol="0" anchor="t"/>
          <a:lstStyle/>
          <a:p>
            <a:pPr algn="ctr" indent="0" marL="0">
              <a:buNone/>
            </a:pPr>
            <a:r>
              <a:rPr lang="en-US" sz="4800" dirty="0">
                <a:solidFill>
                  <a:srgbClr val="407AE6">
                    <a:alpha val="100000"/>
                  </a:srgbClr>
                </a:solidFill>
                <a:latin typeface="Poppins Bold" pitchFamily="34" charset="0"/>
                <a:ea typeface="Poppins Bold" pitchFamily="34" charset="-122"/>
                <a:cs typeface="Poppins Bold" pitchFamily="34" charset="-120"/>
              </a:rPr>
              <a:t>Basic</a:t>
            </a:r>
            <a:endParaRPr lang="en-US" sz="4800" dirty="0"/>
          </a:p>
        </p:txBody>
      </p:sp>
      <p:sp>
        <p:nvSpPr>
          <p:cNvPr id="10" name="Text 5"/>
          <p:cNvSpPr/>
          <p:nvPr/>
        </p:nvSpPr>
        <p:spPr>
          <a:xfrm>
            <a:off x="2235479" y="6080212"/>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1" name="Text 6"/>
          <p:cNvSpPr/>
          <p:nvPr/>
        </p:nvSpPr>
        <p:spPr>
          <a:xfrm>
            <a:off x="3188098" y="11668224"/>
            <a:ext cx="3619952"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$10/month</a:t>
            </a:r>
            <a:endParaRPr lang="en-US" sz="4800" dirty="0"/>
          </a:p>
        </p:txBody>
      </p:sp>
      <p:sp>
        <p:nvSpPr>
          <p:cNvPr id="12" name="Shape 7"/>
          <p:cNvSpPr/>
          <p:nvPr/>
        </p:nvSpPr>
        <p:spPr>
          <a:xfrm>
            <a:off x="8980022" y="2489200"/>
            <a:ext cx="6439705" cy="10548004"/>
          </a:xfrm>
          <a:prstGeom prst="roundRect">
            <a:avLst>
              <a:gd name="adj" fmla="val 3124"/>
            </a:avLst>
          </a:prstGeom>
          <a:noFill/>
          <a:ln w="12700">
            <a:solidFill>
              <a:srgbClr val="407AE6"/>
            </a:solidFill>
            <a:prstDash val="solid"/>
          </a:ln>
        </p:spPr>
      </p:sp>
      <p:pic>
        <p:nvPicPr>
          <p:cNvPr id="13" name="Image 3" descr=" ">    </p:cNvPr>
          <p:cNvPicPr>
            <a:picLocks noChangeAspect="1"/>
          </p:cNvPicPr>
          <p:nvPr/>
        </p:nvPicPr>
        <p:blipFill>
          <a:blip r:embed="rId4"/>
          <a:stretch>
            <a:fillRect/>
          </a:stretch>
        </p:blipFill>
        <p:spPr>
          <a:xfrm>
            <a:off x="11386973" y="2946400"/>
            <a:ext cx="1625803" cy="1607204"/>
          </a:xfrm>
          <a:prstGeom prst="rect">
            <a:avLst/>
          </a:prstGeom>
        </p:spPr>
      </p:pic>
      <p:sp>
        <p:nvSpPr>
          <p:cNvPr id="14" name="Text 8"/>
          <p:cNvSpPr/>
          <p:nvPr/>
        </p:nvSpPr>
        <p:spPr>
          <a:xfrm>
            <a:off x="11437780" y="4858407"/>
            <a:ext cx="1524191" cy="1117600"/>
          </a:xfrm>
          <a:prstGeom prst="rect">
            <a:avLst/>
          </a:prstGeom>
          <a:noFill/>
          <a:ln/>
        </p:spPr>
        <p:txBody>
          <a:bodyPr wrap="square" lIns="0" tIns="0" rIns="0" bIns="0" rtlCol="0" anchor="t"/>
          <a:lstStyle/>
          <a:p>
            <a:pPr algn="ctr" indent="0" marL="0">
              <a:buNone/>
            </a:pPr>
            <a:r>
              <a:rPr lang="en-US" sz="4800" dirty="0">
                <a:solidFill>
                  <a:srgbClr val="407AE6">
                    <a:alpha val="100000"/>
                  </a:srgbClr>
                </a:solidFill>
                <a:latin typeface="Poppins Bold" pitchFamily="34" charset="0"/>
                <a:ea typeface="Poppins Bold" pitchFamily="34" charset="-122"/>
                <a:cs typeface="Poppins Bold" pitchFamily="34" charset="-120"/>
              </a:rPr>
              <a:t>Elite</a:t>
            </a:r>
            <a:endParaRPr lang="en-US" sz="4800" dirty="0"/>
          </a:p>
        </p:txBody>
      </p:sp>
      <p:sp>
        <p:nvSpPr>
          <p:cNvPr id="15" name="Text 9"/>
          <p:cNvSpPr/>
          <p:nvPr/>
        </p:nvSpPr>
        <p:spPr>
          <a:xfrm>
            <a:off x="9437280" y="6077607"/>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16" name="Text 10"/>
          <p:cNvSpPr/>
          <p:nvPr/>
        </p:nvSpPr>
        <p:spPr>
          <a:xfrm>
            <a:off x="10307338" y="11665607"/>
            <a:ext cx="3785073"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$50/month</a:t>
            </a:r>
            <a:endParaRPr lang="en-US" sz="4800" dirty="0"/>
          </a:p>
        </p:txBody>
      </p:sp>
      <p:sp>
        <p:nvSpPr>
          <p:cNvPr id="17" name="Shape 11"/>
          <p:cNvSpPr/>
          <p:nvPr/>
        </p:nvSpPr>
        <p:spPr>
          <a:xfrm>
            <a:off x="16181822" y="2489200"/>
            <a:ext cx="6439705" cy="10543356"/>
          </a:xfrm>
          <a:prstGeom prst="roundRect">
            <a:avLst>
              <a:gd name="adj" fmla="val 3124"/>
            </a:avLst>
          </a:prstGeom>
          <a:noFill/>
          <a:ln w="12700">
            <a:solidFill>
              <a:srgbClr val="407AE6"/>
            </a:solidFill>
            <a:prstDash val="solid"/>
          </a:ln>
        </p:spPr>
      </p:sp>
      <p:pic>
        <p:nvPicPr>
          <p:cNvPr id="18" name="Image 4" descr=" ">    </p:cNvPr>
          <p:cNvPicPr>
            <a:picLocks noChangeAspect="1"/>
          </p:cNvPicPr>
          <p:nvPr/>
        </p:nvPicPr>
        <p:blipFill>
          <a:blip r:embed="rId5"/>
          <a:stretch>
            <a:fillRect/>
          </a:stretch>
        </p:blipFill>
        <p:spPr>
          <a:xfrm>
            <a:off x="18588773" y="2946400"/>
            <a:ext cx="1625803" cy="1602556"/>
          </a:xfrm>
          <a:prstGeom prst="rect">
            <a:avLst/>
          </a:prstGeom>
        </p:spPr>
      </p:pic>
      <p:sp>
        <p:nvSpPr>
          <p:cNvPr id="19" name="Text 12"/>
          <p:cNvSpPr/>
          <p:nvPr/>
        </p:nvSpPr>
        <p:spPr>
          <a:xfrm>
            <a:off x="17629803" y="4853756"/>
            <a:ext cx="3543743" cy="1117600"/>
          </a:xfrm>
          <a:prstGeom prst="rect">
            <a:avLst/>
          </a:prstGeom>
          <a:noFill/>
          <a:ln/>
        </p:spPr>
        <p:txBody>
          <a:bodyPr wrap="square" lIns="0" tIns="0" rIns="0" bIns="0" rtlCol="0" anchor="t"/>
          <a:lstStyle/>
          <a:p>
            <a:pPr algn="ctr" indent="0" marL="0">
              <a:buNone/>
            </a:pPr>
            <a:r>
              <a:rPr lang="en-US" sz="4800" dirty="0">
                <a:solidFill>
                  <a:srgbClr val="407AE6">
                    <a:alpha val="100000"/>
                  </a:srgbClr>
                </a:solidFill>
                <a:latin typeface="Poppins Bold" pitchFamily="34" charset="0"/>
                <a:ea typeface="Poppins Bold" pitchFamily="34" charset="-122"/>
                <a:cs typeface="Poppins Bold" pitchFamily="34" charset="-120"/>
              </a:rPr>
              <a:t>Legendary</a:t>
            </a:r>
            <a:endParaRPr lang="en-US" sz="4800" dirty="0"/>
          </a:p>
        </p:txBody>
      </p:sp>
      <p:sp>
        <p:nvSpPr>
          <p:cNvPr id="20" name="Text 13"/>
          <p:cNvSpPr/>
          <p:nvPr/>
        </p:nvSpPr>
        <p:spPr>
          <a:xfrm>
            <a:off x="16639080" y="6072956"/>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1" name="Text 14"/>
          <p:cNvSpPr/>
          <p:nvPr/>
        </p:nvSpPr>
        <p:spPr>
          <a:xfrm>
            <a:off x="17394824" y="11660956"/>
            <a:ext cx="4013702"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3"/>
          <a:stretch>
            <a:fillRect/>
          </a:stretch>
        </p:blipFill>
        <p:spPr>
          <a:xfrm>
            <a:off x="3327816" y="1079500"/>
            <a:ext cx="17718715" cy="11569700"/>
          </a:xfrm>
          <a:prstGeom prst="rect">
            <a:avLst/>
          </a:prstGeom>
        </p:spPr>
      </p:pic>
      <p:pic>
        <p:nvPicPr>
          <p:cNvPr id="6" name="Image 3"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41105" y="1612888"/>
            <a:ext cx="5220352" cy="5232412"/>
          </a:xfrm>
          <a:prstGeom prst="rect">
            <a:avLst/>
          </a:prstGeom>
        </p:spPr>
      </p:pic>
      <p:pic>
        <p:nvPicPr>
          <p:cNvPr id="7" name="Image 4"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08051" y="1612888"/>
            <a:ext cx="5220352" cy="5232412"/>
          </a:xfrm>
          <a:prstGeom prst="rect">
            <a:avLst/>
          </a:prstGeom>
        </p:spPr>
      </p:pic>
      <p:pic>
        <p:nvPicPr>
          <p:cNvPr id="8" name="Image 5"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08051" y="6858000"/>
            <a:ext cx="5220352" cy="5232412"/>
          </a:xfrm>
          <a:prstGeom prst="rect">
            <a:avLst/>
          </a:prstGeom>
        </p:spPr>
      </p:pic>
      <p:pic>
        <p:nvPicPr>
          <p:cNvPr id="9" name="Image 6"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041105" y="6858000"/>
            <a:ext cx="5220352" cy="5232412"/>
          </a:xfrm>
          <a:prstGeom prst="rect">
            <a:avLst/>
          </a:prstGeom>
        </p:spPr>
      </p:pic>
      <p:pic>
        <p:nvPicPr>
          <p:cNvPr id="10" name="Image 7" descr=" ">    </p:cNvPr>
          <p:cNvPicPr>
            <a:picLocks noChangeAspect="1"/>
          </p:cNvPicPr>
          <p:nvPr/>
        </p:nvPicPr>
        <p:blipFill>
          <a:blip r:embed="rId12"/>
          <a:stretch>
            <a:fillRect/>
          </a:stretch>
        </p:blipFill>
        <p:spPr>
          <a:xfrm>
            <a:off x="12676184" y="4597400"/>
            <a:ext cx="1702013" cy="1447800"/>
          </a:xfrm>
          <a:prstGeom prst="rect">
            <a:avLst/>
          </a:prstGeom>
        </p:spPr>
      </p:pic>
      <p:pic>
        <p:nvPicPr>
          <p:cNvPr id="11" name="Image 8" descr=" ">    </p:cNvPr>
          <p:cNvPicPr>
            <a:picLocks noChangeAspect="1"/>
          </p:cNvPicPr>
          <p:nvPr/>
        </p:nvPicPr>
        <p:blipFill>
          <a:blip r:embed="rId13"/>
          <a:stretch>
            <a:fillRect/>
          </a:stretch>
        </p:blipFill>
        <p:spPr>
          <a:xfrm>
            <a:off x="12676184" y="7810500"/>
            <a:ext cx="1702013" cy="1435100"/>
          </a:xfrm>
          <a:prstGeom prst="rect">
            <a:avLst/>
          </a:prstGeom>
        </p:spPr>
      </p:pic>
      <p:pic>
        <p:nvPicPr>
          <p:cNvPr id="12" name="Image 9"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028403" y="1079500"/>
            <a:ext cx="12702" cy="11569700"/>
          </a:xfrm>
          <a:prstGeom prst="rect">
            <a:avLst/>
          </a:prstGeom>
        </p:spPr>
      </p:pic>
      <p:pic>
        <p:nvPicPr>
          <p:cNvPr id="13" name="Image 10"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27816" y="6845300"/>
            <a:ext cx="17401175" cy="12700"/>
          </a:xfrm>
          <a:prstGeom prst="rect">
            <a:avLst/>
          </a:prstGeom>
        </p:spPr>
      </p:pic>
      <p:sp>
        <p:nvSpPr>
          <p:cNvPr id="14" name="Text 1"/>
          <p:cNvSpPr/>
          <p:nvPr/>
        </p:nvSpPr>
        <p:spPr>
          <a:xfrm>
            <a:off x="9996149" y="4102100"/>
            <a:ext cx="1545360" cy="2980267"/>
          </a:xfrm>
          <a:prstGeom prst="rect">
            <a:avLst/>
          </a:prstGeom>
          <a:noFill/>
          <a:ln/>
        </p:spPr>
        <p:txBody>
          <a:bodyPr wrap="square" lIns="0" tIns="0" rIns="0" bIns="0" rtlCol="0" anchor="t"/>
          <a:lstStyle/>
          <a:p>
            <a:pPr algn="l" indent="0" marL="0">
              <a:buNone/>
            </a:pPr>
            <a:r>
              <a:rPr lang="en-US" sz="12800" dirty="0">
                <a:solidFill>
                  <a:srgbClr val="0E0E0E">
                    <a:alpha val="100000"/>
                  </a:srgbClr>
                </a:solidFill>
                <a:latin typeface="Poppins Bold" pitchFamily="34" charset="0"/>
                <a:ea typeface="Poppins Bold" pitchFamily="34" charset="-122"/>
                <a:cs typeface="Poppins Bold" pitchFamily="34" charset="-120"/>
              </a:rPr>
              <a:t>S</a:t>
            </a:r>
            <a:endParaRPr lang="en-US" sz="12800" dirty="0"/>
          </a:p>
        </p:txBody>
      </p:sp>
      <p:sp>
        <p:nvSpPr>
          <p:cNvPr id="15" name="Text 2"/>
          <p:cNvSpPr/>
          <p:nvPr/>
        </p:nvSpPr>
        <p:spPr>
          <a:xfrm>
            <a:off x="12663483" y="4102100"/>
            <a:ext cx="2256649" cy="29802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Poppins Bold" pitchFamily="34" charset="0"/>
                <a:ea typeface="Poppins Bold" pitchFamily="34" charset="-122"/>
                <a:cs typeface="Poppins Bold" pitchFamily="34" charset="-120"/>
              </a:rPr>
              <a:t>W</a:t>
            </a:r>
            <a:endParaRPr lang="en-US" sz="12800" dirty="0"/>
          </a:p>
        </p:txBody>
      </p:sp>
      <p:sp>
        <p:nvSpPr>
          <p:cNvPr id="16" name="Text 3"/>
          <p:cNvSpPr/>
          <p:nvPr/>
        </p:nvSpPr>
        <p:spPr>
          <a:xfrm>
            <a:off x="9856432" y="7518400"/>
            <a:ext cx="1824795" cy="29802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Poppins Bold" pitchFamily="34" charset="0"/>
                <a:ea typeface="Poppins Bold" pitchFamily="34" charset="-122"/>
                <a:cs typeface="Poppins Bold" pitchFamily="34" charset="-120"/>
              </a:rPr>
              <a:t>O</a:t>
            </a:r>
            <a:endParaRPr lang="en-US" sz="12800" dirty="0"/>
          </a:p>
        </p:txBody>
      </p:sp>
      <p:sp>
        <p:nvSpPr>
          <p:cNvPr id="17" name="Text 4"/>
          <p:cNvSpPr/>
          <p:nvPr/>
        </p:nvSpPr>
        <p:spPr>
          <a:xfrm>
            <a:off x="12917514" y="7518400"/>
            <a:ext cx="1507255" cy="2980267"/>
          </a:xfrm>
          <a:prstGeom prst="rect">
            <a:avLst/>
          </a:prstGeom>
          <a:noFill/>
          <a:ln/>
        </p:spPr>
        <p:txBody>
          <a:bodyPr wrap="square" lIns="0" tIns="0" rIns="0" bIns="0" rtlCol="0" anchor="t"/>
          <a:lstStyle/>
          <a:p>
            <a:pPr algn="l" indent="0" marL="0">
              <a:buNone/>
            </a:pPr>
            <a:r>
              <a:rPr lang="en-US" sz="12800" dirty="0">
                <a:solidFill>
                  <a:srgbClr val="0E0E0E">
                    <a:alpha val="100000"/>
                  </a:srgbClr>
                </a:solidFill>
                <a:latin typeface="Poppins Bold" pitchFamily="34" charset="0"/>
                <a:ea typeface="Poppins Bold" pitchFamily="34" charset="-122"/>
                <a:cs typeface="Poppins Bold" pitchFamily="34" charset="-120"/>
              </a:rPr>
              <a:t>T</a:t>
            </a:r>
            <a:endParaRPr lang="en-US" sz="12800" dirty="0"/>
          </a:p>
        </p:txBody>
      </p:sp>
      <p:pic>
        <p:nvPicPr>
          <p:cNvPr id="18" name="Image 11" descr=" ">    </p:cNvPr>
          <p:cNvPicPr>
            <a:picLocks noChangeAspect="1"/>
          </p:cNvPicPr>
          <p:nvPr/>
        </p:nvPicPr>
        <p:blipFill>
          <a:blip r:embed="rId18"/>
          <a:stretch>
            <a:fillRect/>
          </a:stretch>
        </p:blipFill>
        <p:spPr>
          <a:xfrm>
            <a:off x="3327816" y="1079500"/>
            <a:ext cx="1625803" cy="1625600"/>
          </a:xfrm>
          <a:prstGeom prst="rect">
            <a:avLst/>
          </a:prstGeom>
        </p:spPr>
      </p:pic>
      <p:pic>
        <p:nvPicPr>
          <p:cNvPr id="19" name="Image 12"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412504" y="1164183"/>
            <a:ext cx="1456422" cy="1456246"/>
          </a:xfrm>
          <a:prstGeom prst="rect">
            <a:avLst/>
          </a:prstGeom>
        </p:spPr>
      </p:pic>
      <p:pic>
        <p:nvPicPr>
          <p:cNvPr id="20" name="Image 13" descr=" ">    </p:cNvPr>
          <p:cNvPicPr>
            <a:picLocks noChangeAspect="1"/>
          </p:cNvPicPr>
          <p:nvPr/>
        </p:nvPicPr>
        <p:blipFill>
          <a:blip r:embed="rId21"/>
          <a:stretch>
            <a:fillRect/>
          </a:stretch>
        </p:blipFill>
        <p:spPr>
          <a:xfrm>
            <a:off x="3327816" y="8128000"/>
            <a:ext cx="1625803" cy="1625600"/>
          </a:xfrm>
          <a:prstGeom prst="rect">
            <a:avLst/>
          </a:prstGeom>
        </p:spPr>
      </p:pic>
      <p:pic>
        <p:nvPicPr>
          <p:cNvPr id="21" name="Image 14"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429404" y="8132763"/>
            <a:ext cx="1519452" cy="1519262"/>
          </a:xfrm>
          <a:prstGeom prst="rect">
            <a:avLst/>
          </a:prstGeom>
        </p:spPr>
      </p:pic>
      <p:pic>
        <p:nvPicPr>
          <p:cNvPr id="22" name="Image 15" descr=" ">    </p:cNvPr>
          <p:cNvPicPr>
            <a:picLocks noChangeAspect="1"/>
          </p:cNvPicPr>
          <p:nvPr/>
        </p:nvPicPr>
        <p:blipFill>
          <a:blip r:embed="rId24"/>
          <a:stretch>
            <a:fillRect/>
          </a:stretch>
        </p:blipFill>
        <p:spPr>
          <a:xfrm>
            <a:off x="16473959" y="1079500"/>
            <a:ext cx="1625803" cy="1625600"/>
          </a:xfrm>
          <a:prstGeom prst="rect">
            <a:avLst/>
          </a:prstGeom>
        </p:spPr>
      </p:pic>
      <p:pic>
        <p:nvPicPr>
          <p:cNvPr id="23" name="Image 16"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6677184" y="1282700"/>
            <a:ext cx="1192256" cy="1190414"/>
          </a:xfrm>
          <a:prstGeom prst="rect">
            <a:avLst/>
          </a:prstGeom>
        </p:spPr>
      </p:pic>
      <p:pic>
        <p:nvPicPr>
          <p:cNvPr id="24" name="Image 17" descr=" ">    </p:cNvPr>
          <p:cNvPicPr>
            <a:picLocks noChangeAspect="1"/>
          </p:cNvPicPr>
          <p:nvPr/>
        </p:nvPicPr>
        <p:blipFill>
          <a:blip r:embed="rId27"/>
          <a:stretch>
            <a:fillRect/>
          </a:stretch>
        </p:blipFill>
        <p:spPr>
          <a:xfrm>
            <a:off x="16473959" y="8128000"/>
            <a:ext cx="1625803" cy="1625600"/>
          </a:xfrm>
          <a:prstGeom prst="rect">
            <a:avLst/>
          </a:prstGeom>
        </p:spPr>
      </p:pic>
      <p:pic>
        <p:nvPicPr>
          <p:cNvPr id="25" name="Image 18"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6541703" y="8128000"/>
            <a:ext cx="1490319" cy="1625600"/>
          </a:xfrm>
          <a:prstGeom prst="rect">
            <a:avLst/>
          </a:prstGeom>
        </p:spPr>
      </p:pic>
      <p:sp>
        <p:nvSpPr>
          <p:cNvPr id="26" name="Shape 5"/>
          <p:cNvSpPr/>
          <p:nvPr/>
        </p:nvSpPr>
        <p:spPr>
          <a:xfrm>
            <a:off x="3327816" y="3479800"/>
            <a:ext cx="4572572" cy="2108200"/>
          </a:xfrm>
          <a:prstGeom prst="rect">
            <a:avLst/>
          </a:prstGeom>
          <a:noFill/>
          <a:ln/>
        </p:spPr>
      </p:sp>
      <p:sp>
        <p:nvSpPr>
          <p:cNvPr id="27" name="Shape 6"/>
          <p:cNvSpPr/>
          <p:nvPr/>
        </p:nvSpPr>
        <p:spPr>
          <a:xfrm>
            <a:off x="3327816" y="3479800"/>
            <a:ext cx="4572572" cy="2108200"/>
          </a:xfrm>
          <a:prstGeom prst="rect">
            <a:avLst/>
          </a:prstGeom>
          <a:noFill/>
          <a:ln/>
        </p:spPr>
      </p:sp>
      <p:sp>
        <p:nvSpPr>
          <p:cNvPr id="28" name="Shape 7"/>
          <p:cNvSpPr/>
          <p:nvPr/>
        </p:nvSpPr>
        <p:spPr>
          <a:xfrm>
            <a:off x="3327816" y="3479800"/>
            <a:ext cx="4572572" cy="2108200"/>
          </a:xfrm>
          <a:prstGeom prst="rect">
            <a:avLst/>
          </a:prstGeom>
          <a:noFill/>
          <a:ln/>
        </p:spPr>
      </p:sp>
      <p:sp>
        <p:nvSpPr>
          <p:cNvPr id="29" name="Text 8"/>
          <p:cNvSpPr/>
          <p:nvPr/>
        </p:nvSpPr>
        <p:spPr>
          <a:xfrm>
            <a:off x="3327816" y="3479800"/>
            <a:ext cx="472499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Strengths</a:t>
            </a:r>
            <a:endParaRPr lang="en-US" sz="3600" dirty="0"/>
          </a:p>
        </p:txBody>
      </p:sp>
      <p:sp>
        <p:nvSpPr>
          <p:cNvPr id="30" name="Text 9"/>
          <p:cNvSpPr/>
          <p:nvPr/>
        </p:nvSpPr>
        <p:spPr>
          <a:xfrm>
            <a:off x="3327816" y="43688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1" name="Shape 10"/>
          <p:cNvSpPr/>
          <p:nvPr/>
        </p:nvSpPr>
        <p:spPr>
          <a:xfrm>
            <a:off x="3327816" y="10528300"/>
            <a:ext cx="4572572" cy="2108200"/>
          </a:xfrm>
          <a:prstGeom prst="rect">
            <a:avLst/>
          </a:prstGeom>
          <a:noFill/>
          <a:ln/>
        </p:spPr>
      </p:sp>
      <p:sp>
        <p:nvSpPr>
          <p:cNvPr id="32" name="Shape 11"/>
          <p:cNvSpPr/>
          <p:nvPr/>
        </p:nvSpPr>
        <p:spPr>
          <a:xfrm>
            <a:off x="3327816" y="10528300"/>
            <a:ext cx="4572572" cy="2108200"/>
          </a:xfrm>
          <a:prstGeom prst="rect">
            <a:avLst/>
          </a:prstGeom>
          <a:noFill/>
          <a:ln/>
        </p:spPr>
      </p:sp>
      <p:sp>
        <p:nvSpPr>
          <p:cNvPr id="33" name="Shape 12"/>
          <p:cNvSpPr/>
          <p:nvPr/>
        </p:nvSpPr>
        <p:spPr>
          <a:xfrm>
            <a:off x="3327816" y="10528300"/>
            <a:ext cx="4572572" cy="2108200"/>
          </a:xfrm>
          <a:prstGeom prst="rect">
            <a:avLst/>
          </a:prstGeom>
          <a:noFill/>
          <a:ln/>
        </p:spPr>
      </p:sp>
      <p:sp>
        <p:nvSpPr>
          <p:cNvPr id="34" name="Text 13"/>
          <p:cNvSpPr/>
          <p:nvPr/>
        </p:nvSpPr>
        <p:spPr>
          <a:xfrm>
            <a:off x="3327816" y="10528300"/>
            <a:ext cx="472499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Opportunities</a:t>
            </a:r>
            <a:endParaRPr lang="en-US" sz="3600" dirty="0"/>
          </a:p>
        </p:txBody>
      </p:sp>
      <p:sp>
        <p:nvSpPr>
          <p:cNvPr id="35" name="Text 14"/>
          <p:cNvSpPr/>
          <p:nvPr/>
        </p:nvSpPr>
        <p:spPr>
          <a:xfrm>
            <a:off x="3327816" y="11417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6" name="Shape 15"/>
          <p:cNvSpPr/>
          <p:nvPr/>
        </p:nvSpPr>
        <p:spPr>
          <a:xfrm>
            <a:off x="16473959" y="3479800"/>
            <a:ext cx="4572572" cy="2108200"/>
          </a:xfrm>
          <a:prstGeom prst="rect">
            <a:avLst/>
          </a:prstGeom>
          <a:noFill/>
          <a:ln/>
        </p:spPr>
      </p:sp>
      <p:sp>
        <p:nvSpPr>
          <p:cNvPr id="37" name="Shape 16"/>
          <p:cNvSpPr/>
          <p:nvPr/>
        </p:nvSpPr>
        <p:spPr>
          <a:xfrm>
            <a:off x="16473959" y="3479800"/>
            <a:ext cx="4572572" cy="2108200"/>
          </a:xfrm>
          <a:prstGeom prst="rect">
            <a:avLst/>
          </a:prstGeom>
          <a:noFill/>
          <a:ln/>
        </p:spPr>
      </p:sp>
      <p:sp>
        <p:nvSpPr>
          <p:cNvPr id="38" name="Shape 17"/>
          <p:cNvSpPr/>
          <p:nvPr/>
        </p:nvSpPr>
        <p:spPr>
          <a:xfrm>
            <a:off x="16473959" y="3479800"/>
            <a:ext cx="4572572" cy="2108200"/>
          </a:xfrm>
          <a:prstGeom prst="rect">
            <a:avLst/>
          </a:prstGeom>
          <a:noFill/>
          <a:ln/>
        </p:spPr>
      </p:sp>
      <p:sp>
        <p:nvSpPr>
          <p:cNvPr id="39" name="Text 18"/>
          <p:cNvSpPr/>
          <p:nvPr/>
        </p:nvSpPr>
        <p:spPr>
          <a:xfrm>
            <a:off x="16473959" y="3479800"/>
            <a:ext cx="472499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Weaknesses</a:t>
            </a:r>
            <a:endParaRPr lang="en-US" sz="3600" dirty="0"/>
          </a:p>
        </p:txBody>
      </p:sp>
      <p:sp>
        <p:nvSpPr>
          <p:cNvPr id="40" name="Text 19"/>
          <p:cNvSpPr/>
          <p:nvPr/>
        </p:nvSpPr>
        <p:spPr>
          <a:xfrm>
            <a:off x="16473959" y="43688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41" name="Shape 20"/>
          <p:cNvSpPr/>
          <p:nvPr/>
        </p:nvSpPr>
        <p:spPr>
          <a:xfrm>
            <a:off x="16473959" y="10528300"/>
            <a:ext cx="4572572" cy="2108200"/>
          </a:xfrm>
          <a:prstGeom prst="rect">
            <a:avLst/>
          </a:prstGeom>
          <a:noFill/>
          <a:ln/>
        </p:spPr>
      </p:sp>
      <p:sp>
        <p:nvSpPr>
          <p:cNvPr id="42" name="Shape 21"/>
          <p:cNvSpPr/>
          <p:nvPr/>
        </p:nvSpPr>
        <p:spPr>
          <a:xfrm>
            <a:off x="16473959" y="10528300"/>
            <a:ext cx="4572572" cy="2108200"/>
          </a:xfrm>
          <a:prstGeom prst="rect">
            <a:avLst/>
          </a:prstGeom>
          <a:noFill/>
          <a:ln/>
        </p:spPr>
      </p:sp>
      <p:sp>
        <p:nvSpPr>
          <p:cNvPr id="43" name="Shape 22"/>
          <p:cNvSpPr/>
          <p:nvPr/>
        </p:nvSpPr>
        <p:spPr>
          <a:xfrm>
            <a:off x="16473959" y="10528300"/>
            <a:ext cx="4572572" cy="2108200"/>
          </a:xfrm>
          <a:prstGeom prst="rect">
            <a:avLst/>
          </a:prstGeom>
          <a:noFill/>
          <a:ln/>
        </p:spPr>
      </p:sp>
      <p:sp>
        <p:nvSpPr>
          <p:cNvPr id="44" name="Text 23"/>
          <p:cNvSpPr/>
          <p:nvPr/>
        </p:nvSpPr>
        <p:spPr>
          <a:xfrm>
            <a:off x="16473959" y="10528300"/>
            <a:ext cx="472499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Threats</a:t>
            </a:r>
            <a:endParaRPr lang="en-US" sz="3600" dirty="0"/>
          </a:p>
        </p:txBody>
      </p:sp>
      <p:sp>
        <p:nvSpPr>
          <p:cNvPr id="45" name="Text 24"/>
          <p:cNvSpPr/>
          <p:nvPr/>
        </p:nvSpPr>
        <p:spPr>
          <a:xfrm>
            <a:off x="16473959" y="11417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05813" y="0"/>
            <a:ext cx="6084060" cy="12268200"/>
          </a:xfrm>
          <a:prstGeom prst="rect">
            <a:avLst/>
          </a:prstGeom>
        </p:spPr>
      </p:pic>
      <p:pic>
        <p:nvPicPr>
          <p:cNvPr id="6"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91511" y="1346200"/>
            <a:ext cx="6084060" cy="12369800"/>
          </a:xfrm>
          <a:prstGeom prst="rect">
            <a:avLst/>
          </a:prstGeom>
        </p:spPr>
      </p:pic>
      <p:sp>
        <p:nvSpPr>
          <p:cNvPr id="7" name="Text 1"/>
          <p:cNvSpPr/>
          <p:nvPr/>
        </p:nvSpPr>
        <p:spPr>
          <a:xfrm>
            <a:off x="1397175" y="1143000"/>
            <a:ext cx="10690503" cy="18626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Poppins Bold" pitchFamily="34" charset="0"/>
                <a:ea typeface="Poppins Bold" pitchFamily="34" charset="-122"/>
                <a:cs typeface="Poppins Bold" pitchFamily="34" charset="-120"/>
              </a:rPr>
              <a:t>Some Data</a:t>
            </a:r>
            <a:endParaRPr lang="en-US" sz="8000" dirty="0"/>
          </a:p>
        </p:txBody>
      </p:sp>
      <p:sp>
        <p:nvSpPr>
          <p:cNvPr id="8" name="Shape 2"/>
          <p:cNvSpPr/>
          <p:nvPr/>
        </p:nvSpPr>
        <p:spPr>
          <a:xfrm>
            <a:off x="1244756" y="5029200"/>
            <a:ext cx="8573572" cy="7315200"/>
          </a:xfrm>
          <a:prstGeom prst="rect">
            <a:avLst/>
          </a:prstGeom>
          <a:noFill/>
          <a:ln/>
        </p:spPr>
      </p:sp>
      <p:sp>
        <p:nvSpPr>
          <p:cNvPr id="9" name="Shape 3"/>
          <p:cNvSpPr/>
          <p:nvPr/>
        </p:nvSpPr>
        <p:spPr>
          <a:xfrm>
            <a:off x="1244756" y="5029200"/>
            <a:ext cx="8573572" cy="2006600"/>
          </a:xfrm>
          <a:prstGeom prst="rect">
            <a:avLst/>
          </a:prstGeom>
          <a:noFill/>
          <a:ln/>
        </p:spPr>
      </p:sp>
      <p:sp>
        <p:nvSpPr>
          <p:cNvPr id="10" name="Shape 4"/>
          <p:cNvSpPr/>
          <p:nvPr/>
        </p:nvSpPr>
        <p:spPr>
          <a:xfrm>
            <a:off x="1244756" y="5270500"/>
            <a:ext cx="2095762" cy="1524000"/>
          </a:xfrm>
          <a:prstGeom prst="rect">
            <a:avLst/>
          </a:prstGeom>
          <a:noFill/>
          <a:ln/>
        </p:spPr>
      </p:sp>
      <p:sp>
        <p:nvSpPr>
          <p:cNvPr id="11" name="Text 5"/>
          <p:cNvSpPr/>
          <p:nvPr/>
        </p:nvSpPr>
        <p:spPr>
          <a:xfrm>
            <a:off x="1244756" y="5270500"/>
            <a:ext cx="2434471"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75%</a:t>
            </a:r>
            <a:endParaRPr lang="en-US" sz="8000" dirty="0"/>
          </a:p>
        </p:txBody>
      </p:sp>
      <p:sp>
        <p:nvSpPr>
          <p:cNvPr id="12" name="Shape 6"/>
          <p:cNvSpPr/>
          <p:nvPr/>
        </p:nvSpPr>
        <p:spPr>
          <a:xfrm>
            <a:off x="3543743" y="5029200"/>
            <a:ext cx="6274584" cy="2006600"/>
          </a:xfrm>
          <a:prstGeom prst="rect">
            <a:avLst/>
          </a:prstGeom>
          <a:noFill/>
          <a:ln/>
        </p:spPr>
      </p:sp>
      <p:sp>
        <p:nvSpPr>
          <p:cNvPr id="13" name="Text 7"/>
          <p:cNvSpPr/>
          <p:nvPr/>
        </p:nvSpPr>
        <p:spPr>
          <a:xfrm>
            <a:off x="3543743" y="5029200"/>
            <a:ext cx="6427003"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Enchanted Creatures</a:t>
            </a:r>
            <a:endParaRPr lang="en-US" sz="3600" dirty="0"/>
          </a:p>
        </p:txBody>
      </p:sp>
      <p:sp>
        <p:nvSpPr>
          <p:cNvPr id="14" name="Text 8"/>
          <p:cNvSpPr/>
          <p:nvPr/>
        </p:nvSpPr>
        <p:spPr>
          <a:xfrm>
            <a:off x="3543743" y="5816600"/>
            <a:ext cx="6410068"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5" name="Shape 9"/>
          <p:cNvSpPr/>
          <p:nvPr/>
        </p:nvSpPr>
        <p:spPr>
          <a:xfrm>
            <a:off x="1244756" y="7645400"/>
            <a:ext cx="8573572" cy="2082800"/>
          </a:xfrm>
          <a:prstGeom prst="rect">
            <a:avLst/>
          </a:prstGeom>
          <a:noFill/>
          <a:ln/>
        </p:spPr>
      </p:sp>
      <p:sp>
        <p:nvSpPr>
          <p:cNvPr id="16" name="Shape 10"/>
          <p:cNvSpPr/>
          <p:nvPr/>
        </p:nvSpPr>
        <p:spPr>
          <a:xfrm>
            <a:off x="1244756" y="7924800"/>
            <a:ext cx="2197375" cy="1524000"/>
          </a:xfrm>
          <a:prstGeom prst="rect">
            <a:avLst/>
          </a:prstGeom>
          <a:noFill/>
          <a:ln/>
        </p:spPr>
      </p:sp>
      <p:sp>
        <p:nvSpPr>
          <p:cNvPr id="17" name="Text 11"/>
          <p:cNvSpPr/>
          <p:nvPr/>
        </p:nvSpPr>
        <p:spPr>
          <a:xfrm>
            <a:off x="1244756" y="7924800"/>
            <a:ext cx="2536084"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60%</a:t>
            </a:r>
            <a:endParaRPr lang="en-US" sz="8000" dirty="0"/>
          </a:p>
        </p:txBody>
      </p:sp>
      <p:sp>
        <p:nvSpPr>
          <p:cNvPr id="18" name="Shape 12"/>
          <p:cNvSpPr/>
          <p:nvPr/>
        </p:nvSpPr>
        <p:spPr>
          <a:xfrm>
            <a:off x="3645356" y="7645400"/>
            <a:ext cx="6172972" cy="2082800"/>
          </a:xfrm>
          <a:prstGeom prst="rect">
            <a:avLst/>
          </a:prstGeom>
          <a:noFill/>
          <a:ln/>
        </p:spPr>
      </p:sp>
      <p:sp>
        <p:nvSpPr>
          <p:cNvPr id="19" name="Text 13"/>
          <p:cNvSpPr/>
          <p:nvPr/>
        </p:nvSpPr>
        <p:spPr>
          <a:xfrm>
            <a:off x="3645356" y="7645400"/>
            <a:ext cx="6325391" cy="1524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Magic-Wielding Individuals</a:t>
            </a:r>
            <a:endParaRPr lang="en-US" sz="3600" dirty="0"/>
          </a:p>
        </p:txBody>
      </p:sp>
      <p:sp>
        <p:nvSpPr>
          <p:cNvPr id="20" name="Text 14"/>
          <p:cNvSpPr/>
          <p:nvPr/>
        </p:nvSpPr>
        <p:spPr>
          <a:xfrm>
            <a:off x="3645356" y="9118600"/>
            <a:ext cx="6308455"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1" name="Shape 15"/>
          <p:cNvSpPr/>
          <p:nvPr/>
        </p:nvSpPr>
        <p:spPr>
          <a:xfrm>
            <a:off x="1244756" y="10337800"/>
            <a:ext cx="8573572" cy="2006600"/>
          </a:xfrm>
          <a:prstGeom prst="rect">
            <a:avLst/>
          </a:prstGeom>
          <a:noFill/>
          <a:ln/>
        </p:spPr>
      </p:sp>
      <p:sp>
        <p:nvSpPr>
          <p:cNvPr id="22" name="Shape 16"/>
          <p:cNvSpPr/>
          <p:nvPr/>
        </p:nvSpPr>
        <p:spPr>
          <a:xfrm>
            <a:off x="1244756" y="10579100"/>
            <a:ext cx="2184673" cy="1524000"/>
          </a:xfrm>
          <a:prstGeom prst="rect">
            <a:avLst/>
          </a:prstGeom>
          <a:noFill/>
          <a:ln/>
        </p:spPr>
      </p:sp>
      <p:sp>
        <p:nvSpPr>
          <p:cNvPr id="23" name="Text 17"/>
          <p:cNvSpPr/>
          <p:nvPr/>
        </p:nvSpPr>
        <p:spPr>
          <a:xfrm>
            <a:off x="1244756" y="10579100"/>
            <a:ext cx="2523382"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90%</a:t>
            </a:r>
            <a:endParaRPr lang="en-US" sz="8000" dirty="0"/>
          </a:p>
        </p:txBody>
      </p:sp>
      <p:sp>
        <p:nvSpPr>
          <p:cNvPr id="24" name="Shape 18"/>
          <p:cNvSpPr/>
          <p:nvPr/>
        </p:nvSpPr>
        <p:spPr>
          <a:xfrm>
            <a:off x="3632654" y="10337800"/>
            <a:ext cx="6185673" cy="2006600"/>
          </a:xfrm>
          <a:prstGeom prst="rect">
            <a:avLst/>
          </a:prstGeom>
          <a:noFill/>
          <a:ln/>
        </p:spPr>
      </p:sp>
      <p:sp>
        <p:nvSpPr>
          <p:cNvPr id="25" name="Text 19"/>
          <p:cNvSpPr/>
          <p:nvPr/>
        </p:nvSpPr>
        <p:spPr>
          <a:xfrm>
            <a:off x="3632654" y="10337800"/>
            <a:ext cx="6338092"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Spells Cast</a:t>
            </a:r>
            <a:endParaRPr lang="en-US" sz="3600" dirty="0"/>
          </a:p>
        </p:txBody>
      </p:sp>
      <p:sp>
        <p:nvSpPr>
          <p:cNvPr id="26" name="Text 20"/>
          <p:cNvSpPr/>
          <p:nvPr/>
        </p:nvSpPr>
        <p:spPr>
          <a:xfrm>
            <a:off x="3632654" y="11125200"/>
            <a:ext cx="6321157"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4305838" y="3403600"/>
            <a:ext cx="15762670" cy="7620000"/>
          </a:xfrm>
          <a:prstGeom prst="rect">
            <a:avLst/>
          </a:prstGeom>
          <a:noFill/>
          <a:ln/>
        </p:spPr>
      </p:sp>
      <p:sp>
        <p:nvSpPr>
          <p:cNvPr id="6" name="Shape 2"/>
          <p:cNvSpPr/>
          <p:nvPr/>
        </p:nvSpPr>
        <p:spPr>
          <a:xfrm>
            <a:off x="4305838" y="3403600"/>
            <a:ext cx="15762670" cy="5994400"/>
          </a:xfrm>
          <a:prstGeom prst="rect">
            <a:avLst/>
          </a:prstGeom>
          <a:noFill/>
          <a:ln/>
        </p:spPr>
      </p:sp>
      <p:sp>
        <p:nvSpPr>
          <p:cNvPr id="7" name="Text 3"/>
          <p:cNvSpPr/>
          <p:nvPr/>
        </p:nvSpPr>
        <p:spPr>
          <a:xfrm>
            <a:off x="5633154" y="3403600"/>
            <a:ext cx="13108038" cy="55880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Poppins Bold" pitchFamily="34" charset="0"/>
                <a:ea typeface="Poppins Bold" pitchFamily="34" charset="-122"/>
                <a:cs typeface="Poppins Bold" pitchFamily="34" charset="-120"/>
              </a:rPr>
              <a:t>234,567</a:t>
            </a:r>
            <a:endParaRPr lang="en-US" sz="24000" dirty="0"/>
          </a:p>
        </p:txBody>
      </p:sp>
      <p:sp>
        <p:nvSpPr>
          <p:cNvPr id="8" name="Text 4"/>
          <p:cNvSpPr/>
          <p:nvPr/>
        </p:nvSpPr>
        <p:spPr>
          <a:xfrm>
            <a:off x="4170355" y="8178800"/>
            <a:ext cx="16033637" cy="14901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9" name="Text 5"/>
          <p:cNvSpPr/>
          <p:nvPr/>
        </p:nvSpPr>
        <p:spPr>
          <a:xfrm>
            <a:off x="7483352" y="9804400"/>
            <a:ext cx="9407642"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3391324" y="3263900"/>
            <a:ext cx="7874984" cy="3048000"/>
          </a:xfrm>
          <a:prstGeom prst="rect">
            <a:avLst/>
          </a:prstGeom>
          <a:noFill/>
          <a:ln/>
        </p:spPr>
      </p:sp>
      <p:sp>
        <p:nvSpPr>
          <p:cNvPr id="6" name="Shape 2"/>
          <p:cNvSpPr/>
          <p:nvPr/>
        </p:nvSpPr>
        <p:spPr>
          <a:xfrm>
            <a:off x="3327816" y="3263900"/>
            <a:ext cx="8002000" cy="2438400"/>
          </a:xfrm>
          <a:prstGeom prst="rect">
            <a:avLst/>
          </a:prstGeom>
          <a:noFill/>
          <a:ln/>
        </p:spPr>
      </p:sp>
      <p:sp>
        <p:nvSpPr>
          <p:cNvPr id="7" name="Text 3"/>
          <p:cNvSpPr/>
          <p:nvPr/>
        </p:nvSpPr>
        <p:spPr>
          <a:xfrm>
            <a:off x="3327816" y="3263900"/>
            <a:ext cx="8543935"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233 Coins</a:t>
            </a:r>
            <a:endParaRPr lang="en-US" sz="12800" dirty="0"/>
          </a:p>
        </p:txBody>
      </p:sp>
      <p:sp>
        <p:nvSpPr>
          <p:cNvPr id="8" name="Shape 4"/>
          <p:cNvSpPr/>
          <p:nvPr/>
        </p:nvSpPr>
        <p:spPr>
          <a:xfrm>
            <a:off x="3391324" y="5702300"/>
            <a:ext cx="7874984" cy="609600"/>
          </a:xfrm>
          <a:prstGeom prst="rect">
            <a:avLst/>
          </a:prstGeom>
          <a:noFill/>
          <a:ln/>
        </p:spPr>
      </p:sp>
      <p:sp>
        <p:nvSpPr>
          <p:cNvPr id="9" name="Text 5"/>
          <p:cNvSpPr/>
          <p:nvPr/>
        </p:nvSpPr>
        <p:spPr>
          <a:xfrm>
            <a:off x="3323582" y="57023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0" name="Shape 6"/>
          <p:cNvSpPr/>
          <p:nvPr/>
        </p:nvSpPr>
        <p:spPr>
          <a:xfrm>
            <a:off x="3391324" y="6985000"/>
            <a:ext cx="7874984" cy="3048000"/>
          </a:xfrm>
          <a:prstGeom prst="rect">
            <a:avLst/>
          </a:prstGeom>
          <a:noFill/>
          <a:ln/>
        </p:spPr>
      </p:sp>
      <p:sp>
        <p:nvSpPr>
          <p:cNvPr id="11" name="Shape 7"/>
          <p:cNvSpPr/>
          <p:nvPr/>
        </p:nvSpPr>
        <p:spPr>
          <a:xfrm>
            <a:off x="3099187" y="6985000"/>
            <a:ext cx="8459257" cy="2438400"/>
          </a:xfrm>
          <a:prstGeom prst="rect">
            <a:avLst/>
          </a:prstGeom>
          <a:noFill/>
          <a:ln/>
        </p:spPr>
      </p:sp>
      <p:sp>
        <p:nvSpPr>
          <p:cNvPr id="12" name="Text 8"/>
          <p:cNvSpPr/>
          <p:nvPr/>
        </p:nvSpPr>
        <p:spPr>
          <a:xfrm>
            <a:off x="3099187" y="6985000"/>
            <a:ext cx="9001192"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456 Hours</a:t>
            </a:r>
            <a:endParaRPr lang="en-US" sz="12800" dirty="0"/>
          </a:p>
        </p:txBody>
      </p:sp>
      <p:sp>
        <p:nvSpPr>
          <p:cNvPr id="13" name="Shape 9"/>
          <p:cNvSpPr/>
          <p:nvPr/>
        </p:nvSpPr>
        <p:spPr>
          <a:xfrm>
            <a:off x="3391324" y="9423400"/>
            <a:ext cx="7874984" cy="609600"/>
          </a:xfrm>
          <a:prstGeom prst="rect">
            <a:avLst/>
          </a:prstGeom>
          <a:noFill/>
          <a:ln/>
        </p:spPr>
      </p:sp>
      <p:sp>
        <p:nvSpPr>
          <p:cNvPr id="14" name="Text 10"/>
          <p:cNvSpPr/>
          <p:nvPr/>
        </p:nvSpPr>
        <p:spPr>
          <a:xfrm>
            <a:off x="3323582" y="94234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5" name="Shape 11"/>
          <p:cNvSpPr/>
          <p:nvPr/>
        </p:nvSpPr>
        <p:spPr>
          <a:xfrm>
            <a:off x="13552594" y="3263900"/>
            <a:ext cx="7874984" cy="3048000"/>
          </a:xfrm>
          <a:prstGeom prst="rect">
            <a:avLst/>
          </a:prstGeom>
          <a:noFill/>
          <a:ln/>
        </p:spPr>
      </p:sp>
      <p:sp>
        <p:nvSpPr>
          <p:cNvPr id="16" name="Shape 12"/>
          <p:cNvSpPr/>
          <p:nvPr/>
        </p:nvSpPr>
        <p:spPr>
          <a:xfrm>
            <a:off x="15724565" y="3263900"/>
            <a:ext cx="3531041" cy="2438400"/>
          </a:xfrm>
          <a:prstGeom prst="rect">
            <a:avLst/>
          </a:prstGeom>
          <a:noFill/>
          <a:ln/>
        </p:spPr>
      </p:sp>
      <p:sp>
        <p:nvSpPr>
          <p:cNvPr id="17" name="Text 13"/>
          <p:cNvSpPr/>
          <p:nvPr/>
        </p:nvSpPr>
        <p:spPr>
          <a:xfrm>
            <a:off x="15724565" y="3263900"/>
            <a:ext cx="4072976"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85%</a:t>
            </a:r>
            <a:endParaRPr lang="en-US" sz="12800" dirty="0"/>
          </a:p>
        </p:txBody>
      </p:sp>
      <p:sp>
        <p:nvSpPr>
          <p:cNvPr id="18" name="Shape 14"/>
          <p:cNvSpPr/>
          <p:nvPr/>
        </p:nvSpPr>
        <p:spPr>
          <a:xfrm>
            <a:off x="13552594" y="5702300"/>
            <a:ext cx="7874984" cy="609600"/>
          </a:xfrm>
          <a:prstGeom prst="rect">
            <a:avLst/>
          </a:prstGeom>
          <a:noFill/>
          <a:ln/>
        </p:spPr>
      </p:sp>
      <p:sp>
        <p:nvSpPr>
          <p:cNvPr id="19" name="Text 15"/>
          <p:cNvSpPr/>
          <p:nvPr/>
        </p:nvSpPr>
        <p:spPr>
          <a:xfrm>
            <a:off x="13484852" y="57023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0" name="Shape 16"/>
          <p:cNvSpPr/>
          <p:nvPr/>
        </p:nvSpPr>
        <p:spPr>
          <a:xfrm>
            <a:off x="13552594" y="6985000"/>
            <a:ext cx="7874984" cy="3048000"/>
          </a:xfrm>
          <a:prstGeom prst="rect">
            <a:avLst/>
          </a:prstGeom>
          <a:noFill/>
          <a:ln/>
        </p:spPr>
      </p:sp>
      <p:sp>
        <p:nvSpPr>
          <p:cNvPr id="21" name="Shape 17"/>
          <p:cNvSpPr/>
          <p:nvPr/>
        </p:nvSpPr>
        <p:spPr>
          <a:xfrm>
            <a:off x="14340092" y="6985000"/>
            <a:ext cx="6299987" cy="2438400"/>
          </a:xfrm>
          <a:prstGeom prst="rect">
            <a:avLst/>
          </a:prstGeom>
          <a:noFill/>
          <a:ln/>
        </p:spPr>
      </p:sp>
      <p:sp>
        <p:nvSpPr>
          <p:cNvPr id="22" name="Text 18"/>
          <p:cNvSpPr/>
          <p:nvPr/>
        </p:nvSpPr>
        <p:spPr>
          <a:xfrm>
            <a:off x="14340092" y="6985000"/>
            <a:ext cx="6841922"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535 Km</a:t>
            </a:r>
            <a:endParaRPr lang="en-US" sz="12800" dirty="0"/>
          </a:p>
        </p:txBody>
      </p:sp>
      <p:sp>
        <p:nvSpPr>
          <p:cNvPr id="23" name="Shape 19"/>
          <p:cNvSpPr/>
          <p:nvPr/>
        </p:nvSpPr>
        <p:spPr>
          <a:xfrm>
            <a:off x="13552594" y="9423400"/>
            <a:ext cx="7874984" cy="609600"/>
          </a:xfrm>
          <a:prstGeom prst="rect">
            <a:avLst/>
          </a:prstGeom>
          <a:noFill/>
          <a:ln/>
        </p:spPr>
      </p:sp>
      <p:sp>
        <p:nvSpPr>
          <p:cNvPr id="24" name="Text 20"/>
          <p:cNvSpPr/>
          <p:nvPr/>
        </p:nvSpPr>
        <p:spPr>
          <a:xfrm>
            <a:off x="13484852" y="94234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6841922" y="1143000"/>
            <a:ext cx="10690503" cy="1862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Some Graph</a:t>
            </a:r>
            <a:endParaRPr lang="en-US" sz="8000" dirty="0"/>
          </a:p>
        </p:txBody>
      </p:sp>
      <p:sp>
        <p:nvSpPr>
          <p:cNvPr id="6" name="Shape 2"/>
          <p:cNvSpPr/>
          <p:nvPr/>
        </p:nvSpPr>
        <p:spPr>
          <a:xfrm>
            <a:off x="2718140" y="3771900"/>
            <a:ext cx="8941918" cy="6180901"/>
          </a:xfrm>
          <a:prstGeom prst="rect">
            <a:avLst/>
          </a:prstGeom>
          <a:noFill/>
          <a:ln/>
        </p:spPr>
      </p:sp>
      <p:sp>
        <p:nvSpPr>
          <p:cNvPr id="7"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407AE6">
                    <a:alpha val="100000"/>
                  </a:srgbClr>
                </a:solidFill>
                <a:latin typeface="Lato Regular" pitchFamily="34" charset="0"/>
                <a:ea typeface="Lato Regular" pitchFamily="34" charset="-122"/>
                <a:cs typeface="Lato Regular" pitchFamily="34" charset="-120"/>
              </a:rPr>
              <a:t>0</a:t>
            </a:r>
            <a:endParaRPr lang="en-US" sz="1821" dirty="0"/>
          </a:p>
        </p:txBody>
      </p:sp>
      <p:sp>
        <p:nvSpPr>
          <p:cNvPr id="8"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407AE6">
                    <a:alpha val="100000"/>
                  </a:srgbClr>
                </a:solidFill>
                <a:latin typeface="Lato Regular" pitchFamily="34" charset="0"/>
                <a:ea typeface="Lato Regular" pitchFamily="34" charset="-122"/>
                <a:cs typeface="Lato Regular" pitchFamily="34" charset="-120"/>
              </a:rPr>
              <a:t>1</a:t>
            </a:r>
            <a:endParaRPr lang="en-US" sz="2185" dirty="0"/>
          </a:p>
        </p:txBody>
      </p:sp>
      <p:sp>
        <p:nvSpPr>
          <p:cNvPr id="9"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407AE6">
                    <a:alpha val="100000"/>
                  </a:srgbClr>
                </a:solidFill>
                <a:latin typeface="Lato Regular" pitchFamily="34" charset="0"/>
                <a:ea typeface="Lato Regular" pitchFamily="34" charset="-122"/>
                <a:cs typeface="Lato Regular" pitchFamily="34" charset="-120"/>
              </a:rPr>
              <a:t>2</a:t>
            </a:r>
            <a:endParaRPr lang="en-US" sz="2185" dirty="0"/>
          </a:p>
        </p:txBody>
      </p:sp>
      <p:sp>
        <p:nvSpPr>
          <p:cNvPr id="10"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407AE6">
                    <a:alpha val="100000"/>
                  </a:srgbClr>
                </a:solidFill>
                <a:latin typeface="Lato Regular" pitchFamily="34" charset="0"/>
                <a:ea typeface="Lato Regular" pitchFamily="34" charset="-122"/>
                <a:cs typeface="Lato Regular" pitchFamily="34" charset="-120"/>
              </a:rPr>
              <a:t>3</a:t>
            </a:r>
            <a:endParaRPr lang="en-US" sz="2185" dirty="0"/>
          </a:p>
        </p:txBody>
      </p:sp>
      <p:sp>
        <p:nvSpPr>
          <p:cNvPr id="11"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407AE6">
                    <a:alpha val="100000"/>
                  </a:srgbClr>
                </a:solidFill>
                <a:latin typeface="Lato Regular" pitchFamily="34" charset="0"/>
                <a:ea typeface="Lato Regular" pitchFamily="34" charset="-122"/>
                <a:cs typeface="Lato Regular" pitchFamily="34" charset="-120"/>
              </a:rPr>
              <a:t>4</a:t>
            </a:r>
            <a:endParaRPr lang="en-US" sz="2185" dirty="0"/>
          </a:p>
        </p:txBody>
      </p:sp>
      <p:sp>
        <p:nvSpPr>
          <p:cNvPr id="12"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407AE6">
                    <a:alpha val="100000"/>
                  </a:srgbClr>
                </a:solidFill>
                <a:latin typeface="Lato Regular" pitchFamily="34" charset="0"/>
                <a:ea typeface="Lato Regular" pitchFamily="34" charset="-122"/>
                <a:cs typeface="Lato Regular" pitchFamily="34" charset="-120"/>
              </a:rPr>
              <a:t>5</a:t>
            </a:r>
            <a:endParaRPr lang="en-US" sz="2185" dirty="0"/>
          </a:p>
        </p:txBody>
      </p:sp>
      <p:sp>
        <p:nvSpPr>
          <p:cNvPr id="13"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407AE6">
                    <a:alpha val="100000"/>
                  </a:srgbClr>
                </a:solidFill>
                <a:latin typeface="Lato Regular" pitchFamily="34" charset="0"/>
                <a:ea typeface="Lato Regular" pitchFamily="34" charset="-122"/>
                <a:cs typeface="Lato Regular" pitchFamily="34" charset="-120"/>
              </a:rPr>
              <a:t>6</a:t>
            </a:r>
            <a:endParaRPr lang="en-US" sz="2185" dirty="0"/>
          </a:p>
        </p:txBody>
      </p:sp>
      <p:sp>
        <p:nvSpPr>
          <p:cNvPr id="14"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407AE6">
                    <a:alpha val="100000"/>
                  </a:srgbClr>
                </a:solidFill>
                <a:latin typeface="Lato Regular" pitchFamily="34" charset="0"/>
                <a:ea typeface="Lato Regular" pitchFamily="34" charset="-122"/>
                <a:cs typeface="Lato Regular" pitchFamily="34" charset="-120"/>
              </a:rPr>
              <a:t>7</a:t>
            </a:r>
            <a:endParaRPr lang="en-US" sz="2185" dirty="0"/>
          </a:p>
        </p:txBody>
      </p:sp>
      <p:sp>
        <p:nvSpPr>
          <p:cNvPr id="15"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407AE6">
                    <a:alpha val="100000"/>
                  </a:srgbClr>
                </a:solidFill>
                <a:latin typeface="Lato Regular" pitchFamily="34" charset="0"/>
                <a:ea typeface="Lato Regular" pitchFamily="34" charset="-122"/>
                <a:cs typeface="Lato Regular" pitchFamily="34" charset="-120"/>
              </a:rPr>
              <a:t>8</a:t>
            </a:r>
            <a:endParaRPr lang="en-US" sz="2185" dirty="0"/>
          </a:p>
        </p:txBody>
      </p:sp>
      <p:sp>
        <p:nvSpPr>
          <p:cNvPr id="16"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407AE6">
                    <a:alpha val="100000"/>
                  </a:srgbClr>
                </a:solidFill>
                <a:latin typeface="Lato Regular" pitchFamily="34" charset="0"/>
                <a:ea typeface="Lato Regular" pitchFamily="34" charset="-122"/>
                <a:cs typeface="Lato Regular" pitchFamily="34" charset="-120"/>
              </a:rPr>
              <a:t>10</a:t>
            </a:r>
            <a:endParaRPr lang="en-US" sz="1821" dirty="0"/>
          </a:p>
        </p:txBody>
      </p:sp>
      <p:sp>
        <p:nvSpPr>
          <p:cNvPr id="17"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407AE6">
                    <a:alpha val="100000"/>
                  </a:srgbClr>
                </a:solidFill>
                <a:latin typeface="Lato Regular" pitchFamily="34" charset="0"/>
                <a:ea typeface="Lato Regular" pitchFamily="34" charset="-122"/>
                <a:cs typeface="Lato Regular" pitchFamily="34" charset="-120"/>
              </a:rPr>
              <a:t>20</a:t>
            </a:r>
            <a:endParaRPr lang="en-US" sz="1821" dirty="0"/>
          </a:p>
        </p:txBody>
      </p:sp>
      <p:sp>
        <p:nvSpPr>
          <p:cNvPr id="18"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407AE6">
                    <a:alpha val="100000"/>
                  </a:srgbClr>
                </a:solidFill>
                <a:latin typeface="Lato Regular" pitchFamily="34" charset="0"/>
                <a:ea typeface="Lato Regular" pitchFamily="34" charset="-122"/>
                <a:cs typeface="Lato Regular" pitchFamily="34" charset="-120"/>
              </a:rPr>
              <a:t>30</a:t>
            </a:r>
            <a:endParaRPr lang="en-US" sz="1821" dirty="0"/>
          </a:p>
        </p:txBody>
      </p:sp>
      <p:sp>
        <p:nvSpPr>
          <p:cNvPr id="19"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407AE6">
                    <a:alpha val="100000"/>
                  </a:srgbClr>
                </a:solidFill>
                <a:latin typeface="Lato Regular" pitchFamily="34" charset="0"/>
                <a:ea typeface="Lato Regular" pitchFamily="34" charset="-122"/>
                <a:cs typeface="Lato Regular" pitchFamily="34" charset="-120"/>
              </a:rPr>
              <a:t>40</a:t>
            </a:r>
            <a:endParaRPr lang="en-US" sz="1821" dirty="0"/>
          </a:p>
        </p:txBody>
      </p:sp>
      <p:sp>
        <p:nvSpPr>
          <p:cNvPr id="20"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407AE6">
                    <a:alpha val="100000"/>
                  </a:srgbClr>
                </a:solidFill>
                <a:latin typeface="Lato Regular" pitchFamily="34" charset="0"/>
                <a:ea typeface="Lato Regular" pitchFamily="34" charset="-122"/>
                <a:cs typeface="Lato Regular" pitchFamily="34" charset="-120"/>
              </a:rPr>
              <a:t>50</a:t>
            </a:r>
            <a:endParaRPr lang="en-US" sz="1821" dirty="0"/>
          </a:p>
        </p:txBody>
      </p:sp>
      <p:sp>
        <p:nvSpPr>
          <p:cNvPr id="21"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407AE6">
                    <a:alpha val="100000"/>
                  </a:srgbClr>
                </a:solidFill>
                <a:latin typeface="Lato Regular" pitchFamily="34" charset="0"/>
                <a:ea typeface="Lato Regular" pitchFamily="34" charset="-122"/>
                <a:cs typeface="Lato Regular" pitchFamily="34" charset="-120"/>
              </a:rPr>
              <a:t>60</a:t>
            </a:r>
            <a:endParaRPr lang="en-US" sz="1821" dirty="0"/>
          </a:p>
        </p:txBody>
      </p:sp>
      <p:sp>
        <p:nvSpPr>
          <p:cNvPr id="22"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407AE6">
                    <a:alpha val="100000"/>
                  </a:srgbClr>
                </a:solidFill>
                <a:latin typeface="Lato Regular" pitchFamily="34" charset="0"/>
                <a:ea typeface="Lato Regular" pitchFamily="34" charset="-122"/>
                <a:cs typeface="Lato Regular" pitchFamily="34" charset="-120"/>
              </a:rPr>
              <a:t>70</a:t>
            </a:r>
            <a:endParaRPr lang="en-US" sz="1821" dirty="0"/>
          </a:p>
        </p:txBody>
      </p:sp>
      <p:sp>
        <p:nvSpPr>
          <p:cNvPr id="23"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407AE6">
                    <a:alpha val="100000"/>
                  </a:srgbClr>
                </a:solidFill>
                <a:latin typeface="Lato Regular" pitchFamily="34" charset="0"/>
                <a:ea typeface="Lato Regular" pitchFamily="34" charset="-122"/>
                <a:cs typeface="Lato Regular" pitchFamily="34" charset="-120"/>
              </a:rPr>
              <a:t>80</a:t>
            </a:r>
            <a:endParaRPr lang="en-US" sz="1821" dirty="0"/>
          </a:p>
        </p:txBody>
      </p:sp>
      <p:sp>
        <p:nvSpPr>
          <p:cNvPr id="24"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407AE6">
                    <a:alpha val="100000"/>
                  </a:srgbClr>
                </a:solidFill>
                <a:latin typeface="Lato Regular" pitchFamily="34" charset="0"/>
                <a:ea typeface="Lato Regular" pitchFamily="34" charset="-122"/>
                <a:cs typeface="Lato Regular" pitchFamily="34" charset="-120"/>
              </a:rPr>
              <a:t>90</a:t>
            </a:r>
            <a:endParaRPr lang="en-US" sz="1821" dirty="0"/>
          </a:p>
        </p:txBody>
      </p:sp>
      <p:sp>
        <p:nvSpPr>
          <p:cNvPr id="25"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407AE6">
                    <a:alpha val="100000"/>
                  </a:srgbClr>
                </a:solidFill>
                <a:latin typeface="Lato Regular" pitchFamily="34" charset="0"/>
                <a:ea typeface="Lato Regular" pitchFamily="34" charset="-122"/>
                <a:cs typeface="Lato Regular" pitchFamily="34" charset="-120"/>
              </a:rPr>
              <a:t>100</a:t>
            </a:r>
            <a:endParaRPr lang="en-US" sz="1821" dirty="0"/>
          </a:p>
        </p:txBody>
      </p:sp>
      <p:pic>
        <p:nvPicPr>
          <p:cNvPr id="26"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8467" y="3771900"/>
            <a:ext cx="8291591" cy="5511006"/>
          </a:xfrm>
          <a:prstGeom prst="rect">
            <a:avLst/>
          </a:prstGeom>
        </p:spPr>
      </p:pic>
      <p:pic>
        <p:nvPicPr>
          <p:cNvPr id="27"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2766" y="4185444"/>
            <a:ext cx="11567" cy="5258445"/>
          </a:xfrm>
          <a:prstGeom prst="rect">
            <a:avLst/>
          </a:prstGeom>
        </p:spPr>
      </p:pic>
      <p:pic>
        <p:nvPicPr>
          <p:cNvPr id="28"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1279" y="4185444"/>
            <a:ext cx="11567" cy="5258445"/>
          </a:xfrm>
          <a:prstGeom prst="rect">
            <a:avLst/>
          </a:prstGeom>
        </p:spPr>
      </p:pic>
      <p:pic>
        <p:nvPicPr>
          <p:cNvPr id="29"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89795" y="4185444"/>
            <a:ext cx="11567" cy="5258445"/>
          </a:xfrm>
          <a:prstGeom prst="rect">
            <a:avLst/>
          </a:prstGeom>
        </p:spPr>
      </p:pic>
      <p:pic>
        <p:nvPicPr>
          <p:cNvPr id="30"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28309" y="4185444"/>
            <a:ext cx="11567" cy="5258445"/>
          </a:xfrm>
          <a:prstGeom prst="rect">
            <a:avLst/>
          </a:prstGeom>
        </p:spPr>
      </p:pic>
      <p:pic>
        <p:nvPicPr>
          <p:cNvPr id="31"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66828" y="4185444"/>
            <a:ext cx="11567" cy="5258445"/>
          </a:xfrm>
          <a:prstGeom prst="rect">
            <a:avLst/>
          </a:prstGeom>
        </p:spPr>
      </p:pic>
      <p:pic>
        <p:nvPicPr>
          <p:cNvPr id="32" name="Image 8"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205341" y="4185444"/>
            <a:ext cx="11567" cy="5258445"/>
          </a:xfrm>
          <a:prstGeom prst="rect">
            <a:avLst/>
          </a:prstGeom>
        </p:spPr>
      </p:pic>
      <p:pic>
        <p:nvPicPr>
          <p:cNvPr id="33" name="Image 9"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343854" y="4185444"/>
            <a:ext cx="11567" cy="5258445"/>
          </a:xfrm>
          <a:prstGeom prst="rect">
            <a:avLst/>
          </a:prstGeom>
        </p:spPr>
      </p:pic>
      <p:pic>
        <p:nvPicPr>
          <p:cNvPr id="34" name="Image 10"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355539" y="5483845"/>
            <a:ext cx="8050168" cy="2373585"/>
          </a:xfrm>
          <a:prstGeom prst="rect">
            <a:avLst/>
          </a:prstGeom>
        </p:spPr>
      </p:pic>
      <p:pic>
        <p:nvPicPr>
          <p:cNvPr id="35" name="Image 11"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369143" y="6359525"/>
            <a:ext cx="8044028" cy="2268538"/>
          </a:xfrm>
          <a:prstGeom prst="rect">
            <a:avLst/>
          </a:prstGeom>
        </p:spPr>
      </p:pic>
      <p:pic>
        <p:nvPicPr>
          <p:cNvPr id="36" name="Image 12"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441751" y="6055643"/>
            <a:ext cx="153591" cy="153566"/>
          </a:xfrm>
          <a:prstGeom prst="rect">
            <a:avLst/>
          </a:prstGeom>
        </p:spPr>
      </p:pic>
      <p:pic>
        <p:nvPicPr>
          <p:cNvPr id="37" name="Image 13"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441751" y="6981130"/>
            <a:ext cx="153591" cy="153566"/>
          </a:xfrm>
          <a:prstGeom prst="rect">
            <a:avLst/>
          </a:prstGeom>
        </p:spPr>
      </p:pic>
      <p:pic>
        <p:nvPicPr>
          <p:cNvPr id="38" name="Image 14"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580267" y="5651277"/>
            <a:ext cx="153591" cy="153566"/>
          </a:xfrm>
          <a:prstGeom prst="rect">
            <a:avLst/>
          </a:prstGeom>
        </p:spPr>
      </p:pic>
      <p:pic>
        <p:nvPicPr>
          <p:cNvPr id="39" name="Image 15"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580267" y="7415510"/>
            <a:ext cx="153591" cy="153566"/>
          </a:xfrm>
          <a:prstGeom prst="rect">
            <a:avLst/>
          </a:prstGeom>
        </p:spPr>
      </p:pic>
      <p:pic>
        <p:nvPicPr>
          <p:cNvPr id="40" name="Image 16"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718783" y="7732812"/>
            <a:ext cx="153591" cy="153566"/>
          </a:xfrm>
          <a:prstGeom prst="rect">
            <a:avLst/>
          </a:prstGeom>
        </p:spPr>
      </p:pic>
      <p:pic>
        <p:nvPicPr>
          <p:cNvPr id="41" name="Image 17" descr=" ">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6718783" y="6311826"/>
            <a:ext cx="153591" cy="153566"/>
          </a:xfrm>
          <a:prstGeom prst="rect">
            <a:avLst/>
          </a:prstGeom>
        </p:spPr>
      </p:pic>
      <p:pic>
        <p:nvPicPr>
          <p:cNvPr id="42" name="Image 18" descr=" ">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861923" y="6733232"/>
            <a:ext cx="153591" cy="153566"/>
          </a:xfrm>
          <a:prstGeom prst="rect">
            <a:avLst/>
          </a:prstGeom>
        </p:spPr>
      </p:pic>
      <p:pic>
        <p:nvPicPr>
          <p:cNvPr id="43" name="Image 19"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861923" y="6420644"/>
            <a:ext cx="153591" cy="153566"/>
          </a:xfrm>
          <a:prstGeom prst="rect">
            <a:avLst/>
          </a:prstGeom>
        </p:spPr>
      </p:pic>
      <p:pic>
        <p:nvPicPr>
          <p:cNvPr id="44" name="Image 20"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8995813" y="7667575"/>
            <a:ext cx="153591" cy="153566"/>
          </a:xfrm>
          <a:prstGeom prst="rect">
            <a:avLst/>
          </a:prstGeom>
        </p:spPr>
      </p:pic>
      <p:pic>
        <p:nvPicPr>
          <p:cNvPr id="45" name="Image 21"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8995813" y="7076877"/>
            <a:ext cx="153591" cy="153566"/>
          </a:xfrm>
          <a:prstGeom prst="rect">
            <a:avLst/>
          </a:prstGeom>
        </p:spPr>
      </p:pic>
      <p:pic>
        <p:nvPicPr>
          <p:cNvPr id="46" name="Image 22"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0138955" y="6972449"/>
            <a:ext cx="153591" cy="153566"/>
          </a:xfrm>
          <a:prstGeom prst="rect">
            <a:avLst/>
          </a:prstGeom>
        </p:spPr>
      </p:pic>
      <p:pic>
        <p:nvPicPr>
          <p:cNvPr id="47" name="Image 23"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0138955" y="6572771"/>
            <a:ext cx="153591" cy="153566"/>
          </a:xfrm>
          <a:prstGeom prst="rect">
            <a:avLst/>
          </a:prstGeom>
        </p:spPr>
      </p:pic>
      <p:sp>
        <p:nvSpPr>
          <p:cNvPr id="48" name="Shape 22"/>
          <p:cNvSpPr/>
          <p:nvPr/>
        </p:nvSpPr>
        <p:spPr>
          <a:xfrm>
            <a:off x="14403600" y="4191000"/>
            <a:ext cx="5601400" cy="7620000"/>
          </a:xfrm>
          <a:prstGeom prst="rect">
            <a:avLst/>
          </a:prstGeom>
          <a:noFill/>
          <a:ln/>
        </p:spPr>
      </p:sp>
      <p:sp>
        <p:nvSpPr>
          <p:cNvPr id="49" name="Shape 23"/>
          <p:cNvSpPr/>
          <p:nvPr/>
        </p:nvSpPr>
        <p:spPr>
          <a:xfrm>
            <a:off x="14403600" y="4191000"/>
            <a:ext cx="5601400" cy="7620000"/>
          </a:xfrm>
          <a:prstGeom prst="rect">
            <a:avLst/>
          </a:prstGeom>
          <a:noFill/>
          <a:ln/>
        </p:spPr>
      </p:sp>
      <p:pic>
        <p:nvPicPr>
          <p:cNvPr id="50" name="Image 24" descr=" ">    </p:cNvPr>
          <p:cNvPicPr>
            <a:picLocks noChangeAspect="1"/>
          </p:cNvPicPr>
          <p:nvPr/>
        </p:nvPicPr>
        <p:blipFill>
          <a:blip r:embed="rId47"/>
          <a:stretch>
            <a:fillRect/>
          </a:stretch>
        </p:blipFill>
        <p:spPr>
          <a:xfrm>
            <a:off x="14403600" y="4191000"/>
            <a:ext cx="5575997" cy="5575300"/>
          </a:xfrm>
          <a:prstGeom prst="rect">
            <a:avLst/>
          </a:prstGeom>
        </p:spPr>
      </p:pic>
      <p:pic>
        <p:nvPicPr>
          <p:cNvPr id="51" name="Image 25" descr=" ">    </p:cNvPr>
          <p:cNvPicPr>
            <a:picLocks noChangeAspect="1"/>
          </p:cNvPicPr>
          <p:nvPr/>
        </p:nvPicPr>
        <p:blipFill>
          <a:blip r:embed="rId48"/>
          <a:stretch>
            <a:fillRect/>
          </a:stretch>
        </p:blipFill>
        <p:spPr>
          <a:xfrm>
            <a:off x="14403600" y="4191000"/>
            <a:ext cx="5575997" cy="5575300"/>
          </a:xfrm>
          <a:prstGeom prst="rect">
            <a:avLst/>
          </a:prstGeom>
        </p:spPr>
      </p:pic>
      <p:sp>
        <p:nvSpPr>
          <p:cNvPr id="52" name="Shape 24"/>
          <p:cNvSpPr/>
          <p:nvPr/>
        </p:nvSpPr>
        <p:spPr>
          <a:xfrm>
            <a:off x="16150069" y="6365379"/>
            <a:ext cx="2095762" cy="1226566"/>
          </a:xfrm>
          <a:prstGeom prst="rect">
            <a:avLst/>
          </a:prstGeom>
          <a:noFill/>
          <a:ln/>
        </p:spPr>
      </p:sp>
      <p:sp>
        <p:nvSpPr>
          <p:cNvPr id="53" name="Text 25"/>
          <p:cNvSpPr/>
          <p:nvPr/>
        </p:nvSpPr>
        <p:spPr>
          <a:xfrm>
            <a:off x="16150069" y="6216650"/>
            <a:ext cx="2298987"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34.574</a:t>
            </a:r>
            <a:endParaRPr lang="en-US" sz="4800" dirty="0"/>
          </a:p>
        </p:txBody>
      </p:sp>
      <p:sp>
        <p:nvSpPr>
          <p:cNvPr id="54" name="Text 26"/>
          <p:cNvSpPr/>
          <p:nvPr/>
        </p:nvSpPr>
        <p:spPr>
          <a:xfrm>
            <a:off x="16696237" y="7131050"/>
            <a:ext cx="113890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5" name="Shape 27"/>
          <p:cNvSpPr/>
          <p:nvPr/>
        </p:nvSpPr>
        <p:spPr>
          <a:xfrm>
            <a:off x="13260457" y="10515600"/>
            <a:ext cx="7874984" cy="2235200"/>
          </a:xfrm>
          <a:prstGeom prst="rect">
            <a:avLst/>
          </a:prstGeom>
          <a:noFill/>
          <a:ln/>
        </p:spPr>
      </p:sp>
      <p:sp>
        <p:nvSpPr>
          <p:cNvPr id="56" name="Shape 28"/>
          <p:cNvSpPr/>
          <p:nvPr/>
        </p:nvSpPr>
        <p:spPr>
          <a:xfrm>
            <a:off x="13260457" y="10515600"/>
            <a:ext cx="7874984" cy="2235200"/>
          </a:xfrm>
          <a:prstGeom prst="rect">
            <a:avLst/>
          </a:prstGeom>
          <a:noFill/>
          <a:ln/>
        </p:spPr>
      </p:sp>
      <p:sp>
        <p:nvSpPr>
          <p:cNvPr id="57" name="Text 29"/>
          <p:cNvSpPr/>
          <p:nvPr/>
        </p:nvSpPr>
        <p:spPr>
          <a:xfrm>
            <a:off x="13158845" y="10515600"/>
            <a:ext cx="8078210"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Treasure Found</a:t>
            </a:r>
            <a:endParaRPr lang="en-US" sz="4800" dirty="0"/>
          </a:p>
        </p:txBody>
      </p:sp>
      <p:sp>
        <p:nvSpPr>
          <p:cNvPr id="58" name="Text 30"/>
          <p:cNvSpPr/>
          <p:nvPr/>
        </p:nvSpPr>
        <p:spPr>
          <a:xfrm>
            <a:off x="13192716" y="115316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59" name="Shape 31"/>
          <p:cNvSpPr/>
          <p:nvPr/>
        </p:nvSpPr>
        <p:spPr>
          <a:xfrm>
            <a:off x="3251606" y="10515600"/>
            <a:ext cx="7874984" cy="2235200"/>
          </a:xfrm>
          <a:prstGeom prst="rect">
            <a:avLst/>
          </a:prstGeom>
          <a:noFill/>
          <a:ln/>
        </p:spPr>
      </p:sp>
      <p:sp>
        <p:nvSpPr>
          <p:cNvPr id="60" name="Shape 32"/>
          <p:cNvSpPr/>
          <p:nvPr/>
        </p:nvSpPr>
        <p:spPr>
          <a:xfrm>
            <a:off x="3251606" y="10515600"/>
            <a:ext cx="7874984" cy="2235200"/>
          </a:xfrm>
          <a:prstGeom prst="rect">
            <a:avLst/>
          </a:prstGeom>
          <a:noFill/>
          <a:ln/>
        </p:spPr>
      </p:sp>
      <p:sp>
        <p:nvSpPr>
          <p:cNvPr id="61" name="Text 33"/>
          <p:cNvSpPr/>
          <p:nvPr/>
        </p:nvSpPr>
        <p:spPr>
          <a:xfrm>
            <a:off x="3149994" y="10515600"/>
            <a:ext cx="8078210"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Spellcasting Progress</a:t>
            </a:r>
            <a:endParaRPr lang="en-US" sz="4800" dirty="0"/>
          </a:p>
        </p:txBody>
      </p:sp>
      <p:sp>
        <p:nvSpPr>
          <p:cNvPr id="62" name="Text 34"/>
          <p:cNvSpPr/>
          <p:nvPr/>
        </p:nvSpPr>
        <p:spPr>
          <a:xfrm>
            <a:off x="3183865" y="115316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3450981" y="5753100"/>
            <a:ext cx="8738692" cy="2336800"/>
          </a:xfrm>
          <a:prstGeom prst="rect">
            <a:avLst/>
          </a:prstGeom>
          <a:noFill/>
          <a:ln/>
        </p:spPr>
      </p:sp>
      <p:sp>
        <p:nvSpPr>
          <p:cNvPr id="6" name="Shape 2"/>
          <p:cNvSpPr/>
          <p:nvPr/>
        </p:nvSpPr>
        <p:spPr>
          <a:xfrm>
            <a:off x="13450981" y="5753100"/>
            <a:ext cx="8738692" cy="2336800"/>
          </a:xfrm>
          <a:prstGeom prst="rect">
            <a:avLst/>
          </a:prstGeom>
          <a:noFill/>
          <a:ln/>
        </p:spPr>
      </p:sp>
      <p:sp>
        <p:nvSpPr>
          <p:cNvPr id="7" name="Text 3"/>
          <p:cNvSpPr/>
          <p:nvPr/>
        </p:nvSpPr>
        <p:spPr>
          <a:xfrm>
            <a:off x="13450981" y="5753100"/>
            <a:ext cx="8941918"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A web application</a:t>
            </a:r>
            <a:endParaRPr lang="en-US" sz="4800" dirty="0"/>
          </a:p>
        </p:txBody>
      </p:sp>
      <p:sp>
        <p:nvSpPr>
          <p:cNvPr id="8" name="Text 4"/>
          <p:cNvSpPr/>
          <p:nvPr/>
        </p:nvSpPr>
        <p:spPr>
          <a:xfrm>
            <a:off x="13450981" y="6870700"/>
            <a:ext cx="8874176"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9"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032" y="3251200"/>
            <a:ext cx="13768521" cy="8166100"/>
          </a:xfrm>
          <a:prstGeom prst="rect">
            <a:avLst/>
          </a:prstGeom>
        </p:spPr>
      </p:pic>
      <p:pic>
        <p:nvPicPr>
          <p:cNvPr id="10"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4673" y="3594100"/>
            <a:ext cx="9894537" cy="6489700"/>
          </a:xfrm>
          <a:prstGeom prst="rect">
            <a:avLst/>
          </a:prstGeom>
        </p:spPr>
      </p:pic>
      <p:sp>
        <p:nvSpPr>
          <p:cNvPr id="11" name="Text 5"/>
          <p:cNvSpPr/>
          <p:nvPr/>
        </p:nvSpPr>
        <p:spPr>
          <a:xfrm>
            <a:off x="7011276" y="1219200"/>
            <a:ext cx="10690503"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2946768" y="4152900"/>
            <a:ext cx="8738692" cy="2946400"/>
          </a:xfrm>
          <a:prstGeom prst="rect">
            <a:avLst/>
          </a:prstGeom>
          <a:noFill/>
          <a:ln/>
        </p:spPr>
      </p:sp>
      <p:sp>
        <p:nvSpPr>
          <p:cNvPr id="6" name="Shape 2"/>
          <p:cNvSpPr/>
          <p:nvPr/>
        </p:nvSpPr>
        <p:spPr>
          <a:xfrm>
            <a:off x="2946768" y="4152900"/>
            <a:ext cx="8738692" cy="2946400"/>
          </a:xfrm>
          <a:prstGeom prst="rect">
            <a:avLst/>
          </a:prstGeom>
          <a:noFill/>
          <a:ln/>
        </p:spPr>
      </p:sp>
      <p:sp>
        <p:nvSpPr>
          <p:cNvPr id="7" name="Text 3"/>
          <p:cNvSpPr/>
          <p:nvPr/>
        </p:nvSpPr>
        <p:spPr>
          <a:xfrm>
            <a:off x="2946768" y="4152900"/>
            <a:ext cx="8941918"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An mobile app</a:t>
            </a:r>
            <a:endParaRPr lang="en-US" sz="4800" dirty="0"/>
          </a:p>
        </p:txBody>
      </p:sp>
      <p:sp>
        <p:nvSpPr>
          <p:cNvPr id="8" name="Text 4"/>
          <p:cNvSpPr/>
          <p:nvPr/>
        </p:nvSpPr>
        <p:spPr>
          <a:xfrm>
            <a:off x="2946768" y="5270500"/>
            <a:ext cx="887417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9" name="Text 5"/>
          <p:cNvSpPr/>
          <p:nvPr/>
        </p:nvSpPr>
        <p:spPr>
          <a:xfrm>
            <a:off x="2946768" y="76581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0" name="Text 6"/>
          <p:cNvSpPr/>
          <p:nvPr/>
        </p:nvSpPr>
        <p:spPr>
          <a:xfrm>
            <a:off x="2895962" y="1854200"/>
            <a:ext cx="12900579"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The Future of Fantasy</a:t>
            </a:r>
            <a:endParaRPr lang="en-US" sz="8000" dirty="0"/>
          </a:p>
        </p:txBody>
      </p:sp>
      <p:pic>
        <p:nvPicPr>
          <p:cNvPr id="11"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57832" y="1028700"/>
            <a:ext cx="5474384" cy="11849100"/>
          </a:xfrm>
          <a:prstGeom prst="rect">
            <a:avLst/>
          </a:prstGeom>
        </p:spPr>
      </p:pic>
      <p:pic>
        <p:nvPicPr>
          <p:cNvPr id="12"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876410" y="8305800"/>
            <a:ext cx="5715714" cy="2946400"/>
          </a:xfrm>
          <a:prstGeom prst="rect">
            <a:avLst/>
          </a:prstGeom>
          <a:noFill/>
          <a:ln/>
        </p:spPr>
      </p:sp>
      <p:sp>
        <p:nvSpPr>
          <p:cNvPr id="6" name="Shape 2"/>
          <p:cNvSpPr/>
          <p:nvPr/>
        </p:nvSpPr>
        <p:spPr>
          <a:xfrm>
            <a:off x="876410" y="8305800"/>
            <a:ext cx="5715714" cy="2946400"/>
          </a:xfrm>
          <a:prstGeom prst="rect">
            <a:avLst/>
          </a:prstGeom>
          <a:noFill/>
          <a:ln/>
        </p:spPr>
      </p:sp>
      <p:sp>
        <p:nvSpPr>
          <p:cNvPr id="7" name="Text 3"/>
          <p:cNvSpPr/>
          <p:nvPr/>
        </p:nvSpPr>
        <p:spPr>
          <a:xfrm>
            <a:off x="876410" y="8305800"/>
            <a:ext cx="5918940"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A web application</a:t>
            </a:r>
            <a:endParaRPr lang="en-US" sz="4800" dirty="0"/>
          </a:p>
        </p:txBody>
      </p:sp>
      <p:sp>
        <p:nvSpPr>
          <p:cNvPr id="8" name="Text 4"/>
          <p:cNvSpPr/>
          <p:nvPr/>
        </p:nvSpPr>
        <p:spPr>
          <a:xfrm>
            <a:off x="876410" y="9423400"/>
            <a:ext cx="5851198"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9" name="Text 5"/>
          <p:cNvSpPr/>
          <p:nvPr/>
        </p:nvSpPr>
        <p:spPr>
          <a:xfrm>
            <a:off x="825603" y="1231900"/>
            <a:ext cx="7007042" cy="6434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A Gateway to a World of Fantasy and Wonder</a:t>
            </a:r>
            <a:endParaRPr lang="en-US" sz="8000" dirty="0"/>
          </a:p>
        </p:txBody>
      </p:sp>
      <p:sp>
        <p:nvSpPr>
          <p:cNvPr id="10" name="Text 6"/>
          <p:cNvSpPr/>
          <p:nvPr/>
        </p:nvSpPr>
        <p:spPr>
          <a:xfrm>
            <a:off x="16766096" y="44196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1"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0387" y="749300"/>
            <a:ext cx="8573572" cy="12331700"/>
          </a:xfrm>
          <a:prstGeom prst="rect">
            <a:avLst/>
          </a:prstGeom>
        </p:spPr>
      </p:pic>
      <p:pic>
        <p:nvPicPr>
          <p:cNvPr id="12"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8467725" y="8674100"/>
            <a:ext cx="7464300" cy="3386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7959662" y="4394200"/>
            <a:ext cx="8480427" cy="29802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Welcome</a:t>
            </a:r>
            <a:endParaRPr lang="en-US" sz="12800" dirty="0"/>
          </a:p>
        </p:txBody>
      </p:sp>
      <p:sp>
        <p:nvSpPr>
          <p:cNvPr id="6" name="Text 2"/>
          <p:cNvSpPr/>
          <p:nvPr/>
        </p:nvSpPr>
        <p:spPr>
          <a:xfrm>
            <a:off x="5000192" y="6921500"/>
            <a:ext cx="14399366" cy="2573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646356" cy="13716000"/>
          </a:xfrm>
          <a:prstGeom prst="rect">
            <a:avLst/>
          </a:prstGeom>
        </p:spPr>
      </p:pic>
      <p:sp>
        <p:nvSpPr>
          <p:cNvPr id="6" name="Shape 1"/>
          <p:cNvSpPr/>
          <p:nvPr/>
        </p:nvSpPr>
        <p:spPr>
          <a:xfrm>
            <a:off x="8675184" y="2578100"/>
            <a:ext cx="6604826" cy="3759200"/>
          </a:xfrm>
          <a:prstGeom prst="rect">
            <a:avLst/>
          </a:prstGeom>
          <a:noFill/>
          <a:ln/>
        </p:spPr>
      </p:sp>
      <p:sp>
        <p:nvSpPr>
          <p:cNvPr id="7" name="Shape 2"/>
          <p:cNvSpPr/>
          <p:nvPr/>
        </p:nvSpPr>
        <p:spPr>
          <a:xfrm>
            <a:off x="8675184" y="3238500"/>
            <a:ext cx="622378" cy="2438400"/>
          </a:xfrm>
          <a:prstGeom prst="rect">
            <a:avLst/>
          </a:prstGeom>
          <a:noFill/>
          <a:ln/>
        </p:spPr>
      </p:sp>
      <p:sp>
        <p:nvSpPr>
          <p:cNvPr id="8" name="Text 3"/>
          <p:cNvSpPr/>
          <p:nvPr/>
        </p:nvSpPr>
        <p:spPr>
          <a:xfrm>
            <a:off x="8675184" y="3238500"/>
            <a:ext cx="1164312"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1</a:t>
            </a:r>
            <a:endParaRPr lang="en-US" sz="12800" dirty="0"/>
          </a:p>
        </p:txBody>
      </p:sp>
      <p:sp>
        <p:nvSpPr>
          <p:cNvPr id="9" name="Shape 4"/>
          <p:cNvSpPr/>
          <p:nvPr/>
        </p:nvSpPr>
        <p:spPr>
          <a:xfrm>
            <a:off x="9500787" y="2578100"/>
            <a:ext cx="5779222" cy="3759200"/>
          </a:xfrm>
          <a:prstGeom prst="rect">
            <a:avLst/>
          </a:prstGeom>
          <a:noFill/>
          <a:ln/>
        </p:spPr>
      </p:sp>
      <p:sp>
        <p:nvSpPr>
          <p:cNvPr id="10" name="Text 5"/>
          <p:cNvSpPr/>
          <p:nvPr/>
        </p:nvSpPr>
        <p:spPr>
          <a:xfrm>
            <a:off x="9500787" y="2578100"/>
            <a:ext cx="5982448" cy="2032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Discover the secrets</a:t>
            </a:r>
            <a:endParaRPr lang="en-US" sz="4800" dirty="0"/>
          </a:p>
        </p:txBody>
      </p:sp>
      <p:sp>
        <p:nvSpPr>
          <p:cNvPr id="11" name="Text 6"/>
          <p:cNvSpPr/>
          <p:nvPr/>
        </p:nvSpPr>
        <p:spPr>
          <a:xfrm>
            <a:off x="9500787" y="4508500"/>
            <a:ext cx="591470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2" name="Shape 7"/>
          <p:cNvSpPr/>
          <p:nvPr/>
        </p:nvSpPr>
        <p:spPr>
          <a:xfrm>
            <a:off x="8675184" y="6997700"/>
            <a:ext cx="6604826" cy="4368800"/>
          </a:xfrm>
          <a:prstGeom prst="rect">
            <a:avLst/>
          </a:prstGeom>
          <a:noFill/>
          <a:ln/>
        </p:spPr>
      </p:sp>
      <p:sp>
        <p:nvSpPr>
          <p:cNvPr id="13" name="Shape 8"/>
          <p:cNvSpPr/>
          <p:nvPr/>
        </p:nvSpPr>
        <p:spPr>
          <a:xfrm>
            <a:off x="8675184" y="7962900"/>
            <a:ext cx="990724" cy="2438400"/>
          </a:xfrm>
          <a:prstGeom prst="rect">
            <a:avLst/>
          </a:prstGeom>
          <a:noFill/>
          <a:ln/>
        </p:spPr>
      </p:sp>
      <p:sp>
        <p:nvSpPr>
          <p:cNvPr id="14" name="Text 9"/>
          <p:cNvSpPr/>
          <p:nvPr/>
        </p:nvSpPr>
        <p:spPr>
          <a:xfrm>
            <a:off x="8675184" y="7962900"/>
            <a:ext cx="1532658"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3</a:t>
            </a:r>
            <a:endParaRPr lang="en-US" sz="12800" dirty="0"/>
          </a:p>
        </p:txBody>
      </p:sp>
      <p:sp>
        <p:nvSpPr>
          <p:cNvPr id="15" name="Shape 10"/>
          <p:cNvSpPr/>
          <p:nvPr/>
        </p:nvSpPr>
        <p:spPr>
          <a:xfrm>
            <a:off x="9869133" y="6997700"/>
            <a:ext cx="5410876" cy="4368800"/>
          </a:xfrm>
          <a:prstGeom prst="rect">
            <a:avLst/>
          </a:prstGeom>
          <a:noFill/>
          <a:ln/>
        </p:spPr>
      </p:sp>
      <p:sp>
        <p:nvSpPr>
          <p:cNvPr id="16" name="Text 11"/>
          <p:cNvSpPr/>
          <p:nvPr/>
        </p:nvSpPr>
        <p:spPr>
          <a:xfrm>
            <a:off x="9869133" y="6997700"/>
            <a:ext cx="5614102" cy="2032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Meet the creatures</a:t>
            </a:r>
            <a:endParaRPr lang="en-US" sz="4800" dirty="0"/>
          </a:p>
        </p:txBody>
      </p:sp>
      <p:sp>
        <p:nvSpPr>
          <p:cNvPr id="17" name="Text 12"/>
          <p:cNvSpPr/>
          <p:nvPr/>
        </p:nvSpPr>
        <p:spPr>
          <a:xfrm>
            <a:off x="9869133" y="8928100"/>
            <a:ext cx="5546360"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18" name="Shape 13"/>
          <p:cNvSpPr/>
          <p:nvPr/>
        </p:nvSpPr>
        <p:spPr>
          <a:xfrm>
            <a:off x="16181822" y="6997700"/>
            <a:ext cx="6604826" cy="4368800"/>
          </a:xfrm>
          <a:prstGeom prst="rect">
            <a:avLst/>
          </a:prstGeom>
          <a:noFill/>
          <a:ln/>
        </p:spPr>
      </p:sp>
      <p:sp>
        <p:nvSpPr>
          <p:cNvPr id="19" name="Shape 14"/>
          <p:cNvSpPr/>
          <p:nvPr/>
        </p:nvSpPr>
        <p:spPr>
          <a:xfrm>
            <a:off x="16181822" y="7962900"/>
            <a:ext cx="1105038" cy="2438400"/>
          </a:xfrm>
          <a:prstGeom prst="rect">
            <a:avLst/>
          </a:prstGeom>
          <a:noFill/>
          <a:ln/>
        </p:spPr>
      </p:sp>
      <p:sp>
        <p:nvSpPr>
          <p:cNvPr id="20" name="Text 15"/>
          <p:cNvSpPr/>
          <p:nvPr/>
        </p:nvSpPr>
        <p:spPr>
          <a:xfrm>
            <a:off x="16181822" y="7962900"/>
            <a:ext cx="1646973"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4</a:t>
            </a:r>
            <a:endParaRPr lang="en-US" sz="12800" dirty="0"/>
          </a:p>
        </p:txBody>
      </p:sp>
      <p:sp>
        <p:nvSpPr>
          <p:cNvPr id="21" name="Shape 16"/>
          <p:cNvSpPr/>
          <p:nvPr/>
        </p:nvSpPr>
        <p:spPr>
          <a:xfrm>
            <a:off x="17490086" y="6997700"/>
            <a:ext cx="5296562" cy="4368800"/>
          </a:xfrm>
          <a:prstGeom prst="rect">
            <a:avLst/>
          </a:prstGeom>
          <a:noFill/>
          <a:ln/>
        </p:spPr>
      </p:sp>
      <p:sp>
        <p:nvSpPr>
          <p:cNvPr id="22" name="Text 17"/>
          <p:cNvSpPr/>
          <p:nvPr/>
        </p:nvSpPr>
        <p:spPr>
          <a:xfrm>
            <a:off x="17490086" y="6997700"/>
            <a:ext cx="5499787" cy="2032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Uncover the magic</a:t>
            </a:r>
            <a:endParaRPr lang="en-US" sz="4800" dirty="0"/>
          </a:p>
        </p:txBody>
      </p:sp>
      <p:sp>
        <p:nvSpPr>
          <p:cNvPr id="23" name="Text 18"/>
          <p:cNvSpPr/>
          <p:nvPr/>
        </p:nvSpPr>
        <p:spPr>
          <a:xfrm>
            <a:off x="17490086" y="8928100"/>
            <a:ext cx="5432046"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24" name="Shape 19"/>
          <p:cNvSpPr/>
          <p:nvPr/>
        </p:nvSpPr>
        <p:spPr>
          <a:xfrm>
            <a:off x="16181822" y="2578100"/>
            <a:ext cx="6604826" cy="3759200"/>
          </a:xfrm>
          <a:prstGeom prst="rect">
            <a:avLst/>
          </a:prstGeom>
          <a:noFill/>
          <a:ln/>
        </p:spPr>
      </p:sp>
      <p:sp>
        <p:nvSpPr>
          <p:cNvPr id="25" name="Shape 20"/>
          <p:cNvSpPr/>
          <p:nvPr/>
        </p:nvSpPr>
        <p:spPr>
          <a:xfrm>
            <a:off x="16181822" y="3238500"/>
            <a:ext cx="939917" cy="2438400"/>
          </a:xfrm>
          <a:prstGeom prst="rect">
            <a:avLst/>
          </a:prstGeom>
          <a:noFill/>
          <a:ln/>
        </p:spPr>
      </p:sp>
      <p:sp>
        <p:nvSpPr>
          <p:cNvPr id="26" name="Text 21"/>
          <p:cNvSpPr/>
          <p:nvPr/>
        </p:nvSpPr>
        <p:spPr>
          <a:xfrm>
            <a:off x="16181822" y="3238500"/>
            <a:ext cx="1481852"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2</a:t>
            </a:r>
            <a:endParaRPr lang="en-US" sz="12800" dirty="0"/>
          </a:p>
        </p:txBody>
      </p:sp>
      <p:sp>
        <p:nvSpPr>
          <p:cNvPr id="27" name="Shape 22"/>
          <p:cNvSpPr/>
          <p:nvPr/>
        </p:nvSpPr>
        <p:spPr>
          <a:xfrm>
            <a:off x="17324965" y="2578100"/>
            <a:ext cx="5461683" cy="3759200"/>
          </a:xfrm>
          <a:prstGeom prst="rect">
            <a:avLst/>
          </a:prstGeom>
          <a:noFill/>
          <a:ln/>
        </p:spPr>
      </p:sp>
      <p:sp>
        <p:nvSpPr>
          <p:cNvPr id="28" name="Text 23"/>
          <p:cNvSpPr/>
          <p:nvPr/>
        </p:nvSpPr>
        <p:spPr>
          <a:xfrm>
            <a:off x="17324965" y="2578100"/>
            <a:ext cx="5664908" cy="2032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Find your own path</a:t>
            </a:r>
            <a:endParaRPr lang="en-US" sz="4800" dirty="0"/>
          </a:p>
        </p:txBody>
      </p:sp>
      <p:sp>
        <p:nvSpPr>
          <p:cNvPr id="29" name="Text 24"/>
          <p:cNvSpPr/>
          <p:nvPr/>
        </p:nvSpPr>
        <p:spPr>
          <a:xfrm>
            <a:off x="17324965" y="4508500"/>
            <a:ext cx="559716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8063" y="2933700"/>
            <a:ext cx="14479810" cy="7861300"/>
          </a:xfrm>
          <a:prstGeom prst="rect">
            <a:avLst/>
          </a:prstGeom>
        </p:spPr>
      </p:pic>
      <p:sp>
        <p:nvSpPr>
          <p:cNvPr id="6" name="Text 1"/>
          <p:cNvSpPr/>
          <p:nvPr/>
        </p:nvSpPr>
        <p:spPr>
          <a:xfrm>
            <a:off x="5012893" y="11696700"/>
            <a:ext cx="14348560" cy="1862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Fantasy Realm at a Glance</a:t>
            </a:r>
            <a:endParaRPr lang="en-US" sz="8000" dirty="0"/>
          </a:p>
        </p:txBody>
      </p:sp>
      <p:sp>
        <p:nvSpPr>
          <p:cNvPr id="7" name="Shape 2"/>
          <p:cNvSpPr/>
          <p:nvPr/>
        </p:nvSpPr>
        <p:spPr>
          <a:xfrm>
            <a:off x="15724565" y="1562100"/>
            <a:ext cx="6935067" cy="2844800"/>
          </a:xfrm>
          <a:prstGeom prst="rect">
            <a:avLst/>
          </a:prstGeom>
          <a:noFill/>
          <a:ln/>
        </p:spPr>
      </p:sp>
      <p:sp>
        <p:nvSpPr>
          <p:cNvPr id="8" name="Shape 3"/>
          <p:cNvSpPr/>
          <p:nvPr/>
        </p:nvSpPr>
        <p:spPr>
          <a:xfrm>
            <a:off x="15724565" y="1562100"/>
            <a:ext cx="6935067" cy="2844800"/>
          </a:xfrm>
          <a:prstGeom prst="rect">
            <a:avLst/>
          </a:prstGeom>
          <a:noFill/>
          <a:ln/>
        </p:spPr>
      </p:sp>
      <p:sp>
        <p:nvSpPr>
          <p:cNvPr id="9" name="Text 4"/>
          <p:cNvSpPr/>
          <p:nvPr/>
        </p:nvSpPr>
        <p:spPr>
          <a:xfrm>
            <a:off x="15724565" y="1562100"/>
            <a:ext cx="7138292"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The Enchanted Forest</a:t>
            </a:r>
            <a:endParaRPr lang="en-US" sz="4800" dirty="0"/>
          </a:p>
        </p:txBody>
      </p:sp>
      <p:sp>
        <p:nvSpPr>
          <p:cNvPr id="10" name="Text 5"/>
          <p:cNvSpPr/>
          <p:nvPr/>
        </p:nvSpPr>
        <p:spPr>
          <a:xfrm>
            <a:off x="15724565" y="25781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1" name="Shape 6"/>
          <p:cNvSpPr/>
          <p:nvPr/>
        </p:nvSpPr>
        <p:spPr>
          <a:xfrm>
            <a:off x="15724565" y="4864100"/>
            <a:ext cx="6935067" cy="2844800"/>
          </a:xfrm>
          <a:prstGeom prst="rect">
            <a:avLst/>
          </a:prstGeom>
          <a:noFill/>
          <a:ln/>
        </p:spPr>
      </p:sp>
      <p:sp>
        <p:nvSpPr>
          <p:cNvPr id="12" name="Shape 7"/>
          <p:cNvSpPr/>
          <p:nvPr/>
        </p:nvSpPr>
        <p:spPr>
          <a:xfrm>
            <a:off x="15724565" y="4864100"/>
            <a:ext cx="6935067" cy="2844800"/>
          </a:xfrm>
          <a:prstGeom prst="rect">
            <a:avLst/>
          </a:prstGeom>
          <a:noFill/>
          <a:ln/>
        </p:spPr>
      </p:sp>
      <p:sp>
        <p:nvSpPr>
          <p:cNvPr id="13" name="Text 8"/>
          <p:cNvSpPr/>
          <p:nvPr/>
        </p:nvSpPr>
        <p:spPr>
          <a:xfrm>
            <a:off x="15724565" y="4864100"/>
            <a:ext cx="7138292"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The Crystal Caves</a:t>
            </a:r>
            <a:endParaRPr lang="en-US" sz="4800" dirty="0"/>
          </a:p>
        </p:txBody>
      </p:sp>
      <p:sp>
        <p:nvSpPr>
          <p:cNvPr id="14" name="Text 9"/>
          <p:cNvSpPr/>
          <p:nvPr/>
        </p:nvSpPr>
        <p:spPr>
          <a:xfrm>
            <a:off x="15724565" y="58801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5" name="Shape 10"/>
          <p:cNvSpPr/>
          <p:nvPr/>
        </p:nvSpPr>
        <p:spPr>
          <a:xfrm>
            <a:off x="15724565" y="8191500"/>
            <a:ext cx="6935067" cy="2235200"/>
          </a:xfrm>
          <a:prstGeom prst="rect">
            <a:avLst/>
          </a:prstGeom>
          <a:noFill/>
          <a:ln/>
        </p:spPr>
      </p:sp>
      <p:sp>
        <p:nvSpPr>
          <p:cNvPr id="16" name="Shape 11"/>
          <p:cNvSpPr/>
          <p:nvPr/>
        </p:nvSpPr>
        <p:spPr>
          <a:xfrm>
            <a:off x="15724565" y="8191500"/>
            <a:ext cx="6935067" cy="2235200"/>
          </a:xfrm>
          <a:prstGeom prst="rect">
            <a:avLst/>
          </a:prstGeom>
          <a:noFill/>
          <a:ln/>
        </p:spPr>
      </p:sp>
      <p:sp>
        <p:nvSpPr>
          <p:cNvPr id="17" name="Text 12"/>
          <p:cNvSpPr/>
          <p:nvPr/>
        </p:nvSpPr>
        <p:spPr>
          <a:xfrm>
            <a:off x="15724565" y="8191500"/>
            <a:ext cx="7138292"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The Dragon's Lair</a:t>
            </a:r>
            <a:endParaRPr lang="en-US" sz="4800" dirty="0"/>
          </a:p>
        </p:txBody>
      </p:sp>
      <p:sp>
        <p:nvSpPr>
          <p:cNvPr id="18" name="Text 13"/>
          <p:cNvSpPr/>
          <p:nvPr/>
        </p:nvSpPr>
        <p:spPr>
          <a:xfrm>
            <a:off x="15724565" y="9207500"/>
            <a:ext cx="7070550"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6054423" y="965200"/>
            <a:ext cx="12278201" cy="1862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The Timeline</a:t>
            </a:r>
            <a:endParaRPr lang="en-US" sz="8000" dirty="0"/>
          </a:p>
        </p:txBody>
      </p:sp>
      <p:pic>
        <p:nvPicPr>
          <p:cNvPr id="6" name="Image 2" descr=" ">    </p:cNvPr>
          <p:cNvPicPr>
            <a:picLocks noChangeAspect="1"/>
          </p:cNvPicPr>
          <p:nvPr/>
        </p:nvPicPr>
        <p:blipFill>
          <a:blip r:embed="rId3"/>
          <a:stretch>
            <a:fillRect/>
          </a:stretch>
        </p:blipFill>
        <p:spPr>
          <a:xfrm>
            <a:off x="927216" y="4470400"/>
            <a:ext cx="22532616" cy="7251700"/>
          </a:xfrm>
          <a:prstGeom prst="rect">
            <a:avLst/>
          </a:prstGeom>
        </p:spPr>
      </p:pic>
      <p:sp>
        <p:nvSpPr>
          <p:cNvPr id="7" name="Shape 2"/>
          <p:cNvSpPr/>
          <p:nvPr/>
        </p:nvSpPr>
        <p:spPr>
          <a:xfrm>
            <a:off x="3035679" y="7200900"/>
            <a:ext cx="18087061" cy="1625600"/>
          </a:xfrm>
          <a:prstGeom prst="rect">
            <a:avLst/>
          </a:prstGeom>
          <a:noFill/>
          <a:ln/>
        </p:spPr>
      </p:sp>
      <p:pic>
        <p:nvPicPr>
          <p:cNvPr id="8" name="Image 3" descr=" ">    </p:cNvPr>
          <p:cNvPicPr>
            <a:picLocks noChangeAspect="1"/>
          </p:cNvPicPr>
          <p:nvPr/>
        </p:nvPicPr>
        <p:blipFill>
          <a:blip r:embed="rId4"/>
          <a:stretch>
            <a:fillRect/>
          </a:stretch>
        </p:blipFill>
        <p:spPr>
          <a:xfrm>
            <a:off x="3035679" y="7200900"/>
            <a:ext cx="1625803" cy="1625600"/>
          </a:xfrm>
          <a:prstGeom prst="rect">
            <a:avLst/>
          </a:prstGeom>
        </p:spPr>
      </p:pic>
      <p:sp>
        <p:nvSpPr>
          <p:cNvPr id="9" name="Shape 3"/>
          <p:cNvSpPr/>
          <p:nvPr/>
        </p:nvSpPr>
        <p:spPr>
          <a:xfrm>
            <a:off x="3035679" y="7200900"/>
            <a:ext cx="1625803" cy="1625600"/>
          </a:xfrm>
          <a:prstGeom prst="roundRect">
            <a:avLst>
              <a:gd name="adj" fmla="val 781313"/>
            </a:avLst>
          </a:prstGeom>
          <a:noFill/>
          <a:ln w="12700">
            <a:solidFill>
              <a:srgbClr val="407AE6"/>
            </a:solidFill>
            <a:prstDash val="solid"/>
          </a:ln>
        </p:spPr>
      </p:sp>
      <p:sp>
        <p:nvSpPr>
          <p:cNvPr id="10" name="Text 4"/>
          <p:cNvSpPr/>
          <p:nvPr/>
        </p:nvSpPr>
        <p:spPr>
          <a:xfrm>
            <a:off x="3022978" y="7454900"/>
            <a:ext cx="1651206" cy="1117600"/>
          </a:xfrm>
          <a:prstGeom prst="rect">
            <a:avLst/>
          </a:prstGeom>
          <a:noFill/>
          <a:ln/>
        </p:spPr>
        <p:txBody>
          <a:bodyPr wrap="square" lIns="0" tIns="0" rIns="0" bIns="0" rtlCol="0" anchor="ctr"/>
          <a:lstStyle/>
          <a:p>
            <a:pPr algn="ctr" indent="0" marL="0">
              <a:buNone/>
            </a:pPr>
            <a:r>
              <a:rPr lang="en-US" sz="4800" dirty="0">
                <a:solidFill>
                  <a:srgbClr val="407AE6">
                    <a:alpha val="100000"/>
                  </a:srgbClr>
                </a:solidFill>
                <a:latin typeface="Poppins Bold" pitchFamily="34" charset="0"/>
                <a:ea typeface="Poppins Bold" pitchFamily="34" charset="-122"/>
                <a:cs typeface="Poppins Bold" pitchFamily="34" charset="-120"/>
              </a:rPr>
              <a:t>2022</a:t>
            </a:r>
            <a:endParaRPr lang="en-US" sz="4800" dirty="0"/>
          </a:p>
        </p:txBody>
      </p:sp>
      <p:sp>
        <p:nvSpPr>
          <p:cNvPr id="11" name="Shape 5"/>
          <p:cNvSpPr/>
          <p:nvPr/>
        </p:nvSpPr>
        <p:spPr>
          <a:xfrm>
            <a:off x="4661483" y="8013700"/>
            <a:ext cx="3861283" cy="0"/>
          </a:xfrm>
          <a:prstGeom prst="rect">
            <a:avLst/>
          </a:prstGeom>
          <a:noFill/>
          <a:ln/>
        </p:spPr>
      </p:sp>
      <p:pic>
        <p:nvPicPr>
          <p:cNvPr id="12" name="Image 4"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1483" y="7975600"/>
            <a:ext cx="3861283" cy="38100"/>
          </a:xfrm>
          <a:prstGeom prst="rect">
            <a:avLst/>
          </a:prstGeom>
        </p:spPr>
      </p:pic>
      <p:pic>
        <p:nvPicPr>
          <p:cNvPr id="13" name="Image 5" descr=" ">    </p:cNvPr>
          <p:cNvPicPr>
            <a:picLocks noChangeAspect="1"/>
          </p:cNvPicPr>
          <p:nvPr/>
        </p:nvPicPr>
        <p:blipFill>
          <a:blip r:embed="rId7"/>
          <a:stretch>
            <a:fillRect/>
          </a:stretch>
        </p:blipFill>
        <p:spPr>
          <a:xfrm>
            <a:off x="8522765" y="7200900"/>
            <a:ext cx="1625803" cy="1625600"/>
          </a:xfrm>
          <a:prstGeom prst="rect">
            <a:avLst/>
          </a:prstGeom>
        </p:spPr>
      </p:pic>
      <p:sp>
        <p:nvSpPr>
          <p:cNvPr id="14" name="Shape 6"/>
          <p:cNvSpPr/>
          <p:nvPr/>
        </p:nvSpPr>
        <p:spPr>
          <a:xfrm>
            <a:off x="8522765" y="7200900"/>
            <a:ext cx="1625803" cy="1625600"/>
          </a:xfrm>
          <a:prstGeom prst="roundRect">
            <a:avLst>
              <a:gd name="adj" fmla="val 781313"/>
            </a:avLst>
          </a:prstGeom>
          <a:noFill/>
          <a:ln w="12700">
            <a:solidFill>
              <a:srgbClr val="407AE6"/>
            </a:solidFill>
            <a:prstDash val="solid"/>
          </a:ln>
        </p:spPr>
      </p:sp>
      <p:sp>
        <p:nvSpPr>
          <p:cNvPr id="15" name="Text 7"/>
          <p:cNvSpPr/>
          <p:nvPr/>
        </p:nvSpPr>
        <p:spPr>
          <a:xfrm>
            <a:off x="8497362" y="7454900"/>
            <a:ext cx="1676610" cy="1117600"/>
          </a:xfrm>
          <a:prstGeom prst="rect">
            <a:avLst/>
          </a:prstGeom>
          <a:noFill/>
          <a:ln/>
        </p:spPr>
        <p:txBody>
          <a:bodyPr wrap="square" lIns="0" tIns="0" rIns="0" bIns="0" rtlCol="0" anchor="ctr"/>
          <a:lstStyle/>
          <a:p>
            <a:pPr algn="ctr" indent="0" marL="0">
              <a:buNone/>
            </a:pPr>
            <a:r>
              <a:rPr lang="en-US" sz="4800" dirty="0">
                <a:solidFill>
                  <a:srgbClr val="407AE6">
                    <a:alpha val="100000"/>
                  </a:srgbClr>
                </a:solidFill>
                <a:latin typeface="Poppins Bold" pitchFamily="34" charset="0"/>
                <a:ea typeface="Poppins Bold" pitchFamily="34" charset="-122"/>
                <a:cs typeface="Poppins Bold" pitchFamily="34" charset="-120"/>
              </a:rPr>
              <a:t>2023</a:t>
            </a:r>
            <a:endParaRPr lang="en-US" sz="4800" dirty="0"/>
          </a:p>
        </p:txBody>
      </p:sp>
      <p:sp>
        <p:nvSpPr>
          <p:cNvPr id="16" name="Shape 8"/>
          <p:cNvSpPr/>
          <p:nvPr/>
        </p:nvSpPr>
        <p:spPr>
          <a:xfrm>
            <a:off x="10148568" y="8013700"/>
            <a:ext cx="3861283" cy="0"/>
          </a:xfrm>
          <a:prstGeom prst="rect">
            <a:avLst/>
          </a:prstGeom>
          <a:noFill/>
          <a:ln/>
        </p:spPr>
      </p:sp>
      <p:pic>
        <p:nvPicPr>
          <p:cNvPr id="17" name="Image 6"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48568" y="7975600"/>
            <a:ext cx="3861283" cy="38100"/>
          </a:xfrm>
          <a:prstGeom prst="rect">
            <a:avLst/>
          </a:prstGeom>
        </p:spPr>
      </p:pic>
      <p:pic>
        <p:nvPicPr>
          <p:cNvPr id="18" name="Image 7" descr=" ">    </p:cNvPr>
          <p:cNvPicPr>
            <a:picLocks noChangeAspect="1"/>
          </p:cNvPicPr>
          <p:nvPr/>
        </p:nvPicPr>
        <p:blipFill>
          <a:blip r:embed="rId10"/>
          <a:stretch>
            <a:fillRect/>
          </a:stretch>
        </p:blipFill>
        <p:spPr>
          <a:xfrm>
            <a:off x="14009851" y="7200900"/>
            <a:ext cx="1625803" cy="1625600"/>
          </a:xfrm>
          <a:prstGeom prst="rect">
            <a:avLst/>
          </a:prstGeom>
        </p:spPr>
      </p:pic>
      <p:sp>
        <p:nvSpPr>
          <p:cNvPr id="19" name="Shape 9"/>
          <p:cNvSpPr/>
          <p:nvPr/>
        </p:nvSpPr>
        <p:spPr>
          <a:xfrm>
            <a:off x="14009851" y="7200900"/>
            <a:ext cx="1625803" cy="1625600"/>
          </a:xfrm>
          <a:prstGeom prst="roundRect">
            <a:avLst>
              <a:gd name="adj" fmla="val 781313"/>
            </a:avLst>
          </a:prstGeom>
          <a:noFill/>
          <a:ln w="12700">
            <a:solidFill>
              <a:srgbClr val="407AE6"/>
            </a:solidFill>
            <a:prstDash val="solid"/>
          </a:ln>
        </p:spPr>
      </p:sp>
      <p:sp>
        <p:nvSpPr>
          <p:cNvPr id="20" name="Text 10"/>
          <p:cNvSpPr/>
          <p:nvPr/>
        </p:nvSpPr>
        <p:spPr>
          <a:xfrm>
            <a:off x="13965395" y="7454900"/>
            <a:ext cx="1714714" cy="1117600"/>
          </a:xfrm>
          <a:prstGeom prst="rect">
            <a:avLst/>
          </a:prstGeom>
          <a:noFill/>
          <a:ln/>
        </p:spPr>
        <p:txBody>
          <a:bodyPr wrap="square" lIns="0" tIns="0" rIns="0" bIns="0" rtlCol="0" anchor="ctr"/>
          <a:lstStyle/>
          <a:p>
            <a:pPr algn="ctr" indent="0" marL="0">
              <a:buNone/>
            </a:pPr>
            <a:r>
              <a:rPr lang="en-US" sz="4800" dirty="0">
                <a:solidFill>
                  <a:srgbClr val="407AE6">
                    <a:alpha val="100000"/>
                  </a:srgbClr>
                </a:solidFill>
                <a:latin typeface="Poppins Bold" pitchFamily="34" charset="0"/>
                <a:ea typeface="Poppins Bold" pitchFamily="34" charset="-122"/>
                <a:cs typeface="Poppins Bold" pitchFamily="34" charset="-120"/>
              </a:rPr>
              <a:t>2024</a:t>
            </a:r>
            <a:endParaRPr lang="en-US" sz="4800" dirty="0"/>
          </a:p>
        </p:txBody>
      </p:sp>
      <p:sp>
        <p:nvSpPr>
          <p:cNvPr id="21" name="Shape 11"/>
          <p:cNvSpPr/>
          <p:nvPr/>
        </p:nvSpPr>
        <p:spPr>
          <a:xfrm>
            <a:off x="15635654" y="8013700"/>
            <a:ext cx="3861283" cy="0"/>
          </a:xfrm>
          <a:prstGeom prst="rect">
            <a:avLst/>
          </a:prstGeom>
          <a:noFill/>
          <a:ln/>
        </p:spPr>
      </p:sp>
      <p:pic>
        <p:nvPicPr>
          <p:cNvPr id="22" name="Image 8"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635654" y="7975600"/>
            <a:ext cx="3861283" cy="38100"/>
          </a:xfrm>
          <a:prstGeom prst="rect">
            <a:avLst/>
          </a:prstGeom>
        </p:spPr>
      </p:pic>
      <p:pic>
        <p:nvPicPr>
          <p:cNvPr id="23" name="Image 9" descr=" ">    </p:cNvPr>
          <p:cNvPicPr>
            <a:picLocks noChangeAspect="1"/>
          </p:cNvPicPr>
          <p:nvPr/>
        </p:nvPicPr>
        <p:blipFill>
          <a:blip r:embed="rId13"/>
          <a:stretch>
            <a:fillRect/>
          </a:stretch>
        </p:blipFill>
        <p:spPr>
          <a:xfrm>
            <a:off x="19496937" y="7200900"/>
            <a:ext cx="1625803" cy="1625600"/>
          </a:xfrm>
          <a:prstGeom prst="rect">
            <a:avLst/>
          </a:prstGeom>
        </p:spPr>
      </p:pic>
      <p:sp>
        <p:nvSpPr>
          <p:cNvPr id="24" name="Shape 12"/>
          <p:cNvSpPr/>
          <p:nvPr/>
        </p:nvSpPr>
        <p:spPr>
          <a:xfrm>
            <a:off x="19496937" y="7200900"/>
            <a:ext cx="1625803" cy="1625600"/>
          </a:xfrm>
          <a:prstGeom prst="roundRect">
            <a:avLst>
              <a:gd name="adj" fmla="val 781313"/>
            </a:avLst>
          </a:prstGeom>
          <a:noFill/>
          <a:ln w="12700">
            <a:solidFill>
              <a:srgbClr val="407AE6"/>
            </a:solidFill>
            <a:prstDash val="solid"/>
          </a:ln>
        </p:spPr>
      </p:sp>
      <p:sp>
        <p:nvSpPr>
          <p:cNvPr id="25" name="Text 13"/>
          <p:cNvSpPr/>
          <p:nvPr/>
        </p:nvSpPr>
        <p:spPr>
          <a:xfrm>
            <a:off x="19458832" y="7454900"/>
            <a:ext cx="1702013" cy="1117600"/>
          </a:xfrm>
          <a:prstGeom prst="rect">
            <a:avLst/>
          </a:prstGeom>
          <a:noFill/>
          <a:ln/>
        </p:spPr>
        <p:txBody>
          <a:bodyPr wrap="square" lIns="0" tIns="0" rIns="0" bIns="0" rtlCol="0" anchor="ctr"/>
          <a:lstStyle/>
          <a:p>
            <a:pPr algn="ctr" indent="0" marL="0">
              <a:buNone/>
            </a:pPr>
            <a:r>
              <a:rPr lang="en-US" sz="4800" dirty="0">
                <a:solidFill>
                  <a:srgbClr val="407AE6">
                    <a:alpha val="100000"/>
                  </a:srgbClr>
                </a:solidFill>
                <a:latin typeface="Poppins Bold" pitchFamily="34" charset="0"/>
                <a:ea typeface="Poppins Bold" pitchFamily="34" charset="-122"/>
                <a:cs typeface="Poppins Bold" pitchFamily="34" charset="-120"/>
              </a:rPr>
              <a:t>2025</a:t>
            </a:r>
            <a:endParaRPr lang="en-US" sz="4800" dirty="0"/>
          </a:p>
        </p:txBody>
      </p:sp>
      <p:sp>
        <p:nvSpPr>
          <p:cNvPr id="26" name="Shape 14"/>
          <p:cNvSpPr/>
          <p:nvPr/>
        </p:nvSpPr>
        <p:spPr>
          <a:xfrm>
            <a:off x="927216" y="4470400"/>
            <a:ext cx="6096762" cy="2235200"/>
          </a:xfrm>
          <a:prstGeom prst="rect">
            <a:avLst/>
          </a:prstGeom>
          <a:noFill/>
          <a:ln/>
        </p:spPr>
      </p:sp>
      <p:sp>
        <p:nvSpPr>
          <p:cNvPr id="27" name="Shape 15"/>
          <p:cNvSpPr/>
          <p:nvPr/>
        </p:nvSpPr>
        <p:spPr>
          <a:xfrm>
            <a:off x="927216" y="4470400"/>
            <a:ext cx="6096762" cy="2235200"/>
          </a:xfrm>
          <a:prstGeom prst="rect">
            <a:avLst/>
          </a:prstGeom>
          <a:noFill/>
          <a:ln/>
        </p:spPr>
      </p:sp>
      <p:sp>
        <p:nvSpPr>
          <p:cNvPr id="28" name="Text 16"/>
          <p:cNvSpPr/>
          <p:nvPr/>
        </p:nvSpPr>
        <p:spPr>
          <a:xfrm>
            <a:off x="825603" y="4470400"/>
            <a:ext cx="6299987"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29" name="Text 17"/>
          <p:cNvSpPr/>
          <p:nvPr/>
        </p:nvSpPr>
        <p:spPr>
          <a:xfrm>
            <a:off x="859474" y="54864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First dragon was successfully tamed</a:t>
            </a:r>
            <a:endParaRPr lang="en-US" sz="3200" dirty="0"/>
          </a:p>
        </p:txBody>
      </p:sp>
      <p:sp>
        <p:nvSpPr>
          <p:cNvPr id="30" name="Shape 18"/>
          <p:cNvSpPr/>
          <p:nvPr/>
        </p:nvSpPr>
        <p:spPr>
          <a:xfrm>
            <a:off x="11926791" y="4470400"/>
            <a:ext cx="6096762" cy="2235200"/>
          </a:xfrm>
          <a:prstGeom prst="rect">
            <a:avLst/>
          </a:prstGeom>
          <a:noFill/>
          <a:ln/>
        </p:spPr>
      </p:sp>
      <p:sp>
        <p:nvSpPr>
          <p:cNvPr id="31" name="Shape 19"/>
          <p:cNvSpPr/>
          <p:nvPr/>
        </p:nvSpPr>
        <p:spPr>
          <a:xfrm>
            <a:off x="11926791" y="4470400"/>
            <a:ext cx="6096762" cy="2235200"/>
          </a:xfrm>
          <a:prstGeom prst="rect">
            <a:avLst/>
          </a:prstGeom>
          <a:noFill/>
          <a:ln/>
        </p:spPr>
      </p:sp>
      <p:sp>
        <p:nvSpPr>
          <p:cNvPr id="32" name="Text 20"/>
          <p:cNvSpPr/>
          <p:nvPr/>
        </p:nvSpPr>
        <p:spPr>
          <a:xfrm>
            <a:off x="11825178" y="4470400"/>
            <a:ext cx="6299987"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Unicorn Migration</a:t>
            </a:r>
            <a:endParaRPr lang="en-US" sz="4800" dirty="0"/>
          </a:p>
        </p:txBody>
      </p:sp>
      <p:sp>
        <p:nvSpPr>
          <p:cNvPr id="33" name="Text 21"/>
          <p:cNvSpPr/>
          <p:nvPr/>
        </p:nvSpPr>
        <p:spPr>
          <a:xfrm>
            <a:off x="11859049" y="54864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Large herd of unicorns migrated to the realm</a:t>
            </a:r>
            <a:endParaRPr lang="en-US" sz="3200" dirty="0"/>
          </a:p>
        </p:txBody>
      </p:sp>
      <p:sp>
        <p:nvSpPr>
          <p:cNvPr id="34" name="Shape 22"/>
          <p:cNvSpPr/>
          <p:nvPr/>
        </p:nvSpPr>
        <p:spPr>
          <a:xfrm>
            <a:off x="17363070" y="9486900"/>
            <a:ext cx="6096762" cy="2235200"/>
          </a:xfrm>
          <a:prstGeom prst="rect">
            <a:avLst/>
          </a:prstGeom>
          <a:noFill/>
          <a:ln/>
        </p:spPr>
      </p:sp>
      <p:sp>
        <p:nvSpPr>
          <p:cNvPr id="35" name="Shape 23"/>
          <p:cNvSpPr/>
          <p:nvPr/>
        </p:nvSpPr>
        <p:spPr>
          <a:xfrm>
            <a:off x="17363070" y="9486900"/>
            <a:ext cx="6096762" cy="2235200"/>
          </a:xfrm>
          <a:prstGeom prst="rect">
            <a:avLst/>
          </a:prstGeom>
          <a:noFill/>
          <a:ln/>
        </p:spPr>
      </p:sp>
      <p:sp>
        <p:nvSpPr>
          <p:cNvPr id="36" name="Text 24"/>
          <p:cNvSpPr/>
          <p:nvPr/>
        </p:nvSpPr>
        <p:spPr>
          <a:xfrm>
            <a:off x="17261457" y="9486900"/>
            <a:ext cx="6299987"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Rainbow Sightings</a:t>
            </a:r>
            <a:endParaRPr lang="en-US" sz="4800" dirty="0"/>
          </a:p>
        </p:txBody>
      </p:sp>
      <p:sp>
        <p:nvSpPr>
          <p:cNvPr id="37" name="Text 25"/>
          <p:cNvSpPr/>
          <p:nvPr/>
        </p:nvSpPr>
        <p:spPr>
          <a:xfrm>
            <a:off x="17295328" y="105029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Unusually large number of rainbows were sighted</a:t>
            </a:r>
            <a:endParaRPr lang="en-US" sz="3200" dirty="0"/>
          </a:p>
        </p:txBody>
      </p:sp>
      <p:sp>
        <p:nvSpPr>
          <p:cNvPr id="38" name="Shape 26"/>
          <p:cNvSpPr/>
          <p:nvPr/>
        </p:nvSpPr>
        <p:spPr>
          <a:xfrm>
            <a:off x="6490511" y="9486900"/>
            <a:ext cx="6096762" cy="2235200"/>
          </a:xfrm>
          <a:prstGeom prst="rect">
            <a:avLst/>
          </a:prstGeom>
          <a:noFill/>
          <a:ln/>
        </p:spPr>
      </p:sp>
      <p:sp>
        <p:nvSpPr>
          <p:cNvPr id="39" name="Shape 27"/>
          <p:cNvSpPr/>
          <p:nvPr/>
        </p:nvSpPr>
        <p:spPr>
          <a:xfrm>
            <a:off x="6490511" y="9486900"/>
            <a:ext cx="6096762" cy="2235200"/>
          </a:xfrm>
          <a:prstGeom prst="rect">
            <a:avLst/>
          </a:prstGeom>
          <a:noFill/>
          <a:ln/>
        </p:spPr>
      </p:sp>
      <p:sp>
        <p:nvSpPr>
          <p:cNvPr id="40" name="Text 28"/>
          <p:cNvSpPr/>
          <p:nvPr/>
        </p:nvSpPr>
        <p:spPr>
          <a:xfrm>
            <a:off x="6388899" y="9486900"/>
            <a:ext cx="6299987"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Enchanted Pool</a:t>
            </a:r>
            <a:endParaRPr lang="en-US" sz="4800" dirty="0"/>
          </a:p>
        </p:txBody>
      </p:sp>
      <p:sp>
        <p:nvSpPr>
          <p:cNvPr id="41" name="Text 29"/>
          <p:cNvSpPr/>
          <p:nvPr/>
        </p:nvSpPr>
        <p:spPr>
          <a:xfrm>
            <a:off x="6422769" y="105029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pool with power to grant wishes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6054423" y="1422400"/>
            <a:ext cx="12278201" cy="1862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The Information</a:t>
            </a:r>
            <a:endParaRPr lang="en-US" sz="8000" dirty="0"/>
          </a:p>
        </p:txBody>
      </p:sp>
      <p:sp>
        <p:nvSpPr>
          <p:cNvPr id="6" name="Shape 2"/>
          <p:cNvSpPr/>
          <p:nvPr/>
        </p:nvSpPr>
        <p:spPr>
          <a:xfrm>
            <a:off x="1714714" y="4203700"/>
            <a:ext cx="6122165" cy="7518400"/>
          </a:xfrm>
          <a:prstGeom prst="roundRect">
            <a:avLst>
              <a:gd name="adj" fmla="val 3286"/>
            </a:avLst>
          </a:prstGeom>
          <a:noFill/>
          <a:ln w="12700">
            <a:solidFill>
              <a:srgbClr val="000000"/>
            </a:solidFill>
            <a:prstDash val="solid"/>
          </a:ln>
        </p:spPr>
      </p:sp>
      <p:pic>
        <p:nvPicPr>
          <p:cNvPr id="7" name="Image 2" descr=" ">    </p:cNvPr>
          <p:cNvPicPr>
            <a:picLocks noChangeAspect="1"/>
          </p:cNvPicPr>
          <p:nvPr/>
        </p:nvPicPr>
        <p:blipFill>
          <a:blip r:embed="rId3"/>
          <a:stretch>
            <a:fillRect/>
          </a:stretch>
        </p:blipFill>
        <p:spPr>
          <a:xfrm>
            <a:off x="3957459" y="4508500"/>
            <a:ext cx="1636678" cy="1625600"/>
          </a:xfrm>
          <a:prstGeom prst="rect">
            <a:avLst/>
          </a:prstGeom>
        </p:spPr>
      </p:pic>
      <p:sp>
        <p:nvSpPr>
          <p:cNvPr id="8" name="Shape 3"/>
          <p:cNvSpPr/>
          <p:nvPr/>
        </p:nvSpPr>
        <p:spPr>
          <a:xfrm>
            <a:off x="2121165" y="6438900"/>
            <a:ext cx="5309264" cy="4978400"/>
          </a:xfrm>
          <a:prstGeom prst="rect">
            <a:avLst/>
          </a:prstGeom>
          <a:noFill/>
          <a:ln/>
        </p:spPr>
      </p:sp>
      <p:sp>
        <p:nvSpPr>
          <p:cNvPr id="9" name="Text 4"/>
          <p:cNvSpPr/>
          <p:nvPr/>
        </p:nvSpPr>
        <p:spPr>
          <a:xfrm>
            <a:off x="2019552" y="6438900"/>
            <a:ext cx="5512489" cy="20320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Spellcasting Competition</a:t>
            </a:r>
            <a:endParaRPr lang="en-US" sz="4800" dirty="0"/>
          </a:p>
        </p:txBody>
      </p:sp>
      <p:sp>
        <p:nvSpPr>
          <p:cNvPr id="10" name="Text 5"/>
          <p:cNvSpPr/>
          <p:nvPr/>
        </p:nvSpPr>
        <p:spPr>
          <a:xfrm>
            <a:off x="2053423" y="8369300"/>
            <a:ext cx="5444747" cy="31834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significant event in the history of the fantasy realm, in which the greatest spellcasters of the realm.</a:t>
            </a:r>
            <a:endParaRPr lang="en-US" sz="3200" dirty="0"/>
          </a:p>
        </p:txBody>
      </p:sp>
      <p:sp>
        <p:nvSpPr>
          <p:cNvPr id="11" name="Shape 6"/>
          <p:cNvSpPr/>
          <p:nvPr/>
        </p:nvSpPr>
        <p:spPr>
          <a:xfrm>
            <a:off x="9132441" y="4203700"/>
            <a:ext cx="6122165" cy="7518400"/>
          </a:xfrm>
          <a:prstGeom prst="roundRect">
            <a:avLst>
              <a:gd name="adj" fmla="val 3286"/>
            </a:avLst>
          </a:prstGeom>
          <a:noFill/>
          <a:ln w="12700">
            <a:solidFill>
              <a:srgbClr val="000000"/>
            </a:solidFill>
            <a:prstDash val="solid"/>
          </a:ln>
        </p:spPr>
      </p:sp>
      <p:pic>
        <p:nvPicPr>
          <p:cNvPr id="12" name="Image 3" descr=" ">    </p:cNvPr>
          <p:cNvPicPr>
            <a:picLocks noChangeAspect="1"/>
          </p:cNvPicPr>
          <p:nvPr/>
        </p:nvPicPr>
        <p:blipFill>
          <a:blip r:embed="rId4"/>
          <a:stretch>
            <a:fillRect/>
          </a:stretch>
        </p:blipFill>
        <p:spPr>
          <a:xfrm>
            <a:off x="11371561" y="4508500"/>
            <a:ext cx="1643927" cy="1625600"/>
          </a:xfrm>
          <a:prstGeom prst="rect">
            <a:avLst/>
          </a:prstGeom>
        </p:spPr>
      </p:pic>
      <p:sp>
        <p:nvSpPr>
          <p:cNvPr id="13" name="Shape 7"/>
          <p:cNvSpPr/>
          <p:nvPr/>
        </p:nvSpPr>
        <p:spPr>
          <a:xfrm>
            <a:off x="9538892" y="6438900"/>
            <a:ext cx="5309264" cy="4978400"/>
          </a:xfrm>
          <a:prstGeom prst="rect">
            <a:avLst/>
          </a:prstGeom>
          <a:noFill/>
          <a:ln/>
        </p:spPr>
      </p:sp>
      <p:sp>
        <p:nvSpPr>
          <p:cNvPr id="14" name="Text 8"/>
          <p:cNvSpPr/>
          <p:nvPr/>
        </p:nvSpPr>
        <p:spPr>
          <a:xfrm>
            <a:off x="9437280" y="6438900"/>
            <a:ext cx="5512489" cy="20320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Treasure</a:t>
            </a:r>
            <a:endParaRPr lang="en-US" sz="4800" dirty="0"/>
          </a:p>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Hunt</a:t>
            </a:r>
            <a:endParaRPr lang="en-US" sz="4800" dirty="0"/>
          </a:p>
        </p:txBody>
      </p:sp>
      <p:sp>
        <p:nvSpPr>
          <p:cNvPr id="15" name="Text 9"/>
          <p:cNvSpPr/>
          <p:nvPr/>
        </p:nvSpPr>
        <p:spPr>
          <a:xfrm>
            <a:off x="9471150" y="8369300"/>
            <a:ext cx="5444747" cy="31834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significant event in the history of the fantasy realm, in which a massive and awesome treasure hunt was organized.</a:t>
            </a:r>
            <a:endParaRPr lang="en-US" sz="3200" dirty="0"/>
          </a:p>
        </p:txBody>
      </p:sp>
      <p:sp>
        <p:nvSpPr>
          <p:cNvPr id="16" name="Shape 10"/>
          <p:cNvSpPr/>
          <p:nvPr/>
        </p:nvSpPr>
        <p:spPr>
          <a:xfrm>
            <a:off x="16550169" y="4203700"/>
            <a:ext cx="6122165" cy="7518400"/>
          </a:xfrm>
          <a:prstGeom prst="roundRect">
            <a:avLst>
              <a:gd name="adj" fmla="val 3286"/>
            </a:avLst>
          </a:prstGeom>
          <a:noFill/>
          <a:ln w="12700">
            <a:solidFill>
              <a:srgbClr val="000000"/>
            </a:solidFill>
            <a:prstDash val="solid"/>
          </a:ln>
        </p:spPr>
      </p:sp>
      <p:pic>
        <p:nvPicPr>
          <p:cNvPr id="17" name="Image 4" descr=" ">    </p:cNvPr>
          <p:cNvPicPr>
            <a:picLocks noChangeAspect="1"/>
          </p:cNvPicPr>
          <p:nvPr/>
        </p:nvPicPr>
        <p:blipFill>
          <a:blip r:embed="rId5"/>
          <a:stretch>
            <a:fillRect/>
          </a:stretch>
        </p:blipFill>
        <p:spPr>
          <a:xfrm>
            <a:off x="18788761" y="4508500"/>
            <a:ext cx="1644983" cy="1625600"/>
          </a:xfrm>
          <a:prstGeom prst="rect">
            <a:avLst/>
          </a:prstGeom>
        </p:spPr>
      </p:pic>
      <p:sp>
        <p:nvSpPr>
          <p:cNvPr id="18" name="Shape 11"/>
          <p:cNvSpPr/>
          <p:nvPr/>
        </p:nvSpPr>
        <p:spPr>
          <a:xfrm>
            <a:off x="16956619" y="6438900"/>
            <a:ext cx="5309264" cy="4978400"/>
          </a:xfrm>
          <a:prstGeom prst="rect">
            <a:avLst/>
          </a:prstGeom>
          <a:noFill/>
          <a:ln/>
        </p:spPr>
      </p:sp>
      <p:sp>
        <p:nvSpPr>
          <p:cNvPr id="19" name="Text 12"/>
          <p:cNvSpPr/>
          <p:nvPr/>
        </p:nvSpPr>
        <p:spPr>
          <a:xfrm>
            <a:off x="16855007" y="6438900"/>
            <a:ext cx="5512489" cy="20320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Great</a:t>
            </a:r>
            <a:endParaRPr lang="en-US" sz="4800" dirty="0"/>
          </a:p>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Adventure</a:t>
            </a:r>
            <a:endParaRPr lang="en-US" sz="4800" dirty="0"/>
          </a:p>
        </p:txBody>
      </p:sp>
      <p:sp>
        <p:nvSpPr>
          <p:cNvPr id="20" name="Text 13"/>
          <p:cNvSpPr/>
          <p:nvPr/>
        </p:nvSpPr>
        <p:spPr>
          <a:xfrm>
            <a:off x="16888878" y="8369300"/>
            <a:ext cx="5444747" cy="31834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notable year in the history of the fantasy realm, in which a large number of adventurers set out to explore.</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3581848" y="711200"/>
            <a:ext cx="5851198"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Our Team</a:t>
            </a:r>
            <a:endParaRPr lang="en-US" sz="8000" dirty="0"/>
          </a:p>
        </p:txBody>
      </p:sp>
      <p:sp>
        <p:nvSpPr>
          <p:cNvPr id="6" name="Shape 2"/>
          <p:cNvSpPr/>
          <p:nvPr/>
        </p:nvSpPr>
        <p:spPr>
          <a:xfrm>
            <a:off x="3556445" y="2755900"/>
            <a:ext cx="4788498" cy="10109200"/>
          </a:xfrm>
          <a:prstGeom prst="rect">
            <a:avLst/>
          </a:prstGeom>
          <a:noFill/>
          <a:ln/>
        </p:spPr>
      </p:sp>
      <p:pic>
        <p:nvPicPr>
          <p:cNvPr id="7"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56445" y="2755900"/>
            <a:ext cx="4788498" cy="8229600"/>
          </a:xfrm>
          <a:prstGeom prst="rect">
            <a:avLst/>
          </a:prstGeom>
        </p:spPr>
      </p:pic>
      <p:sp>
        <p:nvSpPr>
          <p:cNvPr id="8" name="Shape 3"/>
          <p:cNvSpPr/>
          <p:nvPr/>
        </p:nvSpPr>
        <p:spPr>
          <a:xfrm>
            <a:off x="3556445" y="11188700"/>
            <a:ext cx="4788498" cy="1676400"/>
          </a:xfrm>
          <a:prstGeom prst="rect">
            <a:avLst/>
          </a:prstGeom>
          <a:noFill/>
          <a:ln/>
        </p:spPr>
      </p:sp>
      <p:sp>
        <p:nvSpPr>
          <p:cNvPr id="9" name="Shape 4"/>
          <p:cNvSpPr/>
          <p:nvPr/>
        </p:nvSpPr>
        <p:spPr>
          <a:xfrm>
            <a:off x="3556445" y="11188700"/>
            <a:ext cx="4788498" cy="1676400"/>
          </a:xfrm>
          <a:prstGeom prst="rect">
            <a:avLst/>
          </a:prstGeom>
          <a:noFill/>
          <a:ln/>
        </p:spPr>
      </p:sp>
      <p:sp>
        <p:nvSpPr>
          <p:cNvPr id="10" name="Text 5"/>
          <p:cNvSpPr/>
          <p:nvPr/>
        </p:nvSpPr>
        <p:spPr>
          <a:xfrm>
            <a:off x="3454832" y="11188700"/>
            <a:ext cx="4991724"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Eldruin</a:t>
            </a:r>
            <a:endParaRPr lang="en-US" sz="4800" dirty="0"/>
          </a:p>
        </p:txBody>
      </p:sp>
      <p:sp>
        <p:nvSpPr>
          <p:cNvPr id="11" name="Text 6"/>
          <p:cNvSpPr/>
          <p:nvPr/>
        </p:nvSpPr>
        <p:spPr>
          <a:xfrm>
            <a:off x="3488703" y="122555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2" name="Shape 7"/>
          <p:cNvSpPr/>
          <p:nvPr/>
        </p:nvSpPr>
        <p:spPr>
          <a:xfrm>
            <a:off x="9157845" y="2755900"/>
            <a:ext cx="4788498" cy="10109200"/>
          </a:xfrm>
          <a:prstGeom prst="rect">
            <a:avLst/>
          </a:prstGeom>
          <a:noFill/>
          <a:ln/>
        </p:spPr>
      </p:sp>
      <p:pic>
        <p:nvPicPr>
          <p:cNvPr id="13"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57845" y="2755900"/>
            <a:ext cx="4788498" cy="8229600"/>
          </a:xfrm>
          <a:prstGeom prst="rect">
            <a:avLst/>
          </a:prstGeom>
        </p:spPr>
      </p:pic>
      <p:sp>
        <p:nvSpPr>
          <p:cNvPr id="14" name="Shape 8"/>
          <p:cNvSpPr/>
          <p:nvPr/>
        </p:nvSpPr>
        <p:spPr>
          <a:xfrm>
            <a:off x="9157845" y="11188700"/>
            <a:ext cx="4788498" cy="1676400"/>
          </a:xfrm>
          <a:prstGeom prst="rect">
            <a:avLst/>
          </a:prstGeom>
          <a:noFill/>
          <a:ln/>
        </p:spPr>
      </p:sp>
      <p:sp>
        <p:nvSpPr>
          <p:cNvPr id="15" name="Shape 9"/>
          <p:cNvSpPr/>
          <p:nvPr/>
        </p:nvSpPr>
        <p:spPr>
          <a:xfrm>
            <a:off x="9157845" y="11188700"/>
            <a:ext cx="4788498" cy="1676400"/>
          </a:xfrm>
          <a:prstGeom prst="rect">
            <a:avLst/>
          </a:prstGeom>
          <a:noFill/>
          <a:ln/>
        </p:spPr>
      </p:sp>
      <p:sp>
        <p:nvSpPr>
          <p:cNvPr id="16" name="Text 10"/>
          <p:cNvSpPr/>
          <p:nvPr/>
        </p:nvSpPr>
        <p:spPr>
          <a:xfrm>
            <a:off x="9056232" y="11188700"/>
            <a:ext cx="4991724"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Elementalen</a:t>
            </a:r>
            <a:endParaRPr lang="en-US" sz="4800" dirty="0"/>
          </a:p>
        </p:txBody>
      </p:sp>
      <p:sp>
        <p:nvSpPr>
          <p:cNvPr id="17" name="Text 11"/>
          <p:cNvSpPr/>
          <p:nvPr/>
        </p:nvSpPr>
        <p:spPr>
          <a:xfrm>
            <a:off x="9090103" y="122555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18" name="Shape 12"/>
          <p:cNvSpPr/>
          <p:nvPr/>
        </p:nvSpPr>
        <p:spPr>
          <a:xfrm>
            <a:off x="14759245" y="2755900"/>
            <a:ext cx="4788498" cy="10109200"/>
          </a:xfrm>
          <a:prstGeom prst="rect">
            <a:avLst/>
          </a:prstGeom>
          <a:noFill/>
          <a:ln/>
        </p:spPr>
      </p:sp>
      <p:pic>
        <p:nvPicPr>
          <p:cNvPr id="19"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59245" y="2755900"/>
            <a:ext cx="4788498" cy="8229600"/>
          </a:xfrm>
          <a:prstGeom prst="rect">
            <a:avLst/>
          </a:prstGeom>
        </p:spPr>
      </p:pic>
      <p:sp>
        <p:nvSpPr>
          <p:cNvPr id="20" name="Shape 13"/>
          <p:cNvSpPr/>
          <p:nvPr/>
        </p:nvSpPr>
        <p:spPr>
          <a:xfrm>
            <a:off x="14759245" y="11188700"/>
            <a:ext cx="4788498" cy="1676400"/>
          </a:xfrm>
          <a:prstGeom prst="rect">
            <a:avLst/>
          </a:prstGeom>
          <a:noFill/>
          <a:ln/>
        </p:spPr>
      </p:sp>
      <p:sp>
        <p:nvSpPr>
          <p:cNvPr id="21" name="Shape 14"/>
          <p:cNvSpPr/>
          <p:nvPr/>
        </p:nvSpPr>
        <p:spPr>
          <a:xfrm>
            <a:off x="14759245" y="11188700"/>
            <a:ext cx="4788498" cy="1676400"/>
          </a:xfrm>
          <a:prstGeom prst="rect">
            <a:avLst/>
          </a:prstGeom>
          <a:noFill/>
          <a:ln/>
        </p:spPr>
      </p:sp>
      <p:sp>
        <p:nvSpPr>
          <p:cNvPr id="22" name="Text 15"/>
          <p:cNvSpPr/>
          <p:nvPr/>
        </p:nvSpPr>
        <p:spPr>
          <a:xfrm>
            <a:off x="14657632" y="11188700"/>
            <a:ext cx="4991724"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Lunaria</a:t>
            </a:r>
            <a:endParaRPr lang="en-US" sz="4800" dirty="0"/>
          </a:p>
        </p:txBody>
      </p:sp>
      <p:sp>
        <p:nvSpPr>
          <p:cNvPr id="23" name="Text 16"/>
          <p:cNvSpPr/>
          <p:nvPr/>
        </p:nvSpPr>
        <p:spPr>
          <a:xfrm>
            <a:off x="14691503" y="122555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787498" y="3124200"/>
            <a:ext cx="22812051" cy="8597900"/>
          </a:xfrm>
          <a:prstGeom prst="rect">
            <a:avLst/>
          </a:prstGeom>
          <a:noFill/>
          <a:ln/>
        </p:spPr>
      </p:sp>
      <p:sp>
        <p:nvSpPr>
          <p:cNvPr id="6" name="Shape 2"/>
          <p:cNvSpPr/>
          <p:nvPr/>
        </p:nvSpPr>
        <p:spPr>
          <a:xfrm>
            <a:off x="10173972" y="3124200"/>
            <a:ext cx="5487086" cy="1803400"/>
          </a:xfrm>
          <a:prstGeom prst="roundRect">
            <a:avLst>
              <a:gd name="adj" fmla="val 70479"/>
            </a:avLst>
          </a:prstGeom>
          <a:solidFill>
            <a:srgbClr val="FFFFFF">
              <a:alpha val="100000"/>
            </a:srgbClr>
          </a:solidFill>
          <a:ln/>
        </p:spPr>
      </p:sp>
      <p:pic>
        <p:nvPicPr>
          <p:cNvPr id="7"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8810" y="3467100"/>
            <a:ext cx="1117740" cy="1117600"/>
          </a:xfrm>
          <a:prstGeom prst="rect">
            <a:avLst/>
          </a:prstGeom>
        </p:spPr>
      </p:pic>
      <p:sp>
        <p:nvSpPr>
          <p:cNvPr id="8" name="Shape 3"/>
          <p:cNvSpPr/>
          <p:nvPr/>
        </p:nvSpPr>
        <p:spPr>
          <a:xfrm>
            <a:off x="11799775" y="3327400"/>
            <a:ext cx="3556445" cy="1397000"/>
          </a:xfrm>
          <a:prstGeom prst="roundRect">
            <a:avLst>
              <a:gd name="adj" fmla="val 3927"/>
            </a:avLst>
          </a:prstGeom>
          <a:noFill/>
          <a:ln/>
        </p:spPr>
      </p:sp>
      <p:sp>
        <p:nvSpPr>
          <p:cNvPr id="9" name="Text 4"/>
          <p:cNvSpPr/>
          <p:nvPr/>
        </p:nvSpPr>
        <p:spPr>
          <a:xfrm>
            <a:off x="11799775" y="33274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Chloe Ng</a:t>
            </a:r>
            <a:endParaRPr lang="en-US" sz="3600" dirty="0"/>
          </a:p>
        </p:txBody>
      </p:sp>
      <p:sp>
        <p:nvSpPr>
          <p:cNvPr id="10" name="Text 5"/>
          <p:cNvSpPr/>
          <p:nvPr/>
        </p:nvSpPr>
        <p:spPr>
          <a:xfrm>
            <a:off x="11799775" y="41148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sp>
        <p:nvSpPr>
          <p:cNvPr id="11" name="Shape 6"/>
          <p:cNvSpPr/>
          <p:nvPr/>
        </p:nvSpPr>
        <p:spPr>
          <a:xfrm>
            <a:off x="787498" y="5486400"/>
            <a:ext cx="5487086" cy="1803400"/>
          </a:xfrm>
          <a:prstGeom prst="roundRect">
            <a:avLst>
              <a:gd name="adj" fmla="val 70479"/>
            </a:avLst>
          </a:prstGeom>
          <a:solidFill>
            <a:srgbClr val="FFFFFF">
              <a:alpha val="100000"/>
            </a:srgbClr>
          </a:solidFill>
          <a:ln/>
        </p:spPr>
      </p:sp>
      <p:pic>
        <p:nvPicPr>
          <p:cNvPr id="12"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2337" y="5829300"/>
            <a:ext cx="1117740" cy="1117600"/>
          </a:xfrm>
          <a:prstGeom prst="rect">
            <a:avLst/>
          </a:prstGeom>
        </p:spPr>
      </p:pic>
      <p:sp>
        <p:nvSpPr>
          <p:cNvPr id="13" name="Shape 7"/>
          <p:cNvSpPr/>
          <p:nvPr/>
        </p:nvSpPr>
        <p:spPr>
          <a:xfrm>
            <a:off x="2413302" y="5689600"/>
            <a:ext cx="3556445" cy="1397000"/>
          </a:xfrm>
          <a:prstGeom prst="roundRect">
            <a:avLst>
              <a:gd name="adj" fmla="val 3927"/>
            </a:avLst>
          </a:prstGeom>
          <a:noFill/>
          <a:ln/>
        </p:spPr>
      </p:sp>
      <p:sp>
        <p:nvSpPr>
          <p:cNvPr id="14" name="Text 8"/>
          <p:cNvSpPr/>
          <p:nvPr/>
        </p:nvSpPr>
        <p:spPr>
          <a:xfrm>
            <a:off x="2413302" y="56896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Valtorin</a:t>
            </a:r>
            <a:endParaRPr lang="en-US" sz="3600" dirty="0"/>
          </a:p>
        </p:txBody>
      </p:sp>
      <p:sp>
        <p:nvSpPr>
          <p:cNvPr id="15" name="Text 9"/>
          <p:cNvSpPr/>
          <p:nvPr/>
        </p:nvSpPr>
        <p:spPr>
          <a:xfrm>
            <a:off x="2413302" y="64770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sp>
        <p:nvSpPr>
          <p:cNvPr id="16" name="Shape 10"/>
          <p:cNvSpPr/>
          <p:nvPr/>
        </p:nvSpPr>
        <p:spPr>
          <a:xfrm>
            <a:off x="3835879" y="7823200"/>
            <a:ext cx="5487086" cy="1803400"/>
          </a:xfrm>
          <a:prstGeom prst="roundRect">
            <a:avLst>
              <a:gd name="adj" fmla="val 70479"/>
            </a:avLst>
          </a:prstGeom>
          <a:solidFill>
            <a:srgbClr val="FFFFFF">
              <a:alpha val="100000"/>
            </a:srgbClr>
          </a:solidFill>
          <a:ln/>
        </p:spPr>
      </p:sp>
      <p:pic>
        <p:nvPicPr>
          <p:cNvPr id="17"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40718" y="8166100"/>
            <a:ext cx="1117740" cy="1117600"/>
          </a:xfrm>
          <a:prstGeom prst="rect">
            <a:avLst/>
          </a:prstGeom>
        </p:spPr>
      </p:pic>
      <p:sp>
        <p:nvSpPr>
          <p:cNvPr id="18" name="Shape 11"/>
          <p:cNvSpPr/>
          <p:nvPr/>
        </p:nvSpPr>
        <p:spPr>
          <a:xfrm>
            <a:off x="5461683" y="8026400"/>
            <a:ext cx="3556445" cy="1397000"/>
          </a:xfrm>
          <a:prstGeom prst="roundRect">
            <a:avLst>
              <a:gd name="adj" fmla="val 3927"/>
            </a:avLst>
          </a:prstGeom>
          <a:noFill/>
          <a:ln/>
        </p:spPr>
      </p:sp>
      <p:sp>
        <p:nvSpPr>
          <p:cNvPr id="19" name="Text 12"/>
          <p:cNvSpPr/>
          <p:nvPr/>
        </p:nvSpPr>
        <p:spPr>
          <a:xfrm>
            <a:off x="5461683" y="80264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Lucian</a:t>
            </a:r>
            <a:endParaRPr lang="en-US" sz="3600" dirty="0"/>
          </a:p>
        </p:txBody>
      </p:sp>
      <p:sp>
        <p:nvSpPr>
          <p:cNvPr id="20" name="Text 13"/>
          <p:cNvSpPr/>
          <p:nvPr/>
        </p:nvSpPr>
        <p:spPr>
          <a:xfrm>
            <a:off x="5461683" y="88138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sp>
        <p:nvSpPr>
          <p:cNvPr id="21" name="Shape 14"/>
          <p:cNvSpPr/>
          <p:nvPr/>
        </p:nvSpPr>
        <p:spPr>
          <a:xfrm>
            <a:off x="3835879" y="10210800"/>
            <a:ext cx="5487086" cy="1803400"/>
          </a:xfrm>
          <a:prstGeom prst="roundRect">
            <a:avLst>
              <a:gd name="adj" fmla="val 70479"/>
            </a:avLst>
          </a:prstGeom>
          <a:solidFill>
            <a:srgbClr val="FFFFFF">
              <a:alpha val="100000"/>
            </a:srgbClr>
          </a:solidFill>
          <a:ln/>
        </p:spPr>
      </p:sp>
      <p:pic>
        <p:nvPicPr>
          <p:cNvPr id="22"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40718" y="10553700"/>
            <a:ext cx="1117740" cy="1117600"/>
          </a:xfrm>
          <a:prstGeom prst="rect">
            <a:avLst/>
          </a:prstGeom>
        </p:spPr>
      </p:pic>
      <p:sp>
        <p:nvSpPr>
          <p:cNvPr id="23" name="Shape 15"/>
          <p:cNvSpPr/>
          <p:nvPr/>
        </p:nvSpPr>
        <p:spPr>
          <a:xfrm>
            <a:off x="5461683" y="10414000"/>
            <a:ext cx="3556445" cy="1397000"/>
          </a:xfrm>
          <a:prstGeom prst="roundRect">
            <a:avLst>
              <a:gd name="adj" fmla="val 3927"/>
            </a:avLst>
          </a:prstGeom>
          <a:noFill/>
          <a:ln/>
        </p:spPr>
      </p:sp>
      <p:sp>
        <p:nvSpPr>
          <p:cNvPr id="24" name="Text 16"/>
          <p:cNvSpPr/>
          <p:nvPr/>
        </p:nvSpPr>
        <p:spPr>
          <a:xfrm>
            <a:off x="5461683" y="104140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Cedric</a:t>
            </a:r>
            <a:endParaRPr lang="en-US" sz="3600" dirty="0"/>
          </a:p>
        </p:txBody>
      </p:sp>
      <p:sp>
        <p:nvSpPr>
          <p:cNvPr id="25" name="Text 17"/>
          <p:cNvSpPr/>
          <p:nvPr/>
        </p:nvSpPr>
        <p:spPr>
          <a:xfrm>
            <a:off x="5461683" y="112014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sp>
        <p:nvSpPr>
          <p:cNvPr id="26" name="Shape 18"/>
          <p:cNvSpPr/>
          <p:nvPr/>
        </p:nvSpPr>
        <p:spPr>
          <a:xfrm>
            <a:off x="15343518" y="7848600"/>
            <a:ext cx="5487086" cy="1803400"/>
          </a:xfrm>
          <a:prstGeom prst="roundRect">
            <a:avLst>
              <a:gd name="adj" fmla="val 70479"/>
            </a:avLst>
          </a:prstGeom>
          <a:solidFill>
            <a:srgbClr val="FFFFFF">
              <a:alpha val="100000"/>
            </a:srgbClr>
          </a:solidFill>
          <a:ln/>
        </p:spPr>
      </p:sp>
      <p:pic>
        <p:nvPicPr>
          <p:cNvPr id="27"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648356" y="8191500"/>
            <a:ext cx="1117740" cy="1117600"/>
          </a:xfrm>
          <a:prstGeom prst="rect">
            <a:avLst/>
          </a:prstGeom>
        </p:spPr>
      </p:pic>
      <p:sp>
        <p:nvSpPr>
          <p:cNvPr id="28" name="Shape 19"/>
          <p:cNvSpPr/>
          <p:nvPr/>
        </p:nvSpPr>
        <p:spPr>
          <a:xfrm>
            <a:off x="16969321" y="8051800"/>
            <a:ext cx="3556445" cy="1397000"/>
          </a:xfrm>
          <a:prstGeom prst="roundRect">
            <a:avLst>
              <a:gd name="adj" fmla="val 3927"/>
            </a:avLst>
          </a:prstGeom>
          <a:noFill/>
          <a:ln/>
        </p:spPr>
      </p:sp>
      <p:sp>
        <p:nvSpPr>
          <p:cNvPr id="29" name="Text 20"/>
          <p:cNvSpPr/>
          <p:nvPr/>
        </p:nvSpPr>
        <p:spPr>
          <a:xfrm>
            <a:off x="16969321" y="80518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Elvina</a:t>
            </a:r>
            <a:endParaRPr lang="en-US" sz="3600" dirty="0"/>
          </a:p>
        </p:txBody>
      </p:sp>
      <p:sp>
        <p:nvSpPr>
          <p:cNvPr id="30" name="Text 21"/>
          <p:cNvSpPr/>
          <p:nvPr/>
        </p:nvSpPr>
        <p:spPr>
          <a:xfrm>
            <a:off x="16969321" y="88392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sp>
        <p:nvSpPr>
          <p:cNvPr id="31" name="Shape 22"/>
          <p:cNvSpPr/>
          <p:nvPr/>
        </p:nvSpPr>
        <p:spPr>
          <a:xfrm>
            <a:off x="15343518" y="10210800"/>
            <a:ext cx="5487086" cy="1803400"/>
          </a:xfrm>
          <a:prstGeom prst="roundRect">
            <a:avLst>
              <a:gd name="adj" fmla="val 70479"/>
            </a:avLst>
          </a:prstGeom>
          <a:solidFill>
            <a:srgbClr val="FFFFFF">
              <a:alpha val="100000"/>
            </a:srgbClr>
          </a:solidFill>
          <a:ln/>
        </p:spPr>
      </p:sp>
      <p:pic>
        <p:nvPicPr>
          <p:cNvPr id="32"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648356" y="10553700"/>
            <a:ext cx="1117740" cy="1117600"/>
          </a:xfrm>
          <a:prstGeom prst="rect">
            <a:avLst/>
          </a:prstGeom>
        </p:spPr>
      </p:pic>
      <p:sp>
        <p:nvSpPr>
          <p:cNvPr id="33" name="Shape 23"/>
          <p:cNvSpPr/>
          <p:nvPr/>
        </p:nvSpPr>
        <p:spPr>
          <a:xfrm>
            <a:off x="16969321" y="10414000"/>
            <a:ext cx="3556445" cy="1397000"/>
          </a:xfrm>
          <a:prstGeom prst="roundRect">
            <a:avLst>
              <a:gd name="adj" fmla="val 3927"/>
            </a:avLst>
          </a:prstGeom>
          <a:noFill/>
          <a:ln/>
        </p:spPr>
      </p:sp>
      <p:sp>
        <p:nvSpPr>
          <p:cNvPr id="34" name="Text 24"/>
          <p:cNvSpPr/>
          <p:nvPr/>
        </p:nvSpPr>
        <p:spPr>
          <a:xfrm>
            <a:off x="16969321" y="104140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Seraphina</a:t>
            </a:r>
            <a:endParaRPr lang="en-US" sz="3600" dirty="0"/>
          </a:p>
        </p:txBody>
      </p:sp>
      <p:sp>
        <p:nvSpPr>
          <p:cNvPr id="35" name="Text 25"/>
          <p:cNvSpPr/>
          <p:nvPr/>
        </p:nvSpPr>
        <p:spPr>
          <a:xfrm>
            <a:off x="16969321" y="112014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sp>
        <p:nvSpPr>
          <p:cNvPr id="36" name="Shape 26"/>
          <p:cNvSpPr/>
          <p:nvPr/>
        </p:nvSpPr>
        <p:spPr>
          <a:xfrm>
            <a:off x="6681035" y="5486400"/>
            <a:ext cx="5487086" cy="1803400"/>
          </a:xfrm>
          <a:prstGeom prst="roundRect">
            <a:avLst>
              <a:gd name="adj" fmla="val 70479"/>
            </a:avLst>
          </a:prstGeom>
          <a:solidFill>
            <a:srgbClr val="FFFFFF">
              <a:alpha val="100000"/>
            </a:srgbClr>
          </a:solidFill>
          <a:ln/>
        </p:spPr>
      </p:sp>
      <p:pic>
        <p:nvPicPr>
          <p:cNvPr id="37" name="Image 8"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85873" y="5829300"/>
            <a:ext cx="1117740" cy="1117600"/>
          </a:xfrm>
          <a:prstGeom prst="rect">
            <a:avLst/>
          </a:prstGeom>
        </p:spPr>
      </p:pic>
      <p:sp>
        <p:nvSpPr>
          <p:cNvPr id="38" name="Shape 27"/>
          <p:cNvSpPr/>
          <p:nvPr/>
        </p:nvSpPr>
        <p:spPr>
          <a:xfrm>
            <a:off x="8306838" y="5689600"/>
            <a:ext cx="3556445" cy="1397000"/>
          </a:xfrm>
          <a:prstGeom prst="roundRect">
            <a:avLst>
              <a:gd name="adj" fmla="val 3927"/>
            </a:avLst>
          </a:prstGeom>
          <a:noFill/>
          <a:ln/>
        </p:spPr>
      </p:sp>
      <p:sp>
        <p:nvSpPr>
          <p:cNvPr id="39" name="Text 28"/>
          <p:cNvSpPr/>
          <p:nvPr/>
        </p:nvSpPr>
        <p:spPr>
          <a:xfrm>
            <a:off x="8306838" y="56896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Aurielle</a:t>
            </a:r>
            <a:endParaRPr lang="en-US" sz="3600" dirty="0"/>
          </a:p>
        </p:txBody>
      </p:sp>
      <p:sp>
        <p:nvSpPr>
          <p:cNvPr id="40" name="Text 29"/>
          <p:cNvSpPr/>
          <p:nvPr/>
        </p:nvSpPr>
        <p:spPr>
          <a:xfrm>
            <a:off x="8306838" y="64770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sp>
        <p:nvSpPr>
          <p:cNvPr id="41" name="Shape 30"/>
          <p:cNvSpPr/>
          <p:nvPr/>
        </p:nvSpPr>
        <p:spPr>
          <a:xfrm>
            <a:off x="18468108" y="5486400"/>
            <a:ext cx="5487086" cy="1803400"/>
          </a:xfrm>
          <a:prstGeom prst="roundRect">
            <a:avLst>
              <a:gd name="adj" fmla="val 70479"/>
            </a:avLst>
          </a:prstGeom>
          <a:solidFill>
            <a:srgbClr val="FFFFFF">
              <a:alpha val="100000"/>
            </a:srgbClr>
          </a:solidFill>
          <a:ln/>
        </p:spPr>
      </p:sp>
      <p:pic>
        <p:nvPicPr>
          <p:cNvPr id="42" name="Image 9"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772946" y="5829300"/>
            <a:ext cx="1117740" cy="1117600"/>
          </a:xfrm>
          <a:prstGeom prst="rect">
            <a:avLst/>
          </a:prstGeom>
        </p:spPr>
      </p:pic>
      <p:sp>
        <p:nvSpPr>
          <p:cNvPr id="43" name="Shape 31"/>
          <p:cNvSpPr/>
          <p:nvPr/>
        </p:nvSpPr>
        <p:spPr>
          <a:xfrm>
            <a:off x="20093911" y="5689600"/>
            <a:ext cx="3556445" cy="1397000"/>
          </a:xfrm>
          <a:prstGeom prst="roundRect">
            <a:avLst>
              <a:gd name="adj" fmla="val 3927"/>
            </a:avLst>
          </a:prstGeom>
          <a:noFill/>
          <a:ln/>
        </p:spPr>
      </p:sp>
      <p:sp>
        <p:nvSpPr>
          <p:cNvPr id="44" name="Text 32"/>
          <p:cNvSpPr/>
          <p:nvPr/>
        </p:nvSpPr>
        <p:spPr>
          <a:xfrm>
            <a:off x="20093911" y="56896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Dariana</a:t>
            </a:r>
            <a:endParaRPr lang="en-US" sz="3600" dirty="0"/>
          </a:p>
        </p:txBody>
      </p:sp>
      <p:sp>
        <p:nvSpPr>
          <p:cNvPr id="45" name="Text 33"/>
          <p:cNvSpPr/>
          <p:nvPr/>
        </p:nvSpPr>
        <p:spPr>
          <a:xfrm>
            <a:off x="20093911" y="64770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sp>
        <p:nvSpPr>
          <p:cNvPr id="46" name="Shape 34"/>
          <p:cNvSpPr/>
          <p:nvPr/>
        </p:nvSpPr>
        <p:spPr>
          <a:xfrm>
            <a:off x="12574572" y="5486400"/>
            <a:ext cx="5487086" cy="1803400"/>
          </a:xfrm>
          <a:prstGeom prst="roundRect">
            <a:avLst>
              <a:gd name="adj" fmla="val 70479"/>
            </a:avLst>
          </a:prstGeom>
          <a:solidFill>
            <a:srgbClr val="FFFFFF">
              <a:alpha val="100000"/>
            </a:srgbClr>
          </a:solidFill>
          <a:ln/>
        </p:spPr>
      </p:sp>
      <p:pic>
        <p:nvPicPr>
          <p:cNvPr id="47" name="Image 10"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879410" y="5829300"/>
            <a:ext cx="1117740" cy="1117600"/>
          </a:xfrm>
          <a:prstGeom prst="rect">
            <a:avLst/>
          </a:prstGeom>
        </p:spPr>
      </p:pic>
      <p:sp>
        <p:nvSpPr>
          <p:cNvPr id="48" name="Shape 35"/>
          <p:cNvSpPr/>
          <p:nvPr/>
        </p:nvSpPr>
        <p:spPr>
          <a:xfrm>
            <a:off x="14200375" y="5689600"/>
            <a:ext cx="3556445" cy="1397000"/>
          </a:xfrm>
          <a:prstGeom prst="roundRect">
            <a:avLst>
              <a:gd name="adj" fmla="val 3927"/>
            </a:avLst>
          </a:prstGeom>
          <a:noFill/>
          <a:ln/>
        </p:spPr>
      </p:sp>
      <p:sp>
        <p:nvSpPr>
          <p:cNvPr id="49" name="Text 36"/>
          <p:cNvSpPr/>
          <p:nvPr/>
        </p:nvSpPr>
        <p:spPr>
          <a:xfrm>
            <a:off x="14200375" y="56896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Theronis</a:t>
            </a:r>
            <a:endParaRPr lang="en-US" sz="3600" dirty="0"/>
          </a:p>
        </p:txBody>
      </p:sp>
      <p:sp>
        <p:nvSpPr>
          <p:cNvPr id="50" name="Text 37"/>
          <p:cNvSpPr/>
          <p:nvPr/>
        </p:nvSpPr>
        <p:spPr>
          <a:xfrm>
            <a:off x="14200375" y="64770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51" name="Image 11"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353219" y="5067300"/>
            <a:ext cx="17680610" cy="12700"/>
          </a:xfrm>
          <a:prstGeom prst="rect">
            <a:avLst/>
          </a:prstGeom>
        </p:spPr>
      </p:pic>
      <p:pic>
        <p:nvPicPr>
          <p:cNvPr id="52" name="Image 12"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3006426" y="4673600"/>
            <a:ext cx="12702" cy="406400"/>
          </a:xfrm>
          <a:prstGeom prst="rect">
            <a:avLst/>
          </a:prstGeom>
        </p:spPr>
      </p:pic>
      <p:pic>
        <p:nvPicPr>
          <p:cNvPr id="53" name="Image 13"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353219" y="5080000"/>
            <a:ext cx="12702" cy="419100"/>
          </a:xfrm>
          <a:prstGeom prst="rect">
            <a:avLst/>
          </a:prstGeom>
        </p:spPr>
      </p:pic>
      <p:pic>
        <p:nvPicPr>
          <p:cNvPr id="54" name="Image 14"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513489" y="5080000"/>
            <a:ext cx="12702" cy="419100"/>
          </a:xfrm>
          <a:prstGeom prst="rect">
            <a:avLst/>
          </a:prstGeom>
        </p:spPr>
      </p:pic>
      <p:pic>
        <p:nvPicPr>
          <p:cNvPr id="55" name="Image 15"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5407026" y="5080000"/>
            <a:ext cx="12702" cy="419100"/>
          </a:xfrm>
          <a:prstGeom prst="rect">
            <a:avLst/>
          </a:prstGeom>
        </p:spPr>
      </p:pic>
      <p:pic>
        <p:nvPicPr>
          <p:cNvPr id="56" name="Image 16"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1021127" y="5080000"/>
            <a:ext cx="12702" cy="419100"/>
          </a:xfrm>
          <a:prstGeom prst="rect">
            <a:avLst/>
          </a:prstGeom>
        </p:spPr>
      </p:pic>
      <p:pic>
        <p:nvPicPr>
          <p:cNvPr id="57" name="Image 17" descr=" ">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513489" y="6896100"/>
            <a:ext cx="12702" cy="4165600"/>
          </a:xfrm>
          <a:prstGeom prst="rect">
            <a:avLst/>
          </a:prstGeom>
        </p:spPr>
      </p:pic>
      <p:pic>
        <p:nvPicPr>
          <p:cNvPr id="58" name="Image 18" descr=" ">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9322965" y="8585200"/>
            <a:ext cx="203225" cy="12700"/>
          </a:xfrm>
          <a:prstGeom prst="rect">
            <a:avLst/>
          </a:prstGeom>
        </p:spPr>
      </p:pic>
      <p:pic>
        <p:nvPicPr>
          <p:cNvPr id="59" name="Image 19"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0830603" y="8585200"/>
            <a:ext cx="203225" cy="12700"/>
          </a:xfrm>
          <a:prstGeom prst="rect">
            <a:avLst/>
          </a:prstGeom>
        </p:spPr>
      </p:pic>
      <p:pic>
        <p:nvPicPr>
          <p:cNvPr id="60" name="Image 20"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322965" y="11049000"/>
            <a:ext cx="203225" cy="12700"/>
          </a:xfrm>
          <a:prstGeom prst="rect">
            <a:avLst/>
          </a:prstGeom>
        </p:spPr>
      </p:pic>
      <p:pic>
        <p:nvPicPr>
          <p:cNvPr id="61" name="Image 21"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20830603" y="11049000"/>
            <a:ext cx="203225" cy="12700"/>
          </a:xfrm>
          <a:prstGeom prst="rect">
            <a:avLst/>
          </a:prstGeom>
        </p:spPr>
      </p:pic>
      <p:pic>
        <p:nvPicPr>
          <p:cNvPr id="62" name="Image 22"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21021127" y="7035800"/>
            <a:ext cx="12702" cy="4025900"/>
          </a:xfrm>
          <a:prstGeom prst="rect">
            <a:avLst/>
          </a:prstGeom>
        </p:spPr>
      </p:pic>
      <p:sp>
        <p:nvSpPr>
          <p:cNvPr id="63" name="Text 38"/>
          <p:cNvSpPr/>
          <p:nvPr/>
        </p:nvSpPr>
        <p:spPr>
          <a:xfrm>
            <a:off x="7747968" y="12801600"/>
            <a:ext cx="9064700"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45"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64" name="Text 39"/>
          <p:cNvSpPr/>
          <p:nvPr/>
        </p:nvSpPr>
        <p:spPr>
          <a:xfrm>
            <a:off x="6985873" y="571500"/>
            <a:ext cx="10754011"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The Organization</a:t>
            </a:r>
            <a:endParaRPr lang="en-US" sz="8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0965" y="2012975"/>
            <a:ext cx="12314189" cy="10966425"/>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4"/>
          <a:stretch>
            <a:fillRect/>
          </a:stretch>
        </p:blipFill>
        <p:spPr>
          <a:xfrm>
            <a:off x="23523340" y="10820400"/>
            <a:ext cx="711289" cy="2590800"/>
          </a:xfrm>
          <a:prstGeom prst="rect">
            <a:avLst/>
          </a:prstGeom>
        </p:spPr>
      </p:pic>
      <p:sp>
        <p:nvSpPr>
          <p:cNvPr id="6" name="Shape 1"/>
          <p:cNvSpPr/>
          <p:nvPr/>
        </p:nvSpPr>
        <p:spPr>
          <a:xfrm>
            <a:off x="13692311" y="1066800"/>
            <a:ext cx="10097762" cy="11582400"/>
          </a:xfrm>
          <a:prstGeom prst="roundRect">
            <a:avLst>
              <a:gd name="adj" fmla="val 12587"/>
            </a:avLst>
          </a:prstGeom>
          <a:noFill/>
          <a:ln/>
        </p:spPr>
      </p:sp>
      <p:sp>
        <p:nvSpPr>
          <p:cNvPr id="7" name="Text 2"/>
          <p:cNvSpPr/>
          <p:nvPr/>
        </p:nvSpPr>
        <p:spPr>
          <a:xfrm>
            <a:off x="14505213" y="1879600"/>
            <a:ext cx="8810668" cy="4910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Thank you for choosing EaTemp</a:t>
            </a:r>
            <a:endParaRPr lang="en-US" sz="8000" dirty="0"/>
          </a:p>
        </p:txBody>
      </p:sp>
      <p:sp>
        <p:nvSpPr>
          <p:cNvPr id="8" name="Text 3"/>
          <p:cNvSpPr/>
          <p:nvPr/>
        </p:nvSpPr>
        <p:spPr>
          <a:xfrm>
            <a:off x="14505213" y="7061200"/>
            <a:ext cx="8607442" cy="491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9" name="Text 4"/>
          <p:cNvSpPr/>
          <p:nvPr/>
        </p:nvSpPr>
        <p:spPr>
          <a:xfrm rot="16200000">
            <a:off x="22204468" y="8326847"/>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5"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38505" y="3251978"/>
            <a:ext cx="6731841" cy="918845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4"/>
          <a:stretch>
            <a:fillRect/>
          </a:stretch>
        </p:blipFill>
        <p:spPr>
          <a:xfrm>
            <a:off x="23523340" y="10820400"/>
            <a:ext cx="711289" cy="2590800"/>
          </a:xfrm>
          <a:prstGeom prst="rect">
            <a:avLst/>
          </a:prstGeom>
        </p:spPr>
      </p:pic>
      <p:sp>
        <p:nvSpPr>
          <p:cNvPr id="6" name="Text 1"/>
          <p:cNvSpPr/>
          <p:nvPr/>
        </p:nvSpPr>
        <p:spPr>
          <a:xfrm>
            <a:off x="4864708" y="508000"/>
            <a:ext cx="15199566"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Table of Contents</a:t>
            </a:r>
            <a:endParaRPr lang="en-US" sz="12800" dirty="0"/>
          </a:p>
        </p:txBody>
      </p:sp>
      <p:sp>
        <p:nvSpPr>
          <p:cNvPr id="7" name="Shape 2"/>
          <p:cNvSpPr/>
          <p:nvPr/>
        </p:nvSpPr>
        <p:spPr>
          <a:xfrm>
            <a:off x="9602400" y="4051300"/>
            <a:ext cx="7316114" cy="1625600"/>
          </a:xfrm>
          <a:prstGeom prst="rect">
            <a:avLst/>
          </a:prstGeom>
          <a:noFill/>
          <a:ln/>
        </p:spPr>
      </p:sp>
      <p:sp>
        <p:nvSpPr>
          <p:cNvPr id="8" name="Shape 3"/>
          <p:cNvSpPr/>
          <p:nvPr/>
        </p:nvSpPr>
        <p:spPr>
          <a:xfrm>
            <a:off x="9602400" y="4051300"/>
            <a:ext cx="1625803" cy="1625600"/>
          </a:xfrm>
          <a:prstGeom prst="roundRect">
            <a:avLst>
              <a:gd name="adj" fmla="val 781313"/>
            </a:avLst>
          </a:prstGeom>
          <a:solidFill>
            <a:srgbClr val="407AE6">
              <a:alpha val="100000"/>
            </a:srgbClr>
          </a:solidFill>
          <a:ln/>
        </p:spPr>
      </p:sp>
      <p:sp>
        <p:nvSpPr>
          <p:cNvPr id="9" name="Text 4"/>
          <p:cNvSpPr/>
          <p:nvPr/>
        </p:nvSpPr>
        <p:spPr>
          <a:xfrm>
            <a:off x="9996149" y="4305300"/>
            <a:ext cx="838305"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01</a:t>
            </a:r>
            <a:endParaRPr lang="en-US" sz="4800" dirty="0"/>
          </a:p>
        </p:txBody>
      </p:sp>
      <p:sp>
        <p:nvSpPr>
          <p:cNvPr id="10" name="Shape 5"/>
          <p:cNvSpPr/>
          <p:nvPr/>
        </p:nvSpPr>
        <p:spPr>
          <a:xfrm>
            <a:off x="11431429" y="4051300"/>
            <a:ext cx="5487086" cy="1625600"/>
          </a:xfrm>
          <a:prstGeom prst="rect">
            <a:avLst/>
          </a:prstGeom>
          <a:noFill/>
          <a:ln/>
        </p:spPr>
      </p:sp>
      <p:sp>
        <p:nvSpPr>
          <p:cNvPr id="11" name="Text 6"/>
          <p:cNvSpPr/>
          <p:nvPr/>
        </p:nvSpPr>
        <p:spPr>
          <a:xfrm>
            <a:off x="11431429" y="40513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Introduction</a:t>
            </a:r>
            <a:endParaRPr lang="en-US" sz="4800" dirty="0"/>
          </a:p>
        </p:txBody>
      </p:sp>
      <p:sp>
        <p:nvSpPr>
          <p:cNvPr id="12" name="Text 7"/>
          <p:cNvSpPr/>
          <p:nvPr/>
        </p:nvSpPr>
        <p:spPr>
          <a:xfrm>
            <a:off x="11431429" y="50673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3" name="Shape 8"/>
          <p:cNvSpPr/>
          <p:nvPr/>
        </p:nvSpPr>
        <p:spPr>
          <a:xfrm>
            <a:off x="17070934" y="4051300"/>
            <a:ext cx="7316114" cy="1625600"/>
          </a:xfrm>
          <a:prstGeom prst="rect">
            <a:avLst/>
          </a:prstGeom>
          <a:noFill/>
          <a:ln/>
        </p:spPr>
      </p:sp>
      <p:sp>
        <p:nvSpPr>
          <p:cNvPr id="14" name="Shape 9"/>
          <p:cNvSpPr/>
          <p:nvPr/>
        </p:nvSpPr>
        <p:spPr>
          <a:xfrm>
            <a:off x="17070934" y="4051300"/>
            <a:ext cx="1625803" cy="1625600"/>
          </a:xfrm>
          <a:prstGeom prst="roundRect">
            <a:avLst>
              <a:gd name="adj" fmla="val 781313"/>
            </a:avLst>
          </a:prstGeom>
          <a:solidFill>
            <a:srgbClr val="407AE6">
              <a:alpha val="100000"/>
            </a:srgbClr>
          </a:solidFill>
          <a:ln/>
        </p:spPr>
      </p:sp>
      <p:sp>
        <p:nvSpPr>
          <p:cNvPr id="15" name="Text 10"/>
          <p:cNvSpPr/>
          <p:nvPr/>
        </p:nvSpPr>
        <p:spPr>
          <a:xfrm>
            <a:off x="17407526" y="4305300"/>
            <a:ext cx="952619"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02</a:t>
            </a:r>
            <a:endParaRPr lang="en-US" sz="4800" dirty="0"/>
          </a:p>
        </p:txBody>
      </p:sp>
      <p:sp>
        <p:nvSpPr>
          <p:cNvPr id="16" name="Shape 11"/>
          <p:cNvSpPr/>
          <p:nvPr/>
        </p:nvSpPr>
        <p:spPr>
          <a:xfrm>
            <a:off x="18899962" y="4051300"/>
            <a:ext cx="5487086" cy="1625600"/>
          </a:xfrm>
          <a:prstGeom prst="rect">
            <a:avLst/>
          </a:prstGeom>
          <a:noFill/>
          <a:ln/>
        </p:spPr>
      </p:sp>
      <p:sp>
        <p:nvSpPr>
          <p:cNvPr id="17" name="Text 12"/>
          <p:cNvSpPr/>
          <p:nvPr/>
        </p:nvSpPr>
        <p:spPr>
          <a:xfrm>
            <a:off x="18899962" y="40513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Encounters</a:t>
            </a:r>
            <a:endParaRPr lang="en-US" sz="4800" dirty="0"/>
          </a:p>
        </p:txBody>
      </p:sp>
      <p:sp>
        <p:nvSpPr>
          <p:cNvPr id="18" name="Text 13"/>
          <p:cNvSpPr/>
          <p:nvPr/>
        </p:nvSpPr>
        <p:spPr>
          <a:xfrm>
            <a:off x="18899962" y="50673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19" name="Shape 14"/>
          <p:cNvSpPr/>
          <p:nvPr/>
        </p:nvSpPr>
        <p:spPr>
          <a:xfrm>
            <a:off x="9602400" y="7035800"/>
            <a:ext cx="7316114" cy="1625600"/>
          </a:xfrm>
          <a:prstGeom prst="rect">
            <a:avLst/>
          </a:prstGeom>
          <a:noFill/>
          <a:ln/>
        </p:spPr>
      </p:sp>
      <p:sp>
        <p:nvSpPr>
          <p:cNvPr id="20" name="Shape 15"/>
          <p:cNvSpPr/>
          <p:nvPr/>
        </p:nvSpPr>
        <p:spPr>
          <a:xfrm>
            <a:off x="9602400" y="7035800"/>
            <a:ext cx="1625803" cy="1625600"/>
          </a:xfrm>
          <a:prstGeom prst="roundRect">
            <a:avLst>
              <a:gd name="adj" fmla="val 781313"/>
            </a:avLst>
          </a:prstGeom>
          <a:solidFill>
            <a:srgbClr val="407AE6">
              <a:alpha val="100000"/>
            </a:srgbClr>
          </a:solidFill>
          <a:ln/>
        </p:spPr>
      </p:sp>
      <p:sp>
        <p:nvSpPr>
          <p:cNvPr id="21" name="Text 16"/>
          <p:cNvSpPr/>
          <p:nvPr/>
        </p:nvSpPr>
        <p:spPr>
          <a:xfrm>
            <a:off x="9926291" y="7289800"/>
            <a:ext cx="978022"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03</a:t>
            </a:r>
            <a:endParaRPr lang="en-US" sz="4800" dirty="0"/>
          </a:p>
        </p:txBody>
      </p:sp>
      <p:sp>
        <p:nvSpPr>
          <p:cNvPr id="22" name="Shape 17"/>
          <p:cNvSpPr/>
          <p:nvPr/>
        </p:nvSpPr>
        <p:spPr>
          <a:xfrm>
            <a:off x="11431429" y="7035800"/>
            <a:ext cx="5487086" cy="1625600"/>
          </a:xfrm>
          <a:prstGeom prst="rect">
            <a:avLst/>
          </a:prstGeom>
          <a:noFill/>
          <a:ln/>
        </p:spPr>
      </p:sp>
      <p:sp>
        <p:nvSpPr>
          <p:cNvPr id="23" name="Text 18"/>
          <p:cNvSpPr/>
          <p:nvPr/>
        </p:nvSpPr>
        <p:spPr>
          <a:xfrm>
            <a:off x="11431429" y="70358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Wonders</a:t>
            </a:r>
            <a:endParaRPr lang="en-US" sz="4800" dirty="0"/>
          </a:p>
        </p:txBody>
      </p:sp>
      <p:sp>
        <p:nvSpPr>
          <p:cNvPr id="24" name="Text 19"/>
          <p:cNvSpPr/>
          <p:nvPr/>
        </p:nvSpPr>
        <p:spPr>
          <a:xfrm>
            <a:off x="11431429" y="80518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5" name="Shape 20"/>
          <p:cNvSpPr/>
          <p:nvPr/>
        </p:nvSpPr>
        <p:spPr>
          <a:xfrm>
            <a:off x="17070934" y="7035800"/>
            <a:ext cx="7316114" cy="1625600"/>
          </a:xfrm>
          <a:prstGeom prst="rect">
            <a:avLst/>
          </a:prstGeom>
          <a:noFill/>
          <a:ln/>
        </p:spPr>
      </p:sp>
      <p:sp>
        <p:nvSpPr>
          <p:cNvPr id="26" name="Shape 21"/>
          <p:cNvSpPr/>
          <p:nvPr/>
        </p:nvSpPr>
        <p:spPr>
          <a:xfrm>
            <a:off x="17070934" y="7035800"/>
            <a:ext cx="1625803" cy="1625600"/>
          </a:xfrm>
          <a:prstGeom prst="roundRect">
            <a:avLst>
              <a:gd name="adj" fmla="val 781313"/>
            </a:avLst>
          </a:prstGeom>
          <a:solidFill>
            <a:srgbClr val="407AE6">
              <a:alpha val="100000"/>
            </a:srgbClr>
          </a:solidFill>
          <a:ln/>
        </p:spPr>
      </p:sp>
      <p:sp>
        <p:nvSpPr>
          <p:cNvPr id="27" name="Text 22"/>
          <p:cNvSpPr/>
          <p:nvPr/>
        </p:nvSpPr>
        <p:spPr>
          <a:xfrm>
            <a:off x="17375772" y="7289800"/>
            <a:ext cx="1016127"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04</a:t>
            </a:r>
            <a:endParaRPr lang="en-US" sz="4800" dirty="0"/>
          </a:p>
        </p:txBody>
      </p:sp>
      <p:sp>
        <p:nvSpPr>
          <p:cNvPr id="28" name="Shape 23"/>
          <p:cNvSpPr/>
          <p:nvPr/>
        </p:nvSpPr>
        <p:spPr>
          <a:xfrm>
            <a:off x="18899962" y="7035800"/>
            <a:ext cx="5487086" cy="1625600"/>
          </a:xfrm>
          <a:prstGeom prst="rect">
            <a:avLst/>
          </a:prstGeom>
          <a:noFill/>
          <a:ln/>
        </p:spPr>
      </p:sp>
      <p:sp>
        <p:nvSpPr>
          <p:cNvPr id="29" name="Text 24"/>
          <p:cNvSpPr/>
          <p:nvPr/>
        </p:nvSpPr>
        <p:spPr>
          <a:xfrm>
            <a:off x="18899962" y="70358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Magic</a:t>
            </a:r>
            <a:endParaRPr lang="en-US" sz="4800" dirty="0"/>
          </a:p>
        </p:txBody>
      </p:sp>
      <p:sp>
        <p:nvSpPr>
          <p:cNvPr id="30" name="Text 25"/>
          <p:cNvSpPr/>
          <p:nvPr/>
        </p:nvSpPr>
        <p:spPr>
          <a:xfrm>
            <a:off x="18899962" y="80518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1" name="Shape 26"/>
          <p:cNvSpPr/>
          <p:nvPr/>
        </p:nvSpPr>
        <p:spPr>
          <a:xfrm>
            <a:off x="9602400" y="10020300"/>
            <a:ext cx="7316114" cy="1625600"/>
          </a:xfrm>
          <a:prstGeom prst="rect">
            <a:avLst/>
          </a:prstGeom>
          <a:noFill/>
          <a:ln/>
        </p:spPr>
      </p:sp>
      <p:sp>
        <p:nvSpPr>
          <p:cNvPr id="32" name="Shape 27"/>
          <p:cNvSpPr/>
          <p:nvPr/>
        </p:nvSpPr>
        <p:spPr>
          <a:xfrm>
            <a:off x="9602400" y="10020300"/>
            <a:ext cx="1625803" cy="1625600"/>
          </a:xfrm>
          <a:prstGeom prst="roundRect">
            <a:avLst>
              <a:gd name="adj" fmla="val 781313"/>
            </a:avLst>
          </a:prstGeom>
          <a:solidFill>
            <a:srgbClr val="407AE6">
              <a:alpha val="100000"/>
            </a:srgbClr>
          </a:solidFill>
          <a:ln/>
        </p:spPr>
      </p:sp>
      <p:sp>
        <p:nvSpPr>
          <p:cNvPr id="33" name="Text 28"/>
          <p:cNvSpPr/>
          <p:nvPr/>
        </p:nvSpPr>
        <p:spPr>
          <a:xfrm>
            <a:off x="9913589" y="10274300"/>
            <a:ext cx="1003425"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05</a:t>
            </a:r>
            <a:endParaRPr lang="en-US" sz="4800" dirty="0"/>
          </a:p>
        </p:txBody>
      </p:sp>
      <p:sp>
        <p:nvSpPr>
          <p:cNvPr id="34" name="Shape 29"/>
          <p:cNvSpPr/>
          <p:nvPr/>
        </p:nvSpPr>
        <p:spPr>
          <a:xfrm>
            <a:off x="11431429" y="10020300"/>
            <a:ext cx="5487086" cy="1625600"/>
          </a:xfrm>
          <a:prstGeom prst="rect">
            <a:avLst/>
          </a:prstGeom>
          <a:noFill/>
          <a:ln/>
        </p:spPr>
      </p:sp>
      <p:sp>
        <p:nvSpPr>
          <p:cNvPr id="35" name="Text 30"/>
          <p:cNvSpPr/>
          <p:nvPr/>
        </p:nvSpPr>
        <p:spPr>
          <a:xfrm>
            <a:off x="11431429" y="100203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Adventure</a:t>
            </a:r>
            <a:endParaRPr lang="en-US" sz="4800" dirty="0"/>
          </a:p>
        </p:txBody>
      </p:sp>
      <p:sp>
        <p:nvSpPr>
          <p:cNvPr id="36" name="Text 31"/>
          <p:cNvSpPr/>
          <p:nvPr/>
        </p:nvSpPr>
        <p:spPr>
          <a:xfrm>
            <a:off x="11431429" y="110363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37" name="Shape 32"/>
          <p:cNvSpPr/>
          <p:nvPr/>
        </p:nvSpPr>
        <p:spPr>
          <a:xfrm>
            <a:off x="17070934" y="10020300"/>
            <a:ext cx="7316114" cy="1625600"/>
          </a:xfrm>
          <a:prstGeom prst="rect">
            <a:avLst/>
          </a:prstGeom>
          <a:noFill/>
          <a:ln/>
        </p:spPr>
      </p:sp>
      <p:sp>
        <p:nvSpPr>
          <p:cNvPr id="38" name="Shape 33"/>
          <p:cNvSpPr/>
          <p:nvPr/>
        </p:nvSpPr>
        <p:spPr>
          <a:xfrm>
            <a:off x="17070934" y="10020300"/>
            <a:ext cx="1625803" cy="1625600"/>
          </a:xfrm>
          <a:prstGeom prst="roundRect">
            <a:avLst>
              <a:gd name="adj" fmla="val 781313"/>
            </a:avLst>
          </a:prstGeom>
          <a:solidFill>
            <a:srgbClr val="407AE6">
              <a:alpha val="100000"/>
            </a:srgbClr>
          </a:solidFill>
          <a:ln/>
        </p:spPr>
      </p:sp>
      <p:sp>
        <p:nvSpPr>
          <p:cNvPr id="39" name="Text 34"/>
          <p:cNvSpPr/>
          <p:nvPr/>
        </p:nvSpPr>
        <p:spPr>
          <a:xfrm>
            <a:off x="17388473" y="10274300"/>
            <a:ext cx="990724"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06</a:t>
            </a:r>
            <a:endParaRPr lang="en-US" sz="4800" dirty="0"/>
          </a:p>
        </p:txBody>
      </p:sp>
      <p:sp>
        <p:nvSpPr>
          <p:cNvPr id="40" name="Shape 35"/>
          <p:cNvSpPr/>
          <p:nvPr/>
        </p:nvSpPr>
        <p:spPr>
          <a:xfrm>
            <a:off x="18899962" y="10020300"/>
            <a:ext cx="5487086" cy="1625600"/>
          </a:xfrm>
          <a:prstGeom prst="rect">
            <a:avLst/>
          </a:prstGeom>
          <a:noFill/>
          <a:ln/>
        </p:spPr>
      </p:sp>
      <p:sp>
        <p:nvSpPr>
          <p:cNvPr id="41" name="Text 36"/>
          <p:cNvSpPr/>
          <p:nvPr/>
        </p:nvSpPr>
        <p:spPr>
          <a:xfrm>
            <a:off x="18899962" y="100203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Conclusion</a:t>
            </a:r>
            <a:endParaRPr lang="en-US" sz="4800" dirty="0"/>
          </a:p>
        </p:txBody>
      </p:sp>
      <p:sp>
        <p:nvSpPr>
          <p:cNvPr id="42" name="Text 37"/>
          <p:cNvSpPr/>
          <p:nvPr/>
        </p:nvSpPr>
        <p:spPr>
          <a:xfrm>
            <a:off x="18899962" y="110363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2959470" y="2743200"/>
            <a:ext cx="16418919"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The Realm of the Extraordinary</a:t>
            </a:r>
            <a:endParaRPr lang="en-US" sz="8000" dirty="0"/>
          </a:p>
        </p:txBody>
      </p:sp>
      <p:sp>
        <p:nvSpPr>
          <p:cNvPr id="6" name="Text 2"/>
          <p:cNvSpPr/>
          <p:nvPr/>
        </p:nvSpPr>
        <p:spPr>
          <a:xfrm>
            <a:off x="2959470"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7" name="Text 3"/>
          <p:cNvSpPr/>
          <p:nvPr/>
        </p:nvSpPr>
        <p:spPr>
          <a:xfrm>
            <a:off x="12701588"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1685461" cy="13716000"/>
          </a:xfrm>
          <a:prstGeom prst="rect">
            <a:avLst/>
          </a:prstGeom>
        </p:spPr>
      </p:pic>
      <p:sp>
        <p:nvSpPr>
          <p:cNvPr id="6" name="Shape 1"/>
          <p:cNvSpPr/>
          <p:nvPr/>
        </p:nvSpPr>
        <p:spPr>
          <a:xfrm>
            <a:off x="13057232" y="2705100"/>
            <a:ext cx="9907238" cy="3556000"/>
          </a:xfrm>
          <a:prstGeom prst="rect">
            <a:avLst/>
          </a:prstGeom>
          <a:noFill/>
          <a:ln/>
        </p:spPr>
      </p:sp>
      <p:pic>
        <p:nvPicPr>
          <p:cNvPr id="7" name="Image 3" descr=" ">    </p:cNvPr>
          <p:cNvPicPr>
            <a:picLocks noChangeAspect="1"/>
          </p:cNvPicPr>
          <p:nvPr/>
        </p:nvPicPr>
        <p:blipFill>
          <a:blip r:embed="rId5"/>
          <a:stretch>
            <a:fillRect/>
          </a:stretch>
        </p:blipFill>
        <p:spPr>
          <a:xfrm>
            <a:off x="13057232" y="3678324"/>
            <a:ext cx="1625803" cy="1609558"/>
          </a:xfrm>
          <a:prstGeom prst="rect">
            <a:avLst/>
          </a:prstGeom>
        </p:spPr>
      </p:pic>
      <p:sp>
        <p:nvSpPr>
          <p:cNvPr id="8" name="Shape 2"/>
          <p:cNvSpPr/>
          <p:nvPr/>
        </p:nvSpPr>
        <p:spPr>
          <a:xfrm>
            <a:off x="15089486" y="2705100"/>
            <a:ext cx="7874984" cy="3556000"/>
          </a:xfrm>
          <a:prstGeom prst="rect">
            <a:avLst/>
          </a:prstGeom>
          <a:noFill/>
          <a:ln/>
        </p:spPr>
      </p:sp>
      <p:sp>
        <p:nvSpPr>
          <p:cNvPr id="9" name="Text 3"/>
          <p:cNvSpPr/>
          <p:nvPr/>
        </p:nvSpPr>
        <p:spPr>
          <a:xfrm>
            <a:off x="15089486" y="2705100"/>
            <a:ext cx="8078210"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10" name="Text 4"/>
          <p:cNvSpPr/>
          <p:nvPr/>
        </p:nvSpPr>
        <p:spPr>
          <a:xfrm>
            <a:off x="15089486" y="38227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1" name="Shape 5"/>
          <p:cNvSpPr/>
          <p:nvPr/>
        </p:nvSpPr>
        <p:spPr>
          <a:xfrm>
            <a:off x="13057232" y="6858000"/>
            <a:ext cx="9907238" cy="3556000"/>
          </a:xfrm>
          <a:prstGeom prst="rect">
            <a:avLst/>
          </a:prstGeom>
          <a:noFill/>
          <a:ln/>
        </p:spPr>
      </p:sp>
      <p:pic>
        <p:nvPicPr>
          <p:cNvPr id="12" name="Image 4" descr=" ">    </p:cNvPr>
          <p:cNvPicPr>
            <a:picLocks noChangeAspect="1"/>
          </p:cNvPicPr>
          <p:nvPr/>
        </p:nvPicPr>
        <p:blipFill>
          <a:blip r:embed="rId6"/>
          <a:stretch>
            <a:fillRect/>
          </a:stretch>
        </p:blipFill>
        <p:spPr>
          <a:xfrm>
            <a:off x="13057232" y="7831609"/>
            <a:ext cx="1625803" cy="1608776"/>
          </a:xfrm>
          <a:prstGeom prst="rect">
            <a:avLst/>
          </a:prstGeom>
        </p:spPr>
      </p:pic>
      <p:sp>
        <p:nvSpPr>
          <p:cNvPr id="13" name="Shape 6"/>
          <p:cNvSpPr/>
          <p:nvPr/>
        </p:nvSpPr>
        <p:spPr>
          <a:xfrm>
            <a:off x="15089486" y="6858000"/>
            <a:ext cx="7874984" cy="3556000"/>
          </a:xfrm>
          <a:prstGeom prst="rect">
            <a:avLst/>
          </a:prstGeom>
          <a:noFill/>
          <a:ln/>
        </p:spPr>
      </p:sp>
      <p:sp>
        <p:nvSpPr>
          <p:cNvPr id="14" name="Text 7"/>
          <p:cNvSpPr/>
          <p:nvPr/>
        </p:nvSpPr>
        <p:spPr>
          <a:xfrm>
            <a:off x="15089486" y="6858000"/>
            <a:ext cx="8078210"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15" name="Text 8"/>
          <p:cNvSpPr/>
          <p:nvPr/>
        </p:nvSpPr>
        <p:spPr>
          <a:xfrm>
            <a:off x="15089486" y="79756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3543743" y="1384300"/>
            <a:ext cx="8129016" cy="11214100"/>
          </a:xfrm>
          <a:prstGeom prst="rect">
            <a:avLst/>
          </a:prstGeom>
          <a:noFill/>
          <a:ln/>
        </p:spPr>
      </p:sp>
      <p:pic>
        <p:nvPicPr>
          <p:cNvPr id="6" name="Image 2" descr=" ">    </p:cNvPr>
          <p:cNvPicPr>
            <a:picLocks noChangeAspect="1"/>
          </p:cNvPicPr>
          <p:nvPr/>
        </p:nvPicPr>
        <p:blipFill>
          <a:blip r:embed="rId3"/>
          <a:stretch>
            <a:fillRect/>
          </a:stretch>
        </p:blipFill>
        <p:spPr>
          <a:xfrm>
            <a:off x="6795349" y="1384300"/>
            <a:ext cx="1625803" cy="1607018"/>
          </a:xfrm>
          <a:prstGeom prst="rect">
            <a:avLst/>
          </a:prstGeom>
        </p:spPr>
      </p:pic>
      <p:sp>
        <p:nvSpPr>
          <p:cNvPr id="7" name="Shape 2"/>
          <p:cNvSpPr/>
          <p:nvPr/>
        </p:nvSpPr>
        <p:spPr>
          <a:xfrm>
            <a:off x="4832954" y="3600915"/>
            <a:ext cx="5550594" cy="914400"/>
          </a:xfrm>
          <a:prstGeom prst="rect">
            <a:avLst/>
          </a:prstGeom>
          <a:noFill/>
          <a:ln/>
        </p:spPr>
      </p:sp>
      <p:sp>
        <p:nvSpPr>
          <p:cNvPr id="8" name="Text 3"/>
          <p:cNvSpPr/>
          <p:nvPr/>
        </p:nvSpPr>
        <p:spPr>
          <a:xfrm>
            <a:off x="4832954" y="3600915"/>
            <a:ext cx="5753819"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9" name="Shape 4"/>
          <p:cNvSpPr/>
          <p:nvPr/>
        </p:nvSpPr>
        <p:spPr>
          <a:xfrm>
            <a:off x="3543743" y="5124915"/>
            <a:ext cx="8129016" cy="1828800"/>
          </a:xfrm>
          <a:prstGeom prst="rect">
            <a:avLst/>
          </a:prstGeom>
          <a:noFill/>
          <a:ln/>
        </p:spPr>
      </p:sp>
      <p:sp>
        <p:nvSpPr>
          <p:cNvPr id="10" name="Text 5"/>
          <p:cNvSpPr/>
          <p:nvPr/>
        </p:nvSpPr>
        <p:spPr>
          <a:xfrm>
            <a:off x="3476001" y="5124915"/>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pic>
        <p:nvPicPr>
          <p:cNvPr id="11" name="Image 3"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43743" y="7563315"/>
            <a:ext cx="8129016" cy="5035085"/>
          </a:xfrm>
          <a:prstGeom prst="rect">
            <a:avLst/>
          </a:prstGeom>
        </p:spPr>
      </p:pic>
      <p:sp>
        <p:nvSpPr>
          <p:cNvPr id="12" name="Shape 6"/>
          <p:cNvSpPr/>
          <p:nvPr/>
        </p:nvSpPr>
        <p:spPr>
          <a:xfrm>
            <a:off x="12663483" y="1384300"/>
            <a:ext cx="8129016" cy="11214100"/>
          </a:xfrm>
          <a:prstGeom prst="rect">
            <a:avLst/>
          </a:prstGeom>
          <a:noFill/>
          <a:ln/>
        </p:spPr>
      </p:sp>
      <p:pic>
        <p:nvPicPr>
          <p:cNvPr id="13" name="Image 4" descr=" ">    </p:cNvPr>
          <p:cNvPicPr>
            <a:picLocks noChangeAspect="1"/>
          </p:cNvPicPr>
          <p:nvPr/>
        </p:nvPicPr>
        <p:blipFill>
          <a:blip r:embed="rId6"/>
          <a:stretch>
            <a:fillRect/>
          </a:stretch>
        </p:blipFill>
        <p:spPr>
          <a:xfrm>
            <a:off x="15915089" y="1384300"/>
            <a:ext cx="1625803" cy="1612187"/>
          </a:xfrm>
          <a:prstGeom prst="rect">
            <a:avLst/>
          </a:prstGeom>
        </p:spPr>
      </p:pic>
      <p:sp>
        <p:nvSpPr>
          <p:cNvPr id="14" name="Shape 7"/>
          <p:cNvSpPr/>
          <p:nvPr/>
        </p:nvSpPr>
        <p:spPr>
          <a:xfrm>
            <a:off x="14282935" y="3606087"/>
            <a:ext cx="4890111" cy="914400"/>
          </a:xfrm>
          <a:prstGeom prst="rect">
            <a:avLst/>
          </a:prstGeom>
          <a:noFill/>
          <a:ln/>
        </p:spPr>
      </p:sp>
      <p:sp>
        <p:nvSpPr>
          <p:cNvPr id="15" name="Text 8"/>
          <p:cNvSpPr/>
          <p:nvPr/>
        </p:nvSpPr>
        <p:spPr>
          <a:xfrm>
            <a:off x="14282935" y="3606087"/>
            <a:ext cx="5093337"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16" name="Shape 9"/>
          <p:cNvSpPr/>
          <p:nvPr/>
        </p:nvSpPr>
        <p:spPr>
          <a:xfrm>
            <a:off x="12663483" y="5130087"/>
            <a:ext cx="8129016" cy="1828800"/>
          </a:xfrm>
          <a:prstGeom prst="rect">
            <a:avLst/>
          </a:prstGeom>
          <a:noFill/>
          <a:ln/>
        </p:spPr>
      </p:sp>
      <p:sp>
        <p:nvSpPr>
          <p:cNvPr id="17" name="Text 10"/>
          <p:cNvSpPr/>
          <p:nvPr/>
        </p:nvSpPr>
        <p:spPr>
          <a:xfrm>
            <a:off x="12595741" y="5130087"/>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18" name="Image 5"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63483" y="7568487"/>
            <a:ext cx="8129016" cy="502991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384300"/>
            <a:ext cx="5458634" cy="4437887"/>
          </a:xfrm>
          <a:prstGeom prst="rect">
            <a:avLst/>
          </a:prstGeom>
        </p:spPr>
      </p:pic>
      <p:sp>
        <p:nvSpPr>
          <p:cNvPr id="6" name="Shape 1"/>
          <p:cNvSpPr/>
          <p:nvPr/>
        </p:nvSpPr>
        <p:spPr>
          <a:xfrm>
            <a:off x="5842730" y="4229100"/>
            <a:ext cx="13603400" cy="6477000"/>
          </a:xfrm>
          <a:prstGeom prst="rect">
            <a:avLst/>
          </a:prstGeom>
          <a:noFill/>
          <a:ln/>
        </p:spPr>
      </p:sp>
      <p:sp>
        <p:nvSpPr>
          <p:cNvPr id="7" name="Text 2"/>
          <p:cNvSpPr/>
          <p:nvPr/>
        </p:nvSpPr>
        <p:spPr>
          <a:xfrm>
            <a:off x="5842730" y="4229100"/>
            <a:ext cx="13806626" cy="5689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8" name="Text 3"/>
          <p:cNvSpPr/>
          <p:nvPr/>
        </p:nvSpPr>
        <p:spPr>
          <a:xfrm>
            <a:off x="14949768" y="10020300"/>
            <a:ext cx="464878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00800" y="672678"/>
            <a:ext cx="9164195" cy="12382500"/>
          </a:xfrm>
          <a:prstGeom prst="rect">
            <a:avLst/>
          </a:prstGeom>
        </p:spPr>
      </p:pic>
      <p:sp>
        <p:nvSpPr>
          <p:cNvPr id="6" name="Shape 1"/>
          <p:cNvSpPr/>
          <p:nvPr/>
        </p:nvSpPr>
        <p:spPr>
          <a:xfrm>
            <a:off x="16423153" y="2667000"/>
            <a:ext cx="6439705" cy="3962400"/>
          </a:xfrm>
          <a:prstGeom prst="rect">
            <a:avLst/>
          </a:prstGeom>
          <a:noFill/>
          <a:ln/>
        </p:spPr>
      </p:sp>
      <p:sp>
        <p:nvSpPr>
          <p:cNvPr id="7" name="Text 2"/>
          <p:cNvSpPr/>
          <p:nvPr/>
        </p:nvSpPr>
        <p:spPr>
          <a:xfrm>
            <a:off x="16423153" y="2667000"/>
            <a:ext cx="6642930" cy="2032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Dragon Taming Technique</a:t>
            </a:r>
            <a:endParaRPr lang="en-US" sz="4800" dirty="0"/>
          </a:p>
        </p:txBody>
      </p:sp>
      <p:sp>
        <p:nvSpPr>
          <p:cNvPr id="8" name="Text 3"/>
          <p:cNvSpPr/>
          <p:nvPr/>
        </p:nvSpPr>
        <p:spPr>
          <a:xfrm>
            <a:off x="16423153" y="4800600"/>
            <a:ext cx="6575188"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9" name="Shape 4"/>
          <p:cNvSpPr/>
          <p:nvPr/>
        </p:nvSpPr>
        <p:spPr>
          <a:xfrm>
            <a:off x="16423153" y="7239000"/>
            <a:ext cx="6439705" cy="3962400"/>
          </a:xfrm>
          <a:prstGeom prst="rect">
            <a:avLst/>
          </a:prstGeom>
          <a:noFill/>
          <a:ln/>
        </p:spPr>
      </p:sp>
      <p:sp>
        <p:nvSpPr>
          <p:cNvPr id="10" name="Text 5"/>
          <p:cNvSpPr/>
          <p:nvPr/>
        </p:nvSpPr>
        <p:spPr>
          <a:xfrm>
            <a:off x="16423153" y="7239000"/>
            <a:ext cx="6642930" cy="2032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The Art of Unicorn Sighting</a:t>
            </a:r>
            <a:endParaRPr lang="en-US" sz="4800" dirty="0"/>
          </a:p>
        </p:txBody>
      </p:sp>
      <p:sp>
        <p:nvSpPr>
          <p:cNvPr id="11" name="Text 6"/>
          <p:cNvSpPr/>
          <p:nvPr/>
        </p:nvSpPr>
        <p:spPr>
          <a:xfrm>
            <a:off x="16423153" y="9372600"/>
            <a:ext cx="6575188"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E4F5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Text 0"/>
          <p:cNvSpPr/>
          <p:nvPr/>
        </p:nvSpPr>
        <p:spPr>
          <a:xfrm>
            <a:off x="2091528" y="749300"/>
            <a:ext cx="20216693" cy="1862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The Magic of Dragons: A Research</a:t>
            </a:r>
            <a:endParaRPr lang="en-US" sz="8000" dirty="0"/>
          </a:p>
        </p:txBody>
      </p:sp>
      <p:sp>
        <p:nvSpPr>
          <p:cNvPr id="4" name="Shape 1"/>
          <p:cNvSpPr/>
          <p:nvPr/>
        </p:nvSpPr>
        <p:spPr>
          <a:xfrm>
            <a:off x="2146568" y="4025900"/>
            <a:ext cx="8205226" cy="8204200"/>
          </a:xfrm>
          <a:prstGeom prst="rect">
            <a:avLst/>
          </a:prstGeom>
          <a:noFill/>
          <a:ln/>
        </p:spPr>
      </p:sp>
      <p:sp>
        <p:nvSpPr>
          <p:cNvPr id="5" name="Shape 2"/>
          <p:cNvSpPr/>
          <p:nvPr/>
        </p:nvSpPr>
        <p:spPr>
          <a:xfrm>
            <a:off x="2146568" y="4025900"/>
            <a:ext cx="8205226" cy="8204200"/>
          </a:xfrm>
          <a:prstGeom prst="ellipse">
            <a:avLst/>
          </a:prstGeom>
          <a:solidFill>
            <a:srgbClr val="407AE6">
              <a:alpha val="100000"/>
            </a:srgbClr>
          </a:solidFill>
          <a:ln/>
        </p:spPr>
      </p:sp>
      <p:sp>
        <p:nvSpPr>
          <p:cNvPr id="6" name="Shape 3"/>
          <p:cNvSpPr/>
          <p:nvPr/>
        </p:nvSpPr>
        <p:spPr>
          <a:xfrm>
            <a:off x="3175397" y="5918200"/>
            <a:ext cx="6160270" cy="6159500"/>
          </a:xfrm>
          <a:prstGeom prst="ellipse">
            <a:avLst/>
          </a:prstGeom>
          <a:solidFill>
            <a:srgbClr val="D1EEFF">
              <a:alpha val="100000"/>
            </a:srgbClr>
          </a:solidFill>
          <a:ln/>
        </p:spPr>
      </p:sp>
      <p:sp>
        <p:nvSpPr>
          <p:cNvPr id="7" name="Shape 4"/>
          <p:cNvSpPr/>
          <p:nvPr/>
        </p:nvSpPr>
        <p:spPr>
          <a:xfrm>
            <a:off x="4204225" y="7797800"/>
            <a:ext cx="4089911" cy="4089400"/>
          </a:xfrm>
          <a:prstGeom prst="ellipse">
            <a:avLst/>
          </a:prstGeom>
          <a:solidFill>
            <a:srgbClr val="FFFFFF">
              <a:alpha val="100000"/>
            </a:srgbClr>
          </a:solidFill>
          <a:ln/>
        </p:spPr>
      </p:sp>
      <p:sp>
        <p:nvSpPr>
          <p:cNvPr id="8" name="Text 5"/>
          <p:cNvSpPr/>
          <p:nvPr/>
        </p:nvSpPr>
        <p:spPr>
          <a:xfrm>
            <a:off x="5410876" y="4470400"/>
            <a:ext cx="1651206"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6.7M</a:t>
            </a:r>
            <a:endParaRPr lang="en-US" sz="4800" dirty="0"/>
          </a:p>
        </p:txBody>
      </p:sp>
      <p:sp>
        <p:nvSpPr>
          <p:cNvPr id="9" name="Text 6"/>
          <p:cNvSpPr/>
          <p:nvPr/>
        </p:nvSpPr>
        <p:spPr>
          <a:xfrm>
            <a:off x="5423578" y="9283700"/>
            <a:ext cx="1663908" cy="1117600"/>
          </a:xfrm>
          <a:prstGeom prst="rect">
            <a:avLst/>
          </a:prstGeom>
          <a:noFill/>
          <a:ln/>
        </p:spPr>
        <p:txBody>
          <a:bodyPr wrap="square" lIns="0" tIns="0" rIns="0" bIns="0" rtlCol="0" anchor="ctr"/>
          <a:lstStyle/>
          <a:p>
            <a:pPr algn="ctr" indent="0" marL="0">
              <a:buNone/>
            </a:pPr>
            <a:r>
              <a:rPr lang="en-US" sz="4800" dirty="0">
                <a:solidFill>
                  <a:srgbClr val="407AE6">
                    <a:alpha val="100000"/>
                  </a:srgbClr>
                </a:solidFill>
                <a:latin typeface="Poppins Bold" pitchFamily="34" charset="0"/>
                <a:ea typeface="Poppins Bold" pitchFamily="34" charset="-122"/>
                <a:cs typeface="Poppins Bold" pitchFamily="34" charset="-120"/>
              </a:rPr>
              <a:t>2.3M</a:t>
            </a:r>
            <a:endParaRPr lang="en-US" sz="4800" dirty="0"/>
          </a:p>
        </p:txBody>
      </p:sp>
      <p:sp>
        <p:nvSpPr>
          <p:cNvPr id="10" name="Text 7"/>
          <p:cNvSpPr/>
          <p:nvPr/>
        </p:nvSpPr>
        <p:spPr>
          <a:xfrm>
            <a:off x="5372772" y="6350000"/>
            <a:ext cx="1765521" cy="1117600"/>
          </a:xfrm>
          <a:prstGeom prst="rect">
            <a:avLst/>
          </a:prstGeom>
          <a:noFill/>
          <a:ln/>
        </p:spPr>
        <p:txBody>
          <a:bodyPr wrap="square" lIns="0" tIns="0" rIns="0" bIns="0" rtlCol="0" anchor="ctr"/>
          <a:lstStyle/>
          <a:p>
            <a:pPr algn="ctr" indent="0" marL="0">
              <a:buNone/>
            </a:pPr>
            <a:r>
              <a:rPr lang="en-US" sz="4800" dirty="0">
                <a:solidFill>
                  <a:srgbClr val="407AE6">
                    <a:alpha val="100000"/>
                  </a:srgbClr>
                </a:solidFill>
                <a:latin typeface="Poppins Bold" pitchFamily="34" charset="0"/>
                <a:ea typeface="Poppins Bold" pitchFamily="34" charset="-122"/>
                <a:cs typeface="Poppins Bold" pitchFamily="34" charset="-120"/>
              </a:rPr>
              <a:t>4.4M</a:t>
            </a:r>
            <a:endParaRPr lang="en-US" sz="4800" dirty="0"/>
          </a:p>
        </p:txBody>
      </p:sp>
      <p:sp>
        <p:nvSpPr>
          <p:cNvPr id="11" name="Shape 8"/>
          <p:cNvSpPr/>
          <p:nvPr/>
        </p:nvSpPr>
        <p:spPr>
          <a:xfrm>
            <a:off x="23370921" y="10515600"/>
            <a:ext cx="1016127" cy="3200400"/>
          </a:xfrm>
          <a:prstGeom prst="rect">
            <a:avLst/>
          </a:prstGeom>
          <a:noFill/>
          <a:ln/>
        </p:spPr>
      </p:sp>
      <p:pic>
        <p:nvPicPr>
          <p:cNvPr id="12"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13" name="Shape 9"/>
          <p:cNvSpPr/>
          <p:nvPr/>
        </p:nvSpPr>
        <p:spPr>
          <a:xfrm>
            <a:off x="12638080" y="3263900"/>
            <a:ext cx="8459257" cy="2529893"/>
          </a:xfrm>
          <a:prstGeom prst="rect">
            <a:avLst/>
          </a:prstGeom>
          <a:noFill/>
          <a:ln/>
        </p:spPr>
      </p:sp>
      <p:pic>
        <p:nvPicPr>
          <p:cNvPr id="14" name="Image 2" descr=" ">    </p:cNvPr>
          <p:cNvPicPr>
            <a:picLocks noChangeAspect="1"/>
          </p:cNvPicPr>
          <p:nvPr/>
        </p:nvPicPr>
        <p:blipFill>
          <a:blip r:embed="rId3"/>
          <a:stretch>
            <a:fillRect/>
          </a:stretch>
        </p:blipFill>
        <p:spPr>
          <a:xfrm>
            <a:off x="12638080" y="3263900"/>
            <a:ext cx="1016127" cy="1005893"/>
          </a:xfrm>
          <a:prstGeom prst="rect">
            <a:avLst/>
          </a:prstGeom>
        </p:spPr>
      </p:pic>
      <p:sp>
        <p:nvSpPr>
          <p:cNvPr id="15" name="Shape 10"/>
          <p:cNvSpPr/>
          <p:nvPr/>
        </p:nvSpPr>
        <p:spPr>
          <a:xfrm>
            <a:off x="12638080" y="4574592"/>
            <a:ext cx="8459257" cy="1219200"/>
          </a:xfrm>
          <a:prstGeom prst="rect">
            <a:avLst/>
          </a:prstGeom>
          <a:noFill/>
          <a:ln/>
        </p:spPr>
      </p:sp>
      <p:sp>
        <p:nvSpPr>
          <p:cNvPr id="16" name="Text 11"/>
          <p:cNvSpPr/>
          <p:nvPr/>
        </p:nvSpPr>
        <p:spPr>
          <a:xfrm>
            <a:off x="12638080" y="4574592"/>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17" name="Shape 12"/>
          <p:cNvSpPr/>
          <p:nvPr/>
        </p:nvSpPr>
        <p:spPr>
          <a:xfrm>
            <a:off x="12638080" y="6616700"/>
            <a:ext cx="8459257" cy="2531826"/>
          </a:xfrm>
          <a:prstGeom prst="rect">
            <a:avLst/>
          </a:prstGeom>
          <a:noFill/>
          <a:ln/>
        </p:spPr>
      </p:sp>
      <p:pic>
        <p:nvPicPr>
          <p:cNvPr id="18" name="Image 3" descr=" ">    </p:cNvPr>
          <p:cNvPicPr>
            <a:picLocks noChangeAspect="1"/>
          </p:cNvPicPr>
          <p:nvPr/>
        </p:nvPicPr>
        <p:blipFill>
          <a:blip r:embed="rId4"/>
          <a:stretch>
            <a:fillRect/>
          </a:stretch>
        </p:blipFill>
        <p:spPr>
          <a:xfrm>
            <a:off x="12638080" y="6616700"/>
            <a:ext cx="1016127" cy="1007827"/>
          </a:xfrm>
          <a:prstGeom prst="rect">
            <a:avLst/>
          </a:prstGeom>
        </p:spPr>
      </p:pic>
      <p:sp>
        <p:nvSpPr>
          <p:cNvPr id="19" name="Shape 13"/>
          <p:cNvSpPr/>
          <p:nvPr/>
        </p:nvSpPr>
        <p:spPr>
          <a:xfrm>
            <a:off x="12638080" y="7929327"/>
            <a:ext cx="8459257" cy="1219200"/>
          </a:xfrm>
          <a:prstGeom prst="rect">
            <a:avLst/>
          </a:prstGeom>
          <a:noFill/>
          <a:ln/>
        </p:spPr>
      </p:sp>
      <p:sp>
        <p:nvSpPr>
          <p:cNvPr id="20" name="Text 14"/>
          <p:cNvSpPr/>
          <p:nvPr/>
        </p:nvSpPr>
        <p:spPr>
          <a:xfrm>
            <a:off x="12638080" y="7929327"/>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a:t>
            </a:r>
            <a:endParaRPr lang="en-US" sz="3200" dirty="0"/>
          </a:p>
        </p:txBody>
      </p:sp>
      <p:sp>
        <p:nvSpPr>
          <p:cNvPr id="21" name="Shape 15"/>
          <p:cNvSpPr/>
          <p:nvPr/>
        </p:nvSpPr>
        <p:spPr>
          <a:xfrm>
            <a:off x="12638080" y="9969500"/>
            <a:ext cx="8459257" cy="2733571"/>
          </a:xfrm>
          <a:prstGeom prst="rect">
            <a:avLst/>
          </a:prstGeom>
          <a:noFill/>
          <a:ln/>
        </p:spPr>
      </p:sp>
      <p:pic>
        <p:nvPicPr>
          <p:cNvPr id="22" name="Image 4" descr=" ">    </p:cNvPr>
          <p:cNvPicPr>
            <a:picLocks noChangeAspect="1"/>
          </p:cNvPicPr>
          <p:nvPr/>
        </p:nvPicPr>
        <p:blipFill>
          <a:blip r:embed="rId5"/>
          <a:stretch>
            <a:fillRect/>
          </a:stretch>
        </p:blipFill>
        <p:spPr>
          <a:xfrm>
            <a:off x="12638080" y="9969500"/>
            <a:ext cx="1016127" cy="1209576"/>
          </a:xfrm>
          <a:prstGeom prst="rect">
            <a:avLst/>
          </a:prstGeom>
        </p:spPr>
      </p:pic>
      <p:sp>
        <p:nvSpPr>
          <p:cNvPr id="23" name="Shape 16"/>
          <p:cNvSpPr/>
          <p:nvPr/>
        </p:nvSpPr>
        <p:spPr>
          <a:xfrm>
            <a:off x="12638080" y="11483876"/>
            <a:ext cx="8459257" cy="1219200"/>
          </a:xfrm>
          <a:prstGeom prst="rect">
            <a:avLst/>
          </a:prstGeom>
          <a:noFill/>
          <a:ln/>
        </p:spPr>
      </p:sp>
      <p:sp>
        <p:nvSpPr>
          <p:cNvPr id="24" name="Text 17"/>
          <p:cNvSpPr/>
          <p:nvPr/>
        </p:nvSpPr>
        <p:spPr>
          <a:xfrm>
            <a:off x="12638080" y="11483876"/>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2023-12-08T07:29:02Z</dcterms:created>
  <dcterms:modified xsi:type="dcterms:W3CDTF">2023-12-08T07:29:02Z</dcterms:modified>
</cp:coreProperties>
</file>