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87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8b08c1ed_0_245:notes"/>
          <p:cNvSpPr/>
          <p:nvPr>
            <p:ph idx="2" type="sldImg"/>
          </p:nvPr>
        </p:nvSpPr>
        <p:spPr>
          <a:xfrm>
            <a:off x="1210587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8b08c1ed_0_2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10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/>
          <p:nvPr/>
        </p:nvCxnSpPr>
        <p:spPr>
          <a:xfrm>
            <a:off x="11925" y="2685688"/>
            <a:ext cx="100704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lgDash"/>
            <a:round/>
            <a:headEnd len="med" w="med" type="none"/>
            <a:tailEnd len="med" w="med" type="none"/>
          </a:ln>
        </p:spPr>
      </p:cxnSp>
      <p:grpSp>
        <p:nvGrpSpPr>
          <p:cNvPr id="55" name="Google Shape;55;p13"/>
          <p:cNvGrpSpPr/>
          <p:nvPr/>
        </p:nvGrpSpPr>
        <p:grpSpPr>
          <a:xfrm>
            <a:off x="1206875" y="2873322"/>
            <a:ext cx="9865525" cy="4015304"/>
            <a:chOff x="4150" y="2639800"/>
            <a:chExt cx="10078174" cy="4188280"/>
          </a:xfrm>
        </p:grpSpPr>
        <p:grpSp>
          <p:nvGrpSpPr>
            <p:cNvPr id="56" name="Google Shape;56;p13"/>
            <p:cNvGrpSpPr/>
            <p:nvPr/>
          </p:nvGrpSpPr>
          <p:grpSpPr>
            <a:xfrm>
              <a:off x="11914" y="2694617"/>
              <a:ext cx="10070410" cy="4133463"/>
              <a:chOff x="11914" y="2694617"/>
              <a:chExt cx="10070410" cy="4133463"/>
            </a:xfrm>
          </p:grpSpPr>
          <p:pic>
            <p:nvPicPr>
              <p:cNvPr id="57" name="Google Shape;57;p13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37146"/>
              <a:stretch/>
            </p:blipFill>
            <p:spPr>
              <a:xfrm>
                <a:off x="11914" y="2694617"/>
                <a:ext cx="10070410" cy="413346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58" name="Google Shape;58;p13"/>
              <p:cNvSpPr/>
              <p:nvPr/>
            </p:nvSpPr>
            <p:spPr>
              <a:xfrm>
                <a:off x="2458475" y="3982000"/>
                <a:ext cx="474900" cy="451200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0">
                    <a:latin typeface="Sniglet"/>
                    <a:ea typeface="Sniglet"/>
                    <a:cs typeface="Sniglet"/>
                    <a:sym typeface="Sniglet"/>
                  </a:rPr>
                  <a:t>S</a:t>
                </a:r>
                <a:endParaRPr sz="3000">
                  <a:latin typeface="Sniglet"/>
                  <a:ea typeface="Sniglet"/>
                  <a:cs typeface="Sniglet"/>
                  <a:sym typeface="Sniglet"/>
                </a:endParaRPr>
              </a:p>
            </p:txBody>
          </p:sp>
          <p:sp>
            <p:nvSpPr>
              <p:cNvPr id="59" name="Google Shape;59;p13"/>
              <p:cNvSpPr/>
              <p:nvPr/>
            </p:nvSpPr>
            <p:spPr>
              <a:xfrm>
                <a:off x="6266168" y="3211307"/>
                <a:ext cx="391800" cy="355200"/>
              </a:xfrm>
              <a:prstGeom prst="roundRect">
                <a:avLst>
                  <a:gd fmla="val 16667" name="adj"/>
                </a:avLst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0">
                    <a:latin typeface="Sniglet"/>
                    <a:ea typeface="Sniglet"/>
                    <a:cs typeface="Sniglet"/>
                    <a:sym typeface="Sniglet"/>
                  </a:rPr>
                  <a:t>R</a:t>
                </a:r>
                <a:endParaRPr sz="3000">
                  <a:latin typeface="Sniglet"/>
                  <a:ea typeface="Sniglet"/>
                  <a:cs typeface="Sniglet"/>
                  <a:sym typeface="Sniglet"/>
                </a:endParaRPr>
              </a:p>
            </p:txBody>
          </p:sp>
          <p:sp>
            <p:nvSpPr>
              <p:cNvPr id="60" name="Google Shape;60;p13"/>
              <p:cNvSpPr/>
              <p:nvPr/>
            </p:nvSpPr>
            <p:spPr>
              <a:xfrm>
                <a:off x="3851000" y="4179100"/>
                <a:ext cx="653100" cy="428700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13"/>
              <p:cNvSpPr/>
              <p:nvPr/>
            </p:nvSpPr>
            <p:spPr>
              <a:xfrm>
                <a:off x="4289375" y="4013628"/>
                <a:ext cx="474900" cy="451200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0">
                    <a:latin typeface="Sniglet"/>
                    <a:ea typeface="Sniglet"/>
                    <a:cs typeface="Sniglet"/>
                    <a:sym typeface="Sniglet"/>
                  </a:rPr>
                  <a:t>P</a:t>
                </a:r>
                <a:endParaRPr sz="3000">
                  <a:latin typeface="Sniglet"/>
                  <a:ea typeface="Sniglet"/>
                  <a:cs typeface="Sniglet"/>
                  <a:sym typeface="Sniglet"/>
                </a:endParaRPr>
              </a:p>
            </p:txBody>
          </p:sp>
        </p:grpSp>
        <p:sp>
          <p:nvSpPr>
            <p:cNvPr id="62" name="Google Shape;62;p13"/>
            <p:cNvSpPr/>
            <p:nvPr/>
          </p:nvSpPr>
          <p:spPr>
            <a:xfrm>
              <a:off x="4150" y="2639800"/>
              <a:ext cx="401100" cy="4287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3" name="Google Shape;63;p13"/>
          <p:cNvSpPr txBox="1"/>
          <p:nvPr/>
        </p:nvSpPr>
        <p:spPr>
          <a:xfrm>
            <a:off x="276100" y="6722025"/>
            <a:ext cx="8622300" cy="856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Sniglet"/>
                <a:ea typeface="Sniglet"/>
                <a:cs typeface="Sniglet"/>
                <a:sym typeface="Sniglet"/>
              </a:rPr>
              <a:t>Chill City</a:t>
            </a:r>
            <a:endParaRPr sz="3000">
              <a:latin typeface="Sniglet"/>
              <a:ea typeface="Sniglet"/>
              <a:cs typeface="Sniglet"/>
              <a:sym typeface="Sniglet"/>
            </a:endParaRPr>
          </a:p>
        </p:txBody>
      </p:sp>
      <p:cxnSp>
        <p:nvCxnSpPr>
          <p:cNvPr id="64" name="Google Shape;64;p13"/>
          <p:cNvCxnSpPr/>
          <p:nvPr/>
        </p:nvCxnSpPr>
        <p:spPr>
          <a:xfrm>
            <a:off x="6669975" y="3526700"/>
            <a:ext cx="350400" cy="1539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65" name="Google Shape;65;p13"/>
          <p:cNvSpPr/>
          <p:nvPr/>
        </p:nvSpPr>
        <p:spPr>
          <a:xfrm>
            <a:off x="-59325" y="144400"/>
            <a:ext cx="10178555" cy="2525817"/>
          </a:xfrm>
          <a:custGeom>
            <a:rect b="b" l="l" r="r" t="t"/>
            <a:pathLst>
              <a:path extrusionOk="0" h="101063" w="405399">
                <a:moveTo>
                  <a:pt x="1914" y="63164"/>
                </a:moveTo>
                <a:lnTo>
                  <a:pt x="19906" y="47469"/>
                </a:lnTo>
                <a:lnTo>
                  <a:pt x="26797" y="34071"/>
                </a:lnTo>
                <a:lnTo>
                  <a:pt x="31774" y="36367"/>
                </a:lnTo>
                <a:lnTo>
                  <a:pt x="49383" y="6891"/>
                </a:lnTo>
                <a:lnTo>
                  <a:pt x="66992" y="30242"/>
                </a:lnTo>
                <a:lnTo>
                  <a:pt x="80391" y="17227"/>
                </a:lnTo>
                <a:lnTo>
                  <a:pt x="89961" y="35602"/>
                </a:lnTo>
                <a:lnTo>
                  <a:pt x="94555" y="40196"/>
                </a:lnTo>
                <a:lnTo>
                  <a:pt x="102211" y="46703"/>
                </a:lnTo>
                <a:lnTo>
                  <a:pt x="118672" y="26031"/>
                </a:lnTo>
                <a:lnTo>
                  <a:pt x="121734" y="17992"/>
                </a:lnTo>
                <a:lnTo>
                  <a:pt x="132836" y="0"/>
                </a:lnTo>
                <a:lnTo>
                  <a:pt x="140875" y="14930"/>
                </a:lnTo>
                <a:lnTo>
                  <a:pt x="156188" y="37899"/>
                </a:lnTo>
                <a:lnTo>
                  <a:pt x="165375" y="28328"/>
                </a:lnTo>
                <a:lnTo>
                  <a:pt x="173031" y="14930"/>
                </a:lnTo>
                <a:lnTo>
                  <a:pt x="178774" y="15313"/>
                </a:lnTo>
                <a:lnTo>
                  <a:pt x="188344" y="30242"/>
                </a:lnTo>
                <a:lnTo>
                  <a:pt x="198297" y="48617"/>
                </a:lnTo>
                <a:lnTo>
                  <a:pt x="200211" y="53211"/>
                </a:lnTo>
                <a:lnTo>
                  <a:pt x="205570" y="45938"/>
                </a:lnTo>
                <a:lnTo>
                  <a:pt x="217820" y="26797"/>
                </a:lnTo>
                <a:lnTo>
                  <a:pt x="228539" y="10336"/>
                </a:lnTo>
                <a:lnTo>
                  <a:pt x="259930" y="47086"/>
                </a:lnTo>
                <a:lnTo>
                  <a:pt x="279070" y="21055"/>
                </a:lnTo>
                <a:lnTo>
                  <a:pt x="285195" y="32156"/>
                </a:lnTo>
                <a:lnTo>
                  <a:pt x="290555" y="42875"/>
                </a:lnTo>
                <a:lnTo>
                  <a:pt x="294766" y="46703"/>
                </a:lnTo>
                <a:lnTo>
                  <a:pt x="302422" y="34071"/>
                </a:lnTo>
                <a:lnTo>
                  <a:pt x="309695" y="27563"/>
                </a:lnTo>
                <a:lnTo>
                  <a:pt x="321563" y="39813"/>
                </a:lnTo>
                <a:lnTo>
                  <a:pt x="328070" y="30242"/>
                </a:lnTo>
                <a:lnTo>
                  <a:pt x="336109" y="31391"/>
                </a:lnTo>
                <a:lnTo>
                  <a:pt x="347211" y="17992"/>
                </a:lnTo>
                <a:lnTo>
                  <a:pt x="355250" y="13016"/>
                </a:lnTo>
                <a:lnTo>
                  <a:pt x="359844" y="5360"/>
                </a:lnTo>
                <a:lnTo>
                  <a:pt x="378219" y="26031"/>
                </a:lnTo>
                <a:lnTo>
                  <a:pt x="382047" y="27945"/>
                </a:lnTo>
                <a:lnTo>
                  <a:pt x="391234" y="48617"/>
                </a:lnTo>
                <a:lnTo>
                  <a:pt x="405399" y="65078"/>
                </a:lnTo>
                <a:lnTo>
                  <a:pt x="403484" y="101063"/>
                </a:lnTo>
                <a:lnTo>
                  <a:pt x="0" y="101063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</p:sp>
      <p:pic>
        <p:nvPicPr>
          <p:cNvPr id="66" name="Google Shape;66;p13"/>
          <p:cNvPicPr preferRelativeResize="0"/>
          <p:nvPr/>
        </p:nvPicPr>
        <p:blipFill rotWithShape="1">
          <a:blip r:embed="rId4">
            <a:alphaModFix/>
          </a:blip>
          <a:srcRect b="62861" l="0" r="0" t="0"/>
          <a:stretch/>
        </p:blipFill>
        <p:spPr>
          <a:xfrm>
            <a:off x="11925" y="152200"/>
            <a:ext cx="10070400" cy="252582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7" name="Google Shape;67;p13"/>
          <p:cNvGrpSpPr/>
          <p:nvPr/>
        </p:nvGrpSpPr>
        <p:grpSpPr>
          <a:xfrm>
            <a:off x="2150950" y="4560675"/>
            <a:ext cx="1232075" cy="263350"/>
            <a:chOff x="2150950" y="4560675"/>
            <a:chExt cx="1232075" cy="263350"/>
          </a:xfrm>
        </p:grpSpPr>
        <p:sp>
          <p:nvSpPr>
            <p:cNvPr id="68" name="Google Shape;68;p13"/>
            <p:cNvSpPr/>
            <p:nvPr/>
          </p:nvSpPr>
          <p:spPr>
            <a:xfrm>
              <a:off x="2172825" y="4582525"/>
              <a:ext cx="1210200" cy="241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69" name="Google Shape;69;p13"/>
            <p:cNvPicPr preferRelativeResize="0"/>
            <p:nvPr/>
          </p:nvPicPr>
          <p:blipFill rotWithShape="1">
            <a:blip r:embed="rId3">
              <a:alphaModFix/>
            </a:blip>
            <a:srcRect b="5660" l="34584" r="51880" t="91898"/>
            <a:stretch/>
          </p:blipFill>
          <p:spPr>
            <a:xfrm>
              <a:off x="2150950" y="4560675"/>
              <a:ext cx="1210348" cy="1538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0" name="Google Shape;70;p13"/>
          <p:cNvSpPr/>
          <p:nvPr/>
        </p:nvSpPr>
        <p:spPr>
          <a:xfrm>
            <a:off x="2492900" y="3197725"/>
            <a:ext cx="511200" cy="66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1" name="Google Shape;71;p13"/>
          <p:cNvPicPr preferRelativeResize="0"/>
          <p:nvPr/>
        </p:nvPicPr>
        <p:blipFill rotWithShape="1">
          <a:blip r:embed="rId3">
            <a:alphaModFix/>
          </a:blip>
          <a:srcRect b="5659" l="41751" r="51880" t="91899"/>
          <a:stretch/>
        </p:blipFill>
        <p:spPr>
          <a:xfrm rot="10709547">
            <a:off x="2473132" y="3605360"/>
            <a:ext cx="569434" cy="16412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2" name="Google Shape;72;p13"/>
          <p:cNvGrpSpPr/>
          <p:nvPr/>
        </p:nvGrpSpPr>
        <p:grpSpPr>
          <a:xfrm>
            <a:off x="2436684" y="2971368"/>
            <a:ext cx="350405" cy="738433"/>
            <a:chOff x="2407200" y="3039550"/>
            <a:chExt cx="314575" cy="662926"/>
          </a:xfrm>
        </p:grpSpPr>
        <p:pic>
          <p:nvPicPr>
            <p:cNvPr id="73" name="Google Shape;73;p13"/>
            <p:cNvPicPr preferRelativeResize="0"/>
            <p:nvPr/>
          </p:nvPicPr>
          <p:blipFill rotWithShape="1">
            <a:blip r:embed="rId3">
              <a:alphaModFix/>
            </a:blip>
            <a:srcRect b="47315" l="24672" r="72439" t="42170"/>
            <a:stretch/>
          </p:blipFill>
          <p:spPr>
            <a:xfrm>
              <a:off x="2427725" y="3039550"/>
              <a:ext cx="284774" cy="662926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74" name="Google Shape;74;p13"/>
            <p:cNvCxnSpPr/>
            <p:nvPr/>
          </p:nvCxnSpPr>
          <p:spPr>
            <a:xfrm>
              <a:off x="2704675" y="3551375"/>
              <a:ext cx="17100" cy="102000"/>
            </a:xfrm>
            <a:prstGeom prst="straightConnector1">
              <a:avLst/>
            </a:prstGeom>
            <a:noFill/>
            <a:ln cap="flat" cmpd="sng" w="762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 flipH="1">
              <a:off x="2407200" y="3577400"/>
              <a:ext cx="15000" cy="106200"/>
            </a:xfrm>
            <a:prstGeom prst="straightConnector1">
              <a:avLst/>
            </a:prstGeom>
            <a:noFill/>
            <a:ln cap="flat" cmpd="sng" w="762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6" name="Google Shape;76;p13"/>
          <p:cNvGrpSpPr/>
          <p:nvPr/>
        </p:nvGrpSpPr>
        <p:grpSpPr>
          <a:xfrm>
            <a:off x="7248525" y="7083925"/>
            <a:ext cx="2562300" cy="394500"/>
            <a:chOff x="7248525" y="7083925"/>
            <a:chExt cx="2562300" cy="394500"/>
          </a:xfrm>
        </p:grpSpPr>
        <p:sp>
          <p:nvSpPr>
            <p:cNvPr id="77" name="Google Shape;77;p13"/>
            <p:cNvSpPr txBox="1"/>
            <p:nvPr/>
          </p:nvSpPr>
          <p:spPr>
            <a:xfrm>
              <a:off x="7248525" y="7260325"/>
              <a:ext cx="25623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How could you warm up a frozen playground?</a:t>
              </a:r>
              <a:endParaRPr sz="900"/>
            </a:p>
          </p:txBody>
        </p:sp>
        <p:pic>
          <p:nvPicPr>
            <p:cNvPr id="78" name="Google Shape;78;p13"/>
            <p:cNvPicPr preferRelativeResize="0"/>
            <p:nvPr/>
          </p:nvPicPr>
          <p:blipFill rotWithShape="1">
            <a:blip r:embed="rId5">
              <a:alphaModFix/>
            </a:blip>
            <a:srcRect b="308" l="0" r="0" t="298"/>
            <a:stretch/>
          </p:blipFill>
          <p:spPr>
            <a:xfrm>
              <a:off x="7733938" y="7083925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