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1660035-17C8-4AB1-BAF5-6E33352E9798}">
  <a:tblStyle styleId="{F1660035-17C8-4AB1-BAF5-6E33352E97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invent a trap?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{F1660035-17C8-4AB1-BAF5-6E33352E9798}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pull </a:t>
                      </a:r>
                      <a:r>
                        <a:rPr b="1" lang="en" sz="1200"/>
                        <a:t> 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to move an object toward you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invent a trap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