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7"/>
  </p:notesMasterIdLst>
  <p:sldIdLst>
    <p:sldId id="256" r:id="rId2"/>
    <p:sldId id="259" r:id="rId3"/>
    <p:sldId id="260" r:id="rId4"/>
    <p:sldId id="262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25-06-2024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BC7B77C-4E83-CD44-D062-FAE4E18EB2F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8B35306-1C4F-9810-A237-480B44CCC07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FA0AC19-E906-02DF-C419-2F9EFDB4C32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2B924E0B-CA16-4EC2-EDC1-1F2D9D070C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59D6E77-06B6-1C3B-69FF-036547A390A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90887" y="1685340"/>
            <a:ext cx="1762226" cy="1763258"/>
          </a:xfrm>
        </p:spPr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</TotalTime>
  <Words>4</Words>
  <Application>Microsoft Office PowerPoint</Application>
  <PresentationFormat>On-screen Show (4:3)</PresentationFormat>
  <Paragraphs>4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10</cp:revision>
  <dcterms:created xsi:type="dcterms:W3CDTF">2024-03-09T15:16:34Z</dcterms:created>
  <dcterms:modified xsi:type="dcterms:W3CDTF">2024-06-25T12:20:05Z</dcterms:modified>
</cp:coreProperties>
</file>