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y="13716000" cx="24387025"/>
  <p:notesSz cx="13716000" cy="24387025"/>
  <p:embeddedFontLst>
    <p:embeddedFont>
      <p:font typeface="Poppins"/>
      <p:regular r:id="rId26"/>
      <p:bold r:id="rId27"/>
      <p:italic r:id="rId28"/>
      <p:boldItalic r:id="rId29"/>
    </p:embeddedFont>
    <p:embeddedFont>
      <p:font typeface="Lato"/>
      <p:regular r:id="rId30"/>
      <p:bold r:id="rId31"/>
      <p:italic r:id="rId32"/>
      <p:boldItalic r:id="rId33"/>
    </p:embeddedFont>
    <p:embeddedFont>
      <p:font typeface="Montserrat"/>
      <p:regular r:id="rId34"/>
      <p:bold r:id="rId35"/>
      <p:italic r:id="rId36"/>
      <p:boldItalic r:id="rId37"/>
    </p:embeddedFont>
    <p:embeddedFont>
      <p:font typeface="Inter"/>
      <p:regular r:id="rId38"/>
      <p:bold r:id="rId39"/>
    </p:embeddedFont>
    <p:embeddedFont>
      <p:font typeface="Russo One"/>
      <p:regular r:id="rId40"/>
    </p:embeddedFont>
    <p:embeddedFont>
      <p:font typeface="Chakra Petch"/>
      <p:bold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3" roundtripDataSignature="AMtx7mjl43QWD2TdRsH2zlxr7jr8e92H0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RussoOne-regular.fntdata"/><Relationship Id="rId20" Type="http://schemas.openxmlformats.org/officeDocument/2006/relationships/slide" Target="slides/slide16.xml"/><Relationship Id="rId42" Type="http://schemas.openxmlformats.org/officeDocument/2006/relationships/font" Target="fonts/ChakraPetch-boldItalic.fntdata"/><Relationship Id="rId41" Type="http://schemas.openxmlformats.org/officeDocument/2006/relationships/font" Target="fonts/ChakraPetch-bold.fntdata"/><Relationship Id="rId22" Type="http://schemas.openxmlformats.org/officeDocument/2006/relationships/slide" Target="slides/slide18.xml"/><Relationship Id="rId21" Type="http://schemas.openxmlformats.org/officeDocument/2006/relationships/slide" Target="slides/slide17.xml"/><Relationship Id="rId43" Type="http://customschemas.google.com/relationships/presentationmetadata" Target="metadata"/><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Poppins-regular.fntdata"/><Relationship Id="rId25" Type="http://schemas.openxmlformats.org/officeDocument/2006/relationships/slide" Target="slides/slide21.xml"/><Relationship Id="rId28" Type="http://schemas.openxmlformats.org/officeDocument/2006/relationships/font" Target="fonts/Poppins-italic.fntdata"/><Relationship Id="rId27" Type="http://schemas.openxmlformats.org/officeDocument/2006/relationships/font" Target="fonts/Poppins-bold.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oppins-bold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bold.fntdata"/><Relationship Id="rId30" Type="http://schemas.openxmlformats.org/officeDocument/2006/relationships/font" Target="fonts/Lato-regular.fntdata"/><Relationship Id="rId11" Type="http://schemas.openxmlformats.org/officeDocument/2006/relationships/slide" Target="slides/slide7.xml"/><Relationship Id="rId33" Type="http://schemas.openxmlformats.org/officeDocument/2006/relationships/font" Target="fonts/Lato-boldItalic.fntdata"/><Relationship Id="rId10" Type="http://schemas.openxmlformats.org/officeDocument/2006/relationships/slide" Target="slides/slide6.xml"/><Relationship Id="rId32" Type="http://schemas.openxmlformats.org/officeDocument/2006/relationships/font" Target="fonts/Lato-italic.fntdata"/><Relationship Id="rId13" Type="http://schemas.openxmlformats.org/officeDocument/2006/relationships/slide" Target="slides/slide9.xml"/><Relationship Id="rId35" Type="http://schemas.openxmlformats.org/officeDocument/2006/relationships/font" Target="fonts/Montserrat-bold.fntdata"/><Relationship Id="rId12" Type="http://schemas.openxmlformats.org/officeDocument/2006/relationships/slide" Target="slides/slide8.xml"/><Relationship Id="rId34" Type="http://schemas.openxmlformats.org/officeDocument/2006/relationships/font" Target="fonts/Montserrat-regular.fntdata"/><Relationship Id="rId15" Type="http://schemas.openxmlformats.org/officeDocument/2006/relationships/slide" Target="slides/slide11.xml"/><Relationship Id="rId37" Type="http://schemas.openxmlformats.org/officeDocument/2006/relationships/font" Target="fonts/Montserrat-boldItalic.fntdata"/><Relationship Id="rId14" Type="http://schemas.openxmlformats.org/officeDocument/2006/relationships/slide" Target="slides/slide10.xml"/><Relationship Id="rId36" Type="http://schemas.openxmlformats.org/officeDocument/2006/relationships/font" Target="fonts/Montserrat-italic.fntdata"/><Relationship Id="rId17" Type="http://schemas.openxmlformats.org/officeDocument/2006/relationships/slide" Target="slides/slide13.xml"/><Relationship Id="rId39" Type="http://schemas.openxmlformats.org/officeDocument/2006/relationships/font" Target="fonts/Inter-bold.fntdata"/><Relationship Id="rId16" Type="http://schemas.openxmlformats.org/officeDocument/2006/relationships/slide" Target="slides/slide12.xml"/><Relationship Id="rId38" Type="http://schemas.openxmlformats.org/officeDocument/2006/relationships/font" Target="fonts/Inter-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 name="Google Shape;179;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 name="Google Shape;202;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 name="Google Shape;203;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 name="Google Shape;247;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8" name="Google Shape;248;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 name="Google Shape;277;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8" name="Google Shape;278;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 name="Google Shape;293;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4" name="Google Shape;294;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 name="Google Shape;321;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2" name="Google Shape;322;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7" name="Google Shape;387;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8" name="Google Shape;388;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2" name="Google Shape;402;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3" name="Google Shape;403;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8" name="Google Shape;418;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9" name="Google Shape;419;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7" name="Google Shape;427;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8" name="Google Shape;428;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 name="Shape 22"/>
        <p:cNvGrpSpPr/>
        <p:nvPr/>
      </p:nvGrpSpPr>
      <p:grpSpPr>
        <a:xfrm>
          <a:off x="0" y="0"/>
          <a:ext cx="0" cy="0"/>
          <a:chOff x="0" y="0"/>
          <a:chExt cx="0" cy="0"/>
        </a:xfrm>
      </p:grpSpPr>
      <p:sp>
        <p:nvSpPr>
          <p:cNvPr id="23" name="Google Shape;2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 name="Google Shape;2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 name="Google Shape;25;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1" name="Google Shape;451;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2" name="Google Shape;452;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0" name="Google Shape;530;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1" name="Google Shape;531;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 name="Shape 36"/>
        <p:cNvGrpSpPr/>
        <p:nvPr/>
      </p:nvGrpSpPr>
      <p:grpSpPr>
        <a:xfrm>
          <a:off x="0" y="0"/>
          <a:ext cx="0" cy="0"/>
          <a:chOff x="0" y="0"/>
          <a:chExt cx="0" cy="0"/>
        </a:xfrm>
      </p:grpSpPr>
      <p:sp>
        <p:nvSpPr>
          <p:cNvPr id="37" name="Google Shape;3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 name="Google Shape;38;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 name="Google Shape;39;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 name="Google Shape;83;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 name="Google Shape;84;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 name="Google Shape;95;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 name="Google Shape;106;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 name="Google Shape;107;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 name="Google Shape;12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 name="Google Shape;126;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 name="Google Shape;14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 name="Google Shape;148;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 name="Google Shape;162;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2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1.png"/><Relationship Id="rId4" Type="http://schemas.openxmlformats.org/officeDocument/2006/relationships/image" Target="../media/image1.png"/><Relationship Id="rId5" Type="http://schemas.openxmlformats.org/officeDocument/2006/relationships/image" Target="../media/image33.png"/><Relationship Id="rId6"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7.png"/><Relationship Id="rId4" Type="http://schemas.openxmlformats.org/officeDocument/2006/relationships/image" Target="../media/image1.png"/><Relationship Id="rId9" Type="http://schemas.openxmlformats.org/officeDocument/2006/relationships/image" Target="../media/image48.png"/><Relationship Id="rId5" Type="http://schemas.openxmlformats.org/officeDocument/2006/relationships/image" Target="../media/image47.png"/><Relationship Id="rId6" Type="http://schemas.openxmlformats.org/officeDocument/2006/relationships/image" Target="../media/image44.png"/><Relationship Id="rId7" Type="http://schemas.openxmlformats.org/officeDocument/2006/relationships/image" Target="../media/image36.png"/><Relationship Id="rId8" Type="http://schemas.openxmlformats.org/officeDocument/2006/relationships/image" Target="../media/image7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1.png"/><Relationship Id="rId4" Type="http://schemas.openxmlformats.org/officeDocument/2006/relationships/image" Target="../media/image1.png"/><Relationship Id="rId5" Type="http://schemas.openxmlformats.org/officeDocument/2006/relationships/image" Target="../media/image56.png"/><Relationship Id="rId6" Type="http://schemas.openxmlformats.org/officeDocument/2006/relationships/image" Target="../media/image5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1.png"/><Relationship Id="rId4" Type="http://schemas.openxmlformats.org/officeDocument/2006/relationships/image" Target="../media/image65.png"/><Relationship Id="rId5" Type="http://schemas.openxmlformats.org/officeDocument/2006/relationships/image" Target="../media/image55.png"/><Relationship Id="rId6" Type="http://schemas.openxmlformats.org/officeDocument/2006/relationships/image" Target="../media/image58.png"/><Relationship Id="rId7"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9.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20" Type="http://schemas.openxmlformats.org/officeDocument/2006/relationships/image" Target="../media/image67.png"/><Relationship Id="rId22" Type="http://schemas.openxmlformats.org/officeDocument/2006/relationships/image" Target="../media/image69.png"/><Relationship Id="rId21" Type="http://schemas.openxmlformats.org/officeDocument/2006/relationships/image" Target="../media/image87.png"/><Relationship Id="rId24" Type="http://schemas.openxmlformats.org/officeDocument/2006/relationships/image" Target="../media/image101.png"/><Relationship Id="rId23" Type="http://schemas.openxmlformats.org/officeDocument/2006/relationships/image" Target="../media/image86.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5.png"/><Relationship Id="rId4" Type="http://schemas.openxmlformats.org/officeDocument/2006/relationships/image" Target="../media/image1.png"/><Relationship Id="rId9" Type="http://schemas.openxmlformats.org/officeDocument/2006/relationships/image" Target="../media/image60.png"/><Relationship Id="rId26" Type="http://schemas.openxmlformats.org/officeDocument/2006/relationships/image" Target="../media/image82.png"/><Relationship Id="rId25" Type="http://schemas.openxmlformats.org/officeDocument/2006/relationships/image" Target="../media/image74.png"/><Relationship Id="rId28" Type="http://schemas.openxmlformats.org/officeDocument/2006/relationships/image" Target="../media/image99.png"/><Relationship Id="rId27" Type="http://schemas.openxmlformats.org/officeDocument/2006/relationships/image" Target="../media/image72.png"/><Relationship Id="rId5" Type="http://schemas.openxmlformats.org/officeDocument/2006/relationships/image" Target="../media/image66.png"/><Relationship Id="rId6" Type="http://schemas.openxmlformats.org/officeDocument/2006/relationships/image" Target="../media/image53.png"/><Relationship Id="rId7" Type="http://schemas.openxmlformats.org/officeDocument/2006/relationships/image" Target="../media/image59.png"/><Relationship Id="rId8" Type="http://schemas.openxmlformats.org/officeDocument/2006/relationships/image" Target="../media/image80.png"/><Relationship Id="rId11" Type="http://schemas.openxmlformats.org/officeDocument/2006/relationships/image" Target="../media/image63.png"/><Relationship Id="rId10" Type="http://schemas.openxmlformats.org/officeDocument/2006/relationships/image" Target="../media/image64.png"/><Relationship Id="rId13" Type="http://schemas.openxmlformats.org/officeDocument/2006/relationships/image" Target="../media/image71.png"/><Relationship Id="rId12" Type="http://schemas.openxmlformats.org/officeDocument/2006/relationships/image" Target="../media/image81.png"/><Relationship Id="rId15" Type="http://schemas.openxmlformats.org/officeDocument/2006/relationships/image" Target="../media/image68.png"/><Relationship Id="rId14" Type="http://schemas.openxmlformats.org/officeDocument/2006/relationships/image" Target="../media/image84.png"/><Relationship Id="rId17" Type="http://schemas.openxmlformats.org/officeDocument/2006/relationships/image" Target="../media/image73.png"/><Relationship Id="rId16" Type="http://schemas.openxmlformats.org/officeDocument/2006/relationships/image" Target="../media/image95.png"/><Relationship Id="rId19" Type="http://schemas.openxmlformats.org/officeDocument/2006/relationships/image" Target="../media/image83.png"/><Relationship Id="rId18" Type="http://schemas.openxmlformats.org/officeDocument/2006/relationships/image" Target="../media/image10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8.png"/><Relationship Id="rId4" Type="http://schemas.openxmlformats.org/officeDocument/2006/relationships/image" Target="../media/image1.png"/><Relationship Id="rId5" Type="http://schemas.openxmlformats.org/officeDocument/2006/relationships/image" Target="../media/image89.png"/><Relationship Id="rId6" Type="http://schemas.openxmlformats.org/officeDocument/2006/relationships/image" Target="../media/image9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96.png"/><Relationship Id="rId4" Type="http://schemas.openxmlformats.org/officeDocument/2006/relationships/image" Target="../media/image1.png"/><Relationship Id="rId5" Type="http://schemas.openxmlformats.org/officeDocument/2006/relationships/image" Target="../media/image97.png"/><Relationship Id="rId6" Type="http://schemas.openxmlformats.org/officeDocument/2006/relationships/image" Target="../media/image9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92.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98.png"/><Relationship Id="rId4" Type="http://schemas.openxmlformats.org/officeDocument/2006/relationships/image" Target="../media/image1.png"/><Relationship Id="rId5" Type="http://schemas.openxmlformats.org/officeDocument/2006/relationships/image" Target="../media/image100.png"/><Relationship Id="rId6" Type="http://schemas.openxmlformats.org/officeDocument/2006/relationships/image" Target="../media/image94.png"/><Relationship Id="rId7" Type="http://schemas.openxmlformats.org/officeDocument/2006/relationships/image" Target="../media/image10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2.png"/><Relationship Id="rId4" Type="http://schemas.openxmlformats.org/officeDocument/2006/relationships/image" Target="../media/image4.png"/><Relationship Id="rId5" Type="http://schemas.openxmlformats.org/officeDocument/2006/relationships/image" Target="../media/image12.png"/><Relationship Id="rId6" Type="http://schemas.openxmlformats.org/officeDocument/2006/relationships/image" Target="../media/image1.png"/><Relationship Id="rId7" Type="http://schemas.openxmlformats.org/officeDocument/2006/relationships/image" Target="../media/image8.png"/><Relationship Id="rId8" Type="http://schemas.openxmlformats.org/officeDocument/2006/relationships/image" Target="../media/image7.png"/></Relationships>
</file>

<file path=ppt/slides/_rels/slide20.xml.rels><?xml version="1.0" encoding="UTF-8" standalone="yes"?><Relationships xmlns="http://schemas.openxmlformats.org/package/2006/relationships"><Relationship Id="rId20" Type="http://schemas.openxmlformats.org/officeDocument/2006/relationships/image" Target="../media/image126.png"/><Relationship Id="rId22" Type="http://schemas.openxmlformats.org/officeDocument/2006/relationships/hyperlink" Target="https://eatemp.com/powerpoint-org-chart-template/" TargetMode="External"/><Relationship Id="rId21" Type="http://schemas.openxmlformats.org/officeDocument/2006/relationships/image" Target="../media/image123.pn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04.png"/><Relationship Id="rId4" Type="http://schemas.openxmlformats.org/officeDocument/2006/relationships/image" Target="../media/image117.png"/><Relationship Id="rId9" Type="http://schemas.openxmlformats.org/officeDocument/2006/relationships/image" Target="../media/image106.png"/><Relationship Id="rId5" Type="http://schemas.openxmlformats.org/officeDocument/2006/relationships/image" Target="../media/image1.png"/><Relationship Id="rId6" Type="http://schemas.openxmlformats.org/officeDocument/2006/relationships/image" Target="../media/image116.png"/><Relationship Id="rId7" Type="http://schemas.openxmlformats.org/officeDocument/2006/relationships/image" Target="../media/image108.png"/><Relationship Id="rId8" Type="http://schemas.openxmlformats.org/officeDocument/2006/relationships/image" Target="../media/image137.png"/><Relationship Id="rId11" Type="http://schemas.openxmlformats.org/officeDocument/2006/relationships/image" Target="../media/image132.png"/><Relationship Id="rId10" Type="http://schemas.openxmlformats.org/officeDocument/2006/relationships/image" Target="../media/image109.png"/><Relationship Id="rId13" Type="http://schemas.openxmlformats.org/officeDocument/2006/relationships/image" Target="../media/image105.png"/><Relationship Id="rId12" Type="http://schemas.openxmlformats.org/officeDocument/2006/relationships/image" Target="../media/image133.png"/><Relationship Id="rId15" Type="http://schemas.openxmlformats.org/officeDocument/2006/relationships/image" Target="../media/image129.png"/><Relationship Id="rId14" Type="http://schemas.openxmlformats.org/officeDocument/2006/relationships/image" Target="../media/image120.png"/><Relationship Id="rId17" Type="http://schemas.openxmlformats.org/officeDocument/2006/relationships/image" Target="../media/image144.png"/><Relationship Id="rId16" Type="http://schemas.openxmlformats.org/officeDocument/2006/relationships/image" Target="../media/image128.png"/><Relationship Id="rId19" Type="http://schemas.openxmlformats.org/officeDocument/2006/relationships/image" Target="../media/image134.png"/><Relationship Id="rId18" Type="http://schemas.openxmlformats.org/officeDocument/2006/relationships/image" Target="../media/image1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39.png"/><Relationship Id="rId4" Type="http://schemas.openxmlformats.org/officeDocument/2006/relationships/image" Target="../media/image1.png"/><Relationship Id="rId5" Type="http://schemas.openxmlformats.org/officeDocument/2006/relationships/hyperlink" Target="https://unsplash.com/" TargetMode="External"/><Relationship Id="rId6" Type="http://schemas.openxmlformats.org/officeDocument/2006/relationships/image" Target="../media/image1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23.png"/><Relationship Id="rId6" Type="http://schemas.openxmlformats.org/officeDocument/2006/relationships/image" Target="../media/image3.png"/><Relationship Id="rId7"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0.png"/><Relationship Id="rId4" Type="http://schemas.openxmlformats.org/officeDocument/2006/relationships/image" Target="../media/image1.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38.png"/><Relationship Id="rId8"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9.png"/><Relationship Id="rId4" Type="http://schemas.openxmlformats.org/officeDocument/2006/relationships/image" Target="../media/image1.png"/><Relationship Id="rId5" Type="http://schemas.openxmlformats.org/officeDocument/2006/relationships/image" Target="../media/image21.png"/><Relationship Id="rId6" Type="http://schemas.openxmlformats.org/officeDocument/2006/relationships/image" Target="../media/image20.png"/><Relationship Id="rId7" Type="http://schemas.openxmlformats.org/officeDocument/2006/relationships/image" Target="../media/image4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9.png"/><Relationship Id="rId4" Type="http://schemas.openxmlformats.org/officeDocument/2006/relationships/image" Target="../media/image1.png"/><Relationship Id="rId5" Type="http://schemas.openxmlformats.org/officeDocument/2006/relationships/image" Target="../media/image54.png"/><Relationship Id="rId6" Type="http://schemas.openxmlformats.org/officeDocument/2006/relationships/image" Target="../media/image35.png"/><Relationship Id="rId7"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B5"/>
        </a:solidFill>
      </p:bgPr>
    </p:bg>
    <p:spTree>
      <p:nvGrpSpPr>
        <p:cNvPr id="15" name="Shape 15"/>
        <p:cNvGrpSpPr/>
        <p:nvPr/>
      </p:nvGrpSpPr>
      <p:grpSpPr>
        <a:xfrm>
          <a:off x="0" y="0"/>
          <a:ext cx="0" cy="0"/>
          <a:chOff x="0" y="0"/>
          <a:chExt cx="0" cy="0"/>
        </a:xfrm>
      </p:grpSpPr>
      <p:pic>
        <p:nvPicPr>
          <p:cNvPr descr=" " id="16" name="Google Shape;16;p1"/>
          <p:cNvPicPr preferRelativeResize="0"/>
          <p:nvPr/>
        </p:nvPicPr>
        <p:blipFill rotWithShape="1">
          <a:blip r:embed="rId3">
            <a:alphaModFix/>
          </a:blip>
          <a:srcRect b="0" l="0" r="0" t="0"/>
          <a:stretch/>
        </p:blipFill>
        <p:spPr>
          <a:xfrm>
            <a:off x="7582848" y="1066800"/>
            <a:ext cx="16804200" cy="12649200"/>
          </a:xfrm>
          <a:prstGeom prst="rect">
            <a:avLst/>
          </a:prstGeom>
          <a:noFill/>
          <a:ln>
            <a:noFill/>
          </a:ln>
        </p:spPr>
      </p:pic>
      <p:sp>
        <p:nvSpPr>
          <p:cNvPr id="17" name="Google Shape;17;p1"/>
          <p:cNvSpPr/>
          <p:nvPr/>
        </p:nvSpPr>
        <p:spPr>
          <a:xfrm>
            <a:off x="13679610" y="4902200"/>
            <a:ext cx="9344135" cy="249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usso One"/>
              <a:buNone/>
            </a:pPr>
            <a:r>
              <a:rPr b="0" i="0" lang="en-US" sz="12800" u="none" cap="none" strike="noStrike">
                <a:solidFill>
                  <a:srgbClr val="272727"/>
                </a:solidFill>
                <a:latin typeface="Russo One"/>
                <a:ea typeface="Russo One"/>
                <a:cs typeface="Russo One"/>
                <a:sym typeface="Russo One"/>
              </a:rPr>
              <a:t>Basketball</a:t>
            </a:r>
            <a:endParaRPr b="0" i="0" sz="12800" u="none" cap="none" strike="noStrike">
              <a:solidFill>
                <a:schemeClr val="dk1"/>
              </a:solidFill>
              <a:latin typeface="Calibri"/>
              <a:ea typeface="Calibri"/>
              <a:cs typeface="Calibri"/>
              <a:sym typeface="Calibri"/>
            </a:endParaRPr>
          </a:p>
        </p:txBody>
      </p:sp>
      <p:sp>
        <p:nvSpPr>
          <p:cNvPr id="18" name="Google Shape;18;p1"/>
          <p:cNvSpPr/>
          <p:nvPr/>
        </p:nvSpPr>
        <p:spPr>
          <a:xfrm>
            <a:off x="13679610" y="7251700"/>
            <a:ext cx="9543126" cy="23791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F4046"/>
              </a:buClr>
              <a:buSzPts val="6400"/>
              <a:buFont typeface="Chakra Petch"/>
              <a:buNone/>
            </a:pPr>
            <a:r>
              <a:rPr b="1" i="0" lang="en-US" sz="6400" u="none" cap="none" strike="noStrike">
                <a:solidFill>
                  <a:srgbClr val="0F4046"/>
                </a:solidFill>
                <a:latin typeface="Chakra Petch"/>
                <a:ea typeface="Chakra Petch"/>
                <a:cs typeface="Chakra Petch"/>
                <a:sym typeface="Chakra Petch"/>
              </a:rPr>
              <a:t>FREE PRESENTATION TEMPLATE</a:t>
            </a:r>
            <a:endParaRPr b="0" i="0" sz="6400" u="none" cap="none" strike="noStrike">
              <a:solidFill>
                <a:schemeClr val="dk1"/>
              </a:solidFill>
              <a:latin typeface="Calibri"/>
              <a:ea typeface="Calibri"/>
              <a:cs typeface="Calibri"/>
              <a:sym typeface="Calibri"/>
            </a:endParaRPr>
          </a:p>
        </p:txBody>
      </p:sp>
      <p:sp>
        <p:nvSpPr>
          <p:cNvPr id="19" name="Google Shape;19;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 name="Google Shape;20;p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1" name="Google Shape;21;p1"/>
          <p:cNvPicPr preferRelativeResize="0"/>
          <p:nvPr/>
        </p:nvPicPr>
        <p:blipFill rotWithShape="1">
          <a:blip r:embed="rId5">
            <a:alphaModFix/>
          </a:blip>
          <a:srcRect b="0" l="0" r="0" t="0"/>
          <a:stretch/>
        </p:blipFill>
        <p:spPr>
          <a:xfrm>
            <a:off x="0" y="1079500"/>
            <a:ext cx="13997149" cy="12331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B5"/>
        </a:solidFill>
      </p:bgPr>
    </p:bg>
    <p:spTree>
      <p:nvGrpSpPr>
        <p:cNvPr id="180" name="Shape 180"/>
        <p:cNvGrpSpPr/>
        <p:nvPr/>
      </p:nvGrpSpPr>
      <p:grpSpPr>
        <a:xfrm>
          <a:off x="0" y="0"/>
          <a:ext cx="0" cy="0"/>
          <a:chOff x="0" y="0"/>
          <a:chExt cx="0" cy="0"/>
        </a:xfrm>
      </p:grpSpPr>
      <p:pic>
        <p:nvPicPr>
          <p:cNvPr descr=" " id="181" name="Google Shape;181;p10"/>
          <p:cNvPicPr preferRelativeResize="0"/>
          <p:nvPr/>
        </p:nvPicPr>
        <p:blipFill rotWithShape="1">
          <a:blip r:embed="rId3">
            <a:alphaModFix/>
          </a:blip>
          <a:srcRect b="0" l="0" r="0" t="0"/>
          <a:stretch/>
        </p:blipFill>
        <p:spPr>
          <a:xfrm>
            <a:off x="12917514" y="0"/>
            <a:ext cx="11469534" cy="11226800"/>
          </a:xfrm>
          <a:prstGeom prst="rect">
            <a:avLst/>
          </a:prstGeom>
          <a:noFill/>
          <a:ln>
            <a:noFill/>
          </a:ln>
        </p:spPr>
      </p:pic>
      <p:sp>
        <p:nvSpPr>
          <p:cNvPr id="182" name="Google Shape;182;p10"/>
          <p:cNvSpPr/>
          <p:nvPr/>
        </p:nvSpPr>
        <p:spPr>
          <a:xfrm>
            <a:off x="2019552" y="1231900"/>
            <a:ext cx="14996341" cy="2777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usso One"/>
              <a:buNone/>
            </a:pPr>
            <a:r>
              <a:rPr b="0" i="0" lang="en-US" sz="8000" u="none" cap="none" strike="noStrike">
                <a:solidFill>
                  <a:srgbClr val="272727"/>
                </a:solidFill>
                <a:latin typeface="Russo One"/>
                <a:ea typeface="Russo One"/>
                <a:cs typeface="Russo One"/>
                <a:sym typeface="Russo One"/>
              </a:rPr>
              <a:t>The Magic of Dragons: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272727"/>
              </a:buClr>
              <a:buSzPts val="8000"/>
              <a:buFont typeface="Russo One"/>
              <a:buNone/>
            </a:pPr>
            <a:r>
              <a:rPr b="0" i="0" lang="en-US" sz="8000" u="none" cap="none" strike="noStrike">
                <a:solidFill>
                  <a:srgbClr val="272727"/>
                </a:solidFill>
                <a:latin typeface="Russo One"/>
                <a:ea typeface="Russo One"/>
                <a:cs typeface="Russo One"/>
                <a:sym typeface="Russo One"/>
              </a:rPr>
              <a:t>A Research</a:t>
            </a:r>
            <a:endParaRPr b="0" i="0" sz="8000" u="none" cap="none" strike="noStrike">
              <a:solidFill>
                <a:schemeClr val="dk1"/>
              </a:solidFill>
              <a:latin typeface="Calibri"/>
              <a:ea typeface="Calibri"/>
              <a:cs typeface="Calibri"/>
              <a:sym typeface="Calibri"/>
            </a:endParaRPr>
          </a:p>
        </p:txBody>
      </p:sp>
      <p:sp>
        <p:nvSpPr>
          <p:cNvPr id="183" name="Google Shape;183;p10"/>
          <p:cNvSpPr/>
          <p:nvPr/>
        </p:nvSpPr>
        <p:spPr>
          <a:xfrm>
            <a:off x="2171971" y="4724400"/>
            <a:ext cx="8205226" cy="820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0"/>
          <p:cNvSpPr/>
          <p:nvPr/>
        </p:nvSpPr>
        <p:spPr>
          <a:xfrm>
            <a:off x="2171971" y="4724400"/>
            <a:ext cx="8205226" cy="8204200"/>
          </a:xfrm>
          <a:prstGeom prst="ellipse">
            <a:avLst/>
          </a:prstGeom>
          <a:solidFill>
            <a:srgbClr val="DE8558"/>
          </a:solid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0"/>
          <p:cNvSpPr/>
          <p:nvPr/>
        </p:nvSpPr>
        <p:spPr>
          <a:xfrm>
            <a:off x="3200800" y="6616700"/>
            <a:ext cx="6160270" cy="6159500"/>
          </a:xfrm>
          <a:prstGeom prst="ellipse">
            <a:avLst/>
          </a:prstGeom>
          <a:solidFill>
            <a:srgbClr val="E9BCA6"/>
          </a:solid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0"/>
          <p:cNvSpPr/>
          <p:nvPr/>
        </p:nvSpPr>
        <p:spPr>
          <a:xfrm>
            <a:off x="4229629" y="8496300"/>
            <a:ext cx="4089911" cy="4089400"/>
          </a:xfrm>
          <a:prstGeom prst="ellipse">
            <a:avLst/>
          </a:prstGeom>
          <a:solidFill>
            <a:srgbClr val="FFFFFF"/>
          </a:solid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0"/>
          <p:cNvSpPr/>
          <p:nvPr/>
        </p:nvSpPr>
        <p:spPr>
          <a:xfrm>
            <a:off x="5448981" y="5257800"/>
            <a:ext cx="1625803" cy="93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6.7M</a:t>
            </a:r>
            <a:endParaRPr b="0" i="0" sz="4800" u="none" cap="none" strike="noStrike">
              <a:solidFill>
                <a:schemeClr val="dk1"/>
              </a:solidFill>
              <a:latin typeface="Calibri"/>
              <a:ea typeface="Calibri"/>
              <a:cs typeface="Calibri"/>
              <a:sym typeface="Calibri"/>
            </a:endParaRPr>
          </a:p>
        </p:txBody>
      </p:sp>
      <p:sp>
        <p:nvSpPr>
          <p:cNvPr id="188" name="Google Shape;188;p10"/>
          <p:cNvSpPr/>
          <p:nvPr/>
        </p:nvSpPr>
        <p:spPr>
          <a:xfrm>
            <a:off x="5461683" y="10071100"/>
            <a:ext cx="1638505" cy="93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E8558"/>
              </a:buClr>
              <a:buSzPts val="4800"/>
              <a:buFont typeface="Russo One"/>
              <a:buNone/>
            </a:pPr>
            <a:r>
              <a:rPr b="0" i="0" lang="en-US" sz="4800" u="none" cap="none" strike="noStrike">
                <a:solidFill>
                  <a:srgbClr val="DE8558"/>
                </a:solidFill>
                <a:latin typeface="Russo One"/>
                <a:ea typeface="Russo One"/>
                <a:cs typeface="Russo One"/>
                <a:sym typeface="Russo One"/>
              </a:rPr>
              <a:t>2.3M</a:t>
            </a:r>
            <a:endParaRPr b="0" i="0" sz="4800" u="none" cap="none" strike="noStrike">
              <a:solidFill>
                <a:schemeClr val="dk1"/>
              </a:solidFill>
              <a:latin typeface="Calibri"/>
              <a:ea typeface="Calibri"/>
              <a:cs typeface="Calibri"/>
              <a:sym typeface="Calibri"/>
            </a:endParaRPr>
          </a:p>
        </p:txBody>
      </p:sp>
      <p:sp>
        <p:nvSpPr>
          <p:cNvPr id="189" name="Google Shape;189;p10"/>
          <p:cNvSpPr/>
          <p:nvPr/>
        </p:nvSpPr>
        <p:spPr>
          <a:xfrm>
            <a:off x="5423578" y="7137400"/>
            <a:ext cx="1702013" cy="93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4.4M</a:t>
            </a:r>
            <a:endParaRPr b="0" i="0" sz="4800" u="none" cap="none" strike="noStrike">
              <a:solidFill>
                <a:schemeClr val="dk1"/>
              </a:solidFill>
              <a:latin typeface="Calibri"/>
              <a:ea typeface="Calibri"/>
              <a:cs typeface="Calibri"/>
              <a:sym typeface="Calibri"/>
            </a:endParaRPr>
          </a:p>
        </p:txBody>
      </p:sp>
      <p:sp>
        <p:nvSpPr>
          <p:cNvPr id="190" name="Google Shape;190;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1" name="Google Shape;191;p1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92" name="Google Shape;192;p10"/>
          <p:cNvSpPr/>
          <p:nvPr/>
        </p:nvSpPr>
        <p:spPr>
          <a:xfrm>
            <a:off x="12409451" y="6299200"/>
            <a:ext cx="4064508" cy="505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3" name="Google Shape;193;p10"/>
          <p:cNvPicPr preferRelativeResize="0"/>
          <p:nvPr/>
        </p:nvPicPr>
        <p:blipFill rotWithShape="1">
          <a:blip r:embed="rId5">
            <a:alphaModFix/>
          </a:blip>
          <a:srcRect b="0" l="0" r="0" t="0"/>
          <a:stretch/>
        </p:blipFill>
        <p:spPr>
          <a:xfrm>
            <a:off x="12409451" y="6299200"/>
            <a:ext cx="1224844" cy="1016000"/>
          </a:xfrm>
          <a:prstGeom prst="rect">
            <a:avLst/>
          </a:prstGeom>
          <a:noFill/>
          <a:ln>
            <a:noFill/>
          </a:ln>
        </p:spPr>
      </p:pic>
      <p:sp>
        <p:nvSpPr>
          <p:cNvPr id="194" name="Google Shape;194;p10"/>
          <p:cNvSpPr/>
          <p:nvPr/>
        </p:nvSpPr>
        <p:spPr>
          <a:xfrm>
            <a:off x="12409451" y="7620000"/>
            <a:ext cx="4064508" cy="373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0"/>
          <p:cNvSpPr/>
          <p:nvPr/>
        </p:nvSpPr>
        <p:spPr>
          <a:xfrm>
            <a:off x="12409451" y="7620000"/>
            <a:ext cx="4199992" cy="3869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hakra Petch"/>
              <a:buNone/>
            </a:pPr>
            <a:r>
              <a:rPr b="0" i="0" lang="en-US" sz="3200" u="none" cap="none" strike="noStrike">
                <a:solidFill>
                  <a:srgbClr val="0E0E0E"/>
                </a:solidFill>
                <a:latin typeface="Chakra Petch"/>
                <a:ea typeface="Chakra Petch"/>
                <a:cs typeface="Chakra Petch"/>
                <a:sym typeface="Chakra Petch"/>
              </a:rPr>
              <a:t>"The Art of Archery": Discover the intricacies of the Art of Archery as practiced by the graceful and precise elves.</a:t>
            </a:r>
            <a:endParaRPr b="0" i="0" sz="3200" u="none" cap="none" strike="noStrike">
              <a:solidFill>
                <a:schemeClr val="dk1"/>
              </a:solidFill>
              <a:latin typeface="Calibri"/>
              <a:ea typeface="Calibri"/>
              <a:cs typeface="Calibri"/>
              <a:sym typeface="Calibri"/>
            </a:endParaRPr>
          </a:p>
        </p:txBody>
      </p:sp>
      <p:sp>
        <p:nvSpPr>
          <p:cNvPr id="196" name="Google Shape;196;p10"/>
          <p:cNvSpPr/>
          <p:nvPr/>
        </p:nvSpPr>
        <p:spPr>
          <a:xfrm>
            <a:off x="16880410" y="6299200"/>
            <a:ext cx="4064508" cy="505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7" name="Google Shape;197;p10"/>
          <p:cNvPicPr preferRelativeResize="0"/>
          <p:nvPr/>
        </p:nvPicPr>
        <p:blipFill rotWithShape="1">
          <a:blip r:embed="rId6">
            <a:alphaModFix/>
          </a:blip>
          <a:srcRect b="0" l="0" r="0" t="0"/>
          <a:stretch/>
        </p:blipFill>
        <p:spPr>
          <a:xfrm>
            <a:off x="16880410" y="6299200"/>
            <a:ext cx="662219" cy="1016000"/>
          </a:xfrm>
          <a:prstGeom prst="rect">
            <a:avLst/>
          </a:prstGeom>
          <a:noFill/>
          <a:ln>
            <a:noFill/>
          </a:ln>
        </p:spPr>
      </p:pic>
      <p:sp>
        <p:nvSpPr>
          <p:cNvPr id="198" name="Google Shape;198;p10"/>
          <p:cNvSpPr/>
          <p:nvPr/>
        </p:nvSpPr>
        <p:spPr>
          <a:xfrm>
            <a:off x="16880410" y="7620000"/>
            <a:ext cx="4064508" cy="373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0"/>
          <p:cNvSpPr/>
          <p:nvPr/>
        </p:nvSpPr>
        <p:spPr>
          <a:xfrm>
            <a:off x="16880410" y="7620000"/>
            <a:ext cx="4199992" cy="3869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hakra Petch"/>
              <a:buNone/>
            </a:pPr>
            <a:r>
              <a:rPr b="0" i="0" lang="en-US" sz="3200" u="none" cap="none" strike="noStrike">
                <a:solidFill>
                  <a:srgbClr val="0E0E0E"/>
                </a:solidFill>
                <a:latin typeface="Chakra Petch"/>
                <a:ea typeface="Chakra Petch"/>
                <a:cs typeface="Chakra Petch"/>
                <a:sym typeface="Chakra Petch"/>
              </a:rPr>
              <a:t>"The Music of the Elves": Immerse yourself in the enchanting music of the elves, whose songs have the power to heal.</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B5"/>
        </a:solidFill>
      </p:bgPr>
    </p:bg>
    <p:spTree>
      <p:nvGrpSpPr>
        <p:cNvPr id="204" name="Shape 204"/>
        <p:cNvGrpSpPr/>
        <p:nvPr/>
      </p:nvGrpSpPr>
      <p:grpSpPr>
        <a:xfrm>
          <a:off x="0" y="0"/>
          <a:ext cx="0" cy="0"/>
          <a:chOff x="0" y="0"/>
          <a:chExt cx="0" cy="0"/>
        </a:xfrm>
      </p:grpSpPr>
      <p:pic>
        <p:nvPicPr>
          <p:cNvPr descr=" " id="205" name="Google Shape;205;p11"/>
          <p:cNvPicPr preferRelativeResize="0"/>
          <p:nvPr/>
        </p:nvPicPr>
        <p:blipFill rotWithShape="1">
          <a:blip r:embed="rId3">
            <a:alphaModFix/>
          </a:blip>
          <a:srcRect b="0" l="0" r="0" t="0"/>
          <a:stretch/>
        </p:blipFill>
        <p:spPr>
          <a:xfrm>
            <a:off x="0" y="3657600"/>
            <a:ext cx="10694737" cy="10058400"/>
          </a:xfrm>
          <a:prstGeom prst="rect">
            <a:avLst/>
          </a:prstGeom>
          <a:noFill/>
          <a:ln>
            <a:noFill/>
          </a:ln>
        </p:spPr>
      </p:pic>
      <p:sp>
        <p:nvSpPr>
          <p:cNvPr id="206" name="Google Shape;206;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7" name="Google Shape;207;p1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08" name="Google Shape;208;p11"/>
          <p:cNvPicPr preferRelativeResize="0"/>
          <p:nvPr/>
        </p:nvPicPr>
        <p:blipFill rotWithShape="1">
          <a:blip r:embed="rId5">
            <a:alphaModFix/>
          </a:blip>
          <a:srcRect b="0" l="0" r="0" t="0"/>
          <a:stretch/>
        </p:blipFill>
        <p:spPr>
          <a:xfrm>
            <a:off x="1727416" y="1739900"/>
            <a:ext cx="20932139" cy="10375900"/>
          </a:xfrm>
          <a:prstGeom prst="rect">
            <a:avLst/>
          </a:prstGeom>
          <a:noFill/>
          <a:ln>
            <a:noFill/>
          </a:ln>
        </p:spPr>
      </p:pic>
      <p:pic>
        <p:nvPicPr>
          <p:cNvPr descr=" " id="209" name="Google Shape;209;p11"/>
          <p:cNvPicPr preferRelativeResize="0"/>
          <p:nvPr/>
        </p:nvPicPr>
        <p:blipFill rotWithShape="1">
          <a:blip r:embed="rId6">
            <a:alphaModFix/>
          </a:blip>
          <a:srcRect b="0" l="0" r="0" t="0"/>
          <a:stretch/>
        </p:blipFill>
        <p:spPr>
          <a:xfrm>
            <a:off x="1727416" y="1739900"/>
            <a:ext cx="5715662" cy="10375900"/>
          </a:xfrm>
          <a:prstGeom prst="rect">
            <a:avLst/>
          </a:prstGeom>
          <a:noFill/>
          <a:ln>
            <a:noFill/>
          </a:ln>
        </p:spPr>
      </p:pic>
      <p:pic>
        <p:nvPicPr>
          <p:cNvPr descr=" " id="210" name="Google Shape;210;p11"/>
          <p:cNvPicPr preferRelativeResize="0"/>
          <p:nvPr/>
        </p:nvPicPr>
        <p:blipFill rotWithShape="1">
          <a:blip r:embed="rId7">
            <a:alphaModFix/>
          </a:blip>
          <a:srcRect b="0" l="0" r="0" t="0"/>
          <a:stretch/>
        </p:blipFill>
        <p:spPr>
          <a:xfrm>
            <a:off x="1727413" y="1739900"/>
            <a:ext cx="5715659" cy="2844800"/>
          </a:xfrm>
          <a:prstGeom prst="rect">
            <a:avLst/>
          </a:prstGeom>
          <a:noFill/>
          <a:ln>
            <a:noFill/>
          </a:ln>
        </p:spPr>
      </p:pic>
      <p:sp>
        <p:nvSpPr>
          <p:cNvPr id="211" name="Google Shape;211;p11"/>
          <p:cNvSpPr/>
          <p:nvPr/>
        </p:nvSpPr>
        <p:spPr>
          <a:xfrm>
            <a:off x="2476782" y="2489200"/>
            <a:ext cx="4229629" cy="4229100"/>
          </a:xfrm>
          <a:prstGeom prst="roundRect">
            <a:avLst>
              <a:gd fmla="val 100108" name="adj"/>
            </a:avLst>
          </a:prstGeom>
          <a:solidFill>
            <a:srgbClr val="E9BC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1"/>
          <p:cNvSpPr/>
          <p:nvPr/>
        </p:nvSpPr>
        <p:spPr>
          <a:xfrm>
            <a:off x="3569118" y="2768600"/>
            <a:ext cx="3061083" cy="468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24000"/>
              <a:buFont typeface="Russo One"/>
              <a:buNone/>
            </a:pPr>
            <a:r>
              <a:rPr b="0" i="0" lang="en-US" sz="24000" u="none" cap="none" strike="noStrike">
                <a:solidFill>
                  <a:srgbClr val="272727"/>
                </a:solidFill>
                <a:latin typeface="Russo One"/>
                <a:ea typeface="Russo One"/>
                <a:cs typeface="Russo One"/>
                <a:sym typeface="Russo One"/>
              </a:rPr>
              <a:t>S</a:t>
            </a:r>
            <a:endParaRPr b="0" i="0" sz="24000" u="none" cap="none" strike="noStrike">
              <a:solidFill>
                <a:schemeClr val="dk1"/>
              </a:solidFill>
              <a:latin typeface="Calibri"/>
              <a:ea typeface="Calibri"/>
              <a:cs typeface="Calibri"/>
              <a:sym typeface="Calibri"/>
            </a:endParaRPr>
          </a:p>
        </p:txBody>
      </p:sp>
      <p:sp>
        <p:nvSpPr>
          <p:cNvPr id="213" name="Google Shape;213;p11"/>
          <p:cNvSpPr/>
          <p:nvPr/>
        </p:nvSpPr>
        <p:spPr>
          <a:xfrm>
            <a:off x="2298963" y="8407400"/>
            <a:ext cx="4572572" cy="358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1"/>
          <p:cNvSpPr/>
          <p:nvPr/>
        </p:nvSpPr>
        <p:spPr>
          <a:xfrm>
            <a:off x="2298963" y="8407400"/>
            <a:ext cx="4572572" cy="358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1"/>
          <p:cNvSpPr/>
          <p:nvPr/>
        </p:nvSpPr>
        <p:spPr>
          <a:xfrm>
            <a:off x="2298963" y="8407400"/>
            <a:ext cx="4572572" cy="358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1"/>
          <p:cNvSpPr/>
          <p:nvPr/>
        </p:nvSpPr>
        <p:spPr>
          <a:xfrm>
            <a:off x="2298963" y="8407400"/>
            <a:ext cx="4724991"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Strengths</a:t>
            </a:r>
            <a:endParaRPr b="0" i="0" sz="3600" u="none" cap="none" strike="noStrike">
              <a:solidFill>
                <a:schemeClr val="dk1"/>
              </a:solidFill>
              <a:latin typeface="Calibri"/>
              <a:ea typeface="Calibri"/>
              <a:cs typeface="Calibri"/>
              <a:sym typeface="Calibri"/>
            </a:endParaRPr>
          </a:p>
        </p:txBody>
      </p:sp>
      <p:sp>
        <p:nvSpPr>
          <p:cNvPr id="217" name="Google Shape;217;p11"/>
          <p:cNvSpPr/>
          <p:nvPr/>
        </p:nvSpPr>
        <p:spPr>
          <a:xfrm>
            <a:off x="2298963" y="9156700"/>
            <a:ext cx="4708055" cy="2967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hakra Petch"/>
              <a:buNone/>
            </a:pPr>
            <a:r>
              <a:rPr b="0" i="0" lang="en-US" sz="3200" u="none" cap="none" strike="noStrike">
                <a:solidFill>
                  <a:srgbClr val="0E0E0E"/>
                </a:solidFill>
                <a:latin typeface="Chakra Petch"/>
                <a:ea typeface="Chakra Petch"/>
                <a:cs typeface="Chakra Petch"/>
                <a:sym typeface="Chakra Petch"/>
              </a:rPr>
              <a:t>Rare event causes unpredictable magic.</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pic>
        <p:nvPicPr>
          <p:cNvPr descr=" " id="218" name="Google Shape;218;p11"/>
          <p:cNvPicPr preferRelativeResize="0"/>
          <p:nvPr/>
        </p:nvPicPr>
        <p:blipFill rotWithShape="1">
          <a:blip r:embed="rId6">
            <a:alphaModFix/>
          </a:blip>
          <a:srcRect b="0" l="0" r="0" t="0"/>
          <a:stretch/>
        </p:blipFill>
        <p:spPr>
          <a:xfrm>
            <a:off x="6808026" y="1739900"/>
            <a:ext cx="5715662" cy="10375900"/>
          </a:xfrm>
          <a:prstGeom prst="rect">
            <a:avLst/>
          </a:prstGeom>
          <a:noFill/>
          <a:ln>
            <a:noFill/>
          </a:ln>
        </p:spPr>
      </p:pic>
      <p:pic>
        <p:nvPicPr>
          <p:cNvPr descr=" " id="219" name="Google Shape;219;p11"/>
          <p:cNvPicPr preferRelativeResize="0"/>
          <p:nvPr/>
        </p:nvPicPr>
        <p:blipFill rotWithShape="1">
          <a:blip r:embed="rId8">
            <a:alphaModFix/>
          </a:blip>
          <a:srcRect b="0" l="0" r="0" t="0"/>
          <a:stretch/>
        </p:blipFill>
        <p:spPr>
          <a:xfrm>
            <a:off x="6808029" y="4584700"/>
            <a:ext cx="5715659" cy="2844800"/>
          </a:xfrm>
          <a:prstGeom prst="rect">
            <a:avLst/>
          </a:prstGeom>
          <a:noFill/>
          <a:ln>
            <a:noFill/>
          </a:ln>
        </p:spPr>
      </p:pic>
      <p:sp>
        <p:nvSpPr>
          <p:cNvPr id="220" name="Google Shape;220;p11"/>
          <p:cNvSpPr/>
          <p:nvPr/>
        </p:nvSpPr>
        <p:spPr>
          <a:xfrm>
            <a:off x="7557392" y="2489200"/>
            <a:ext cx="4229629" cy="4229100"/>
          </a:xfrm>
          <a:prstGeom prst="roundRect">
            <a:avLst>
              <a:gd fmla="val 100108" name="adj"/>
            </a:avLst>
          </a:prstGeom>
          <a:solidFill>
            <a:srgbClr val="DE85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1"/>
          <p:cNvSpPr/>
          <p:nvPr/>
        </p:nvSpPr>
        <p:spPr>
          <a:xfrm>
            <a:off x="8173419" y="2768600"/>
            <a:ext cx="4013702" cy="468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24000"/>
              <a:buFont typeface="Russo One"/>
              <a:buNone/>
            </a:pPr>
            <a:r>
              <a:rPr b="0" i="0" lang="en-US" sz="24000" u="none" cap="none" strike="noStrike">
                <a:solidFill>
                  <a:srgbClr val="272727"/>
                </a:solidFill>
                <a:latin typeface="Russo One"/>
                <a:ea typeface="Russo One"/>
                <a:cs typeface="Russo One"/>
                <a:sym typeface="Russo One"/>
              </a:rPr>
              <a:t>W</a:t>
            </a:r>
            <a:endParaRPr b="0" i="0" sz="24000" u="none" cap="none" strike="noStrike">
              <a:solidFill>
                <a:schemeClr val="dk1"/>
              </a:solidFill>
              <a:latin typeface="Calibri"/>
              <a:ea typeface="Calibri"/>
              <a:cs typeface="Calibri"/>
              <a:sym typeface="Calibri"/>
            </a:endParaRPr>
          </a:p>
        </p:txBody>
      </p:sp>
      <p:sp>
        <p:nvSpPr>
          <p:cNvPr id="222" name="Google Shape;222;p11"/>
          <p:cNvSpPr/>
          <p:nvPr/>
        </p:nvSpPr>
        <p:spPr>
          <a:xfrm>
            <a:off x="7379573" y="8407400"/>
            <a:ext cx="4572572" cy="358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1"/>
          <p:cNvSpPr/>
          <p:nvPr/>
        </p:nvSpPr>
        <p:spPr>
          <a:xfrm>
            <a:off x="7379573" y="8407400"/>
            <a:ext cx="4572572" cy="358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1"/>
          <p:cNvSpPr/>
          <p:nvPr/>
        </p:nvSpPr>
        <p:spPr>
          <a:xfrm>
            <a:off x="7379573" y="8407400"/>
            <a:ext cx="4572572" cy="358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1"/>
          <p:cNvSpPr/>
          <p:nvPr/>
        </p:nvSpPr>
        <p:spPr>
          <a:xfrm>
            <a:off x="7379573" y="8407400"/>
            <a:ext cx="4724991"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Weaknesses</a:t>
            </a:r>
            <a:endParaRPr b="0" i="0" sz="3600" u="none" cap="none" strike="noStrike">
              <a:solidFill>
                <a:schemeClr val="dk1"/>
              </a:solidFill>
              <a:latin typeface="Calibri"/>
              <a:ea typeface="Calibri"/>
              <a:cs typeface="Calibri"/>
              <a:sym typeface="Calibri"/>
            </a:endParaRPr>
          </a:p>
        </p:txBody>
      </p:sp>
      <p:sp>
        <p:nvSpPr>
          <p:cNvPr id="226" name="Google Shape;226;p11"/>
          <p:cNvSpPr/>
          <p:nvPr/>
        </p:nvSpPr>
        <p:spPr>
          <a:xfrm>
            <a:off x="7379573" y="9156700"/>
            <a:ext cx="4708055" cy="2967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hakra Petch"/>
              <a:buNone/>
            </a:pPr>
            <a:r>
              <a:rPr b="0" i="0" lang="en-US" sz="3200" u="none" cap="none" strike="noStrike">
                <a:solidFill>
                  <a:srgbClr val="0E0E0E"/>
                </a:solidFill>
                <a:latin typeface="Chakra Petch"/>
                <a:ea typeface="Chakra Petch"/>
                <a:cs typeface="Chakra Petch"/>
                <a:sym typeface="Chakra Petch"/>
              </a:rPr>
              <a:t>Rare event causes unpredictable magic.</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pic>
        <p:nvPicPr>
          <p:cNvPr descr=" " id="227" name="Google Shape;227;p11"/>
          <p:cNvPicPr preferRelativeResize="0"/>
          <p:nvPr/>
        </p:nvPicPr>
        <p:blipFill rotWithShape="1">
          <a:blip r:embed="rId6">
            <a:alphaModFix/>
          </a:blip>
          <a:srcRect b="0" l="0" r="0" t="0"/>
          <a:stretch/>
        </p:blipFill>
        <p:spPr>
          <a:xfrm>
            <a:off x="11787048" y="1739900"/>
            <a:ext cx="5715662" cy="10375900"/>
          </a:xfrm>
          <a:prstGeom prst="rect">
            <a:avLst/>
          </a:prstGeom>
          <a:noFill/>
          <a:ln>
            <a:noFill/>
          </a:ln>
        </p:spPr>
      </p:pic>
      <p:pic>
        <p:nvPicPr>
          <p:cNvPr descr=" " id="228" name="Google Shape;228;p11"/>
          <p:cNvPicPr preferRelativeResize="0"/>
          <p:nvPr/>
        </p:nvPicPr>
        <p:blipFill rotWithShape="1">
          <a:blip r:embed="rId9">
            <a:alphaModFix/>
          </a:blip>
          <a:srcRect b="0" l="0" r="0" t="0"/>
          <a:stretch/>
        </p:blipFill>
        <p:spPr>
          <a:xfrm>
            <a:off x="11787045" y="1739900"/>
            <a:ext cx="5715659" cy="2844800"/>
          </a:xfrm>
          <a:prstGeom prst="rect">
            <a:avLst/>
          </a:prstGeom>
          <a:noFill/>
          <a:ln>
            <a:noFill/>
          </a:ln>
        </p:spPr>
      </p:pic>
      <p:sp>
        <p:nvSpPr>
          <p:cNvPr id="229" name="Google Shape;229;p11"/>
          <p:cNvSpPr/>
          <p:nvPr/>
        </p:nvSpPr>
        <p:spPr>
          <a:xfrm>
            <a:off x="12536414" y="2489200"/>
            <a:ext cx="4229629" cy="4229100"/>
          </a:xfrm>
          <a:prstGeom prst="roundRect">
            <a:avLst>
              <a:gd fmla="val 100108" name="adj"/>
            </a:avLst>
          </a:prstGeom>
          <a:solidFill>
            <a:srgbClr val="E9BC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1"/>
          <p:cNvSpPr/>
          <p:nvPr/>
        </p:nvSpPr>
        <p:spPr>
          <a:xfrm>
            <a:off x="13533489" y="2768600"/>
            <a:ext cx="3251606" cy="468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24000"/>
              <a:buFont typeface="Russo One"/>
              <a:buNone/>
            </a:pPr>
            <a:r>
              <a:rPr b="0" i="0" lang="en-US" sz="24000" u="none" cap="none" strike="noStrike">
                <a:solidFill>
                  <a:srgbClr val="272727"/>
                </a:solidFill>
                <a:latin typeface="Russo One"/>
                <a:ea typeface="Russo One"/>
                <a:cs typeface="Russo One"/>
                <a:sym typeface="Russo One"/>
              </a:rPr>
              <a:t>O</a:t>
            </a:r>
            <a:endParaRPr b="0" i="0" sz="24000" u="none" cap="none" strike="noStrike">
              <a:solidFill>
                <a:schemeClr val="dk1"/>
              </a:solidFill>
              <a:latin typeface="Calibri"/>
              <a:ea typeface="Calibri"/>
              <a:cs typeface="Calibri"/>
              <a:sym typeface="Calibri"/>
            </a:endParaRPr>
          </a:p>
        </p:txBody>
      </p:sp>
      <p:sp>
        <p:nvSpPr>
          <p:cNvPr id="231" name="Google Shape;231;p11"/>
          <p:cNvSpPr/>
          <p:nvPr/>
        </p:nvSpPr>
        <p:spPr>
          <a:xfrm>
            <a:off x="12358595" y="8407400"/>
            <a:ext cx="4572572" cy="358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1"/>
          <p:cNvSpPr/>
          <p:nvPr/>
        </p:nvSpPr>
        <p:spPr>
          <a:xfrm>
            <a:off x="12358595" y="8407400"/>
            <a:ext cx="4572572" cy="358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1"/>
          <p:cNvSpPr/>
          <p:nvPr/>
        </p:nvSpPr>
        <p:spPr>
          <a:xfrm>
            <a:off x="12358595" y="8407400"/>
            <a:ext cx="4572572" cy="358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1"/>
          <p:cNvSpPr/>
          <p:nvPr/>
        </p:nvSpPr>
        <p:spPr>
          <a:xfrm>
            <a:off x="12358595" y="8407400"/>
            <a:ext cx="4724991"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Opportunities</a:t>
            </a:r>
            <a:endParaRPr b="0" i="0" sz="3600" u="none" cap="none" strike="noStrike">
              <a:solidFill>
                <a:schemeClr val="dk1"/>
              </a:solidFill>
              <a:latin typeface="Calibri"/>
              <a:ea typeface="Calibri"/>
              <a:cs typeface="Calibri"/>
              <a:sym typeface="Calibri"/>
            </a:endParaRPr>
          </a:p>
        </p:txBody>
      </p:sp>
      <p:sp>
        <p:nvSpPr>
          <p:cNvPr id="235" name="Google Shape;235;p11"/>
          <p:cNvSpPr/>
          <p:nvPr/>
        </p:nvSpPr>
        <p:spPr>
          <a:xfrm>
            <a:off x="12358595" y="9156700"/>
            <a:ext cx="4708055" cy="2967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hakra Petch"/>
              <a:buNone/>
            </a:pPr>
            <a:r>
              <a:rPr b="0" i="0" lang="en-US" sz="3200" u="none" cap="none" strike="noStrike">
                <a:solidFill>
                  <a:srgbClr val="0E0E0E"/>
                </a:solidFill>
                <a:latin typeface="Chakra Petch"/>
                <a:ea typeface="Chakra Petch"/>
                <a:cs typeface="Chakra Petch"/>
                <a:sym typeface="Chakra Petch"/>
              </a:rPr>
              <a:t>Rare event causes unpredictable magic.</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pic>
        <p:nvPicPr>
          <p:cNvPr descr=" " id="236" name="Google Shape;236;p11"/>
          <p:cNvPicPr preferRelativeResize="0"/>
          <p:nvPr/>
        </p:nvPicPr>
        <p:blipFill rotWithShape="1">
          <a:blip r:embed="rId6">
            <a:alphaModFix/>
          </a:blip>
          <a:srcRect b="0" l="0" r="0" t="0"/>
          <a:stretch/>
        </p:blipFill>
        <p:spPr>
          <a:xfrm>
            <a:off x="16943893" y="1739900"/>
            <a:ext cx="5715662" cy="10375900"/>
          </a:xfrm>
          <a:prstGeom prst="rect">
            <a:avLst/>
          </a:prstGeom>
          <a:noFill/>
          <a:ln>
            <a:noFill/>
          </a:ln>
        </p:spPr>
      </p:pic>
      <p:pic>
        <p:nvPicPr>
          <p:cNvPr descr=" " id="237" name="Google Shape;237;p11"/>
          <p:cNvPicPr preferRelativeResize="0"/>
          <p:nvPr/>
        </p:nvPicPr>
        <p:blipFill rotWithShape="1">
          <a:blip r:embed="rId8">
            <a:alphaModFix/>
          </a:blip>
          <a:srcRect b="0" l="0" r="0" t="0"/>
          <a:stretch/>
        </p:blipFill>
        <p:spPr>
          <a:xfrm>
            <a:off x="16943896" y="4584700"/>
            <a:ext cx="5715659" cy="2844800"/>
          </a:xfrm>
          <a:prstGeom prst="rect">
            <a:avLst/>
          </a:prstGeom>
          <a:noFill/>
          <a:ln>
            <a:noFill/>
          </a:ln>
        </p:spPr>
      </p:pic>
      <p:sp>
        <p:nvSpPr>
          <p:cNvPr id="238" name="Google Shape;238;p11"/>
          <p:cNvSpPr/>
          <p:nvPr/>
        </p:nvSpPr>
        <p:spPr>
          <a:xfrm>
            <a:off x="17693259" y="2489200"/>
            <a:ext cx="4229629" cy="4229100"/>
          </a:xfrm>
          <a:prstGeom prst="roundRect">
            <a:avLst>
              <a:gd fmla="val 100108" name="adj"/>
            </a:avLst>
          </a:prstGeom>
          <a:solidFill>
            <a:srgbClr val="DE85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1"/>
          <p:cNvSpPr/>
          <p:nvPr/>
        </p:nvSpPr>
        <p:spPr>
          <a:xfrm>
            <a:off x="18861805" y="2768600"/>
            <a:ext cx="2908664" cy="468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24000"/>
              <a:buFont typeface="Russo One"/>
              <a:buNone/>
            </a:pPr>
            <a:r>
              <a:rPr b="0" i="0" lang="en-US" sz="24000" u="none" cap="none" strike="noStrike">
                <a:solidFill>
                  <a:srgbClr val="272727"/>
                </a:solidFill>
                <a:latin typeface="Russo One"/>
                <a:ea typeface="Russo One"/>
                <a:cs typeface="Russo One"/>
                <a:sym typeface="Russo One"/>
              </a:rPr>
              <a:t>T</a:t>
            </a:r>
            <a:endParaRPr b="0" i="0" sz="24000" u="none" cap="none" strike="noStrike">
              <a:solidFill>
                <a:schemeClr val="dk1"/>
              </a:solidFill>
              <a:latin typeface="Calibri"/>
              <a:ea typeface="Calibri"/>
              <a:cs typeface="Calibri"/>
              <a:sym typeface="Calibri"/>
            </a:endParaRPr>
          </a:p>
        </p:txBody>
      </p:sp>
      <p:sp>
        <p:nvSpPr>
          <p:cNvPr id="240" name="Google Shape;240;p11"/>
          <p:cNvSpPr/>
          <p:nvPr/>
        </p:nvSpPr>
        <p:spPr>
          <a:xfrm>
            <a:off x="17515440" y="8407400"/>
            <a:ext cx="4572572" cy="358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1"/>
          <p:cNvSpPr/>
          <p:nvPr/>
        </p:nvSpPr>
        <p:spPr>
          <a:xfrm>
            <a:off x="17515440" y="8407400"/>
            <a:ext cx="4572572" cy="358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1"/>
          <p:cNvSpPr/>
          <p:nvPr/>
        </p:nvSpPr>
        <p:spPr>
          <a:xfrm>
            <a:off x="17515440" y="8407400"/>
            <a:ext cx="4572572" cy="358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1"/>
          <p:cNvSpPr/>
          <p:nvPr/>
        </p:nvSpPr>
        <p:spPr>
          <a:xfrm>
            <a:off x="17515440" y="8407400"/>
            <a:ext cx="4724991"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Threats</a:t>
            </a:r>
            <a:endParaRPr b="0" i="0" sz="3600" u="none" cap="none" strike="noStrike">
              <a:solidFill>
                <a:schemeClr val="dk1"/>
              </a:solidFill>
              <a:latin typeface="Calibri"/>
              <a:ea typeface="Calibri"/>
              <a:cs typeface="Calibri"/>
              <a:sym typeface="Calibri"/>
            </a:endParaRPr>
          </a:p>
        </p:txBody>
      </p:sp>
      <p:sp>
        <p:nvSpPr>
          <p:cNvPr id="244" name="Google Shape;244;p11"/>
          <p:cNvSpPr/>
          <p:nvPr/>
        </p:nvSpPr>
        <p:spPr>
          <a:xfrm>
            <a:off x="17515440" y="9156700"/>
            <a:ext cx="4708055" cy="2967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hakra Petch"/>
              <a:buNone/>
            </a:pPr>
            <a:r>
              <a:rPr b="0" i="0" lang="en-US" sz="3200" u="none" cap="none" strike="noStrike">
                <a:solidFill>
                  <a:srgbClr val="0E0E0E"/>
                </a:solidFill>
                <a:latin typeface="Chakra Petch"/>
                <a:ea typeface="Chakra Petch"/>
                <a:cs typeface="Chakra Petch"/>
                <a:sym typeface="Chakra Petch"/>
              </a:rPr>
              <a:t>Rare event causes unpredictable magic.</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B5"/>
        </a:solidFill>
      </p:bgPr>
    </p:bg>
    <p:spTree>
      <p:nvGrpSpPr>
        <p:cNvPr id="249" name="Shape 249"/>
        <p:cNvGrpSpPr/>
        <p:nvPr/>
      </p:nvGrpSpPr>
      <p:grpSpPr>
        <a:xfrm>
          <a:off x="0" y="0"/>
          <a:ext cx="0" cy="0"/>
          <a:chOff x="0" y="0"/>
          <a:chExt cx="0" cy="0"/>
        </a:xfrm>
      </p:grpSpPr>
      <p:pic>
        <p:nvPicPr>
          <p:cNvPr descr=" " id="250" name="Google Shape;250;p12"/>
          <p:cNvPicPr preferRelativeResize="0"/>
          <p:nvPr/>
        </p:nvPicPr>
        <p:blipFill rotWithShape="1">
          <a:blip r:embed="rId3">
            <a:alphaModFix/>
          </a:blip>
          <a:srcRect b="0" l="0" r="0" t="0"/>
          <a:stretch/>
        </p:blipFill>
        <p:spPr>
          <a:xfrm>
            <a:off x="4115314" y="0"/>
            <a:ext cx="16156419" cy="11252200"/>
          </a:xfrm>
          <a:prstGeom prst="rect">
            <a:avLst/>
          </a:prstGeom>
          <a:noFill/>
          <a:ln>
            <a:noFill/>
          </a:ln>
        </p:spPr>
      </p:pic>
      <p:sp>
        <p:nvSpPr>
          <p:cNvPr id="251" name="Google Shape;251;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2" name="Google Shape;252;p1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53" name="Google Shape;253;p12"/>
          <p:cNvPicPr preferRelativeResize="0"/>
          <p:nvPr/>
        </p:nvPicPr>
        <p:blipFill rotWithShape="1">
          <a:blip r:embed="rId5">
            <a:alphaModFix/>
          </a:blip>
          <a:srcRect b="0" l="0" r="0" t="0"/>
          <a:stretch/>
        </p:blipFill>
        <p:spPr>
          <a:xfrm>
            <a:off x="16905813" y="673100"/>
            <a:ext cx="6084060" cy="12369800"/>
          </a:xfrm>
          <a:prstGeom prst="rect">
            <a:avLst/>
          </a:prstGeom>
          <a:noFill/>
          <a:ln>
            <a:noFill/>
          </a:ln>
        </p:spPr>
      </p:pic>
      <p:pic>
        <p:nvPicPr>
          <p:cNvPr descr=" " id="254" name="Google Shape;254;p12"/>
          <p:cNvPicPr preferRelativeResize="0"/>
          <p:nvPr/>
        </p:nvPicPr>
        <p:blipFill rotWithShape="1">
          <a:blip r:embed="rId6">
            <a:alphaModFix/>
          </a:blip>
          <a:srcRect b="0" l="0" r="0" t="0"/>
          <a:stretch/>
        </p:blipFill>
        <p:spPr>
          <a:xfrm>
            <a:off x="10491511" y="673100"/>
            <a:ext cx="6084060" cy="12369800"/>
          </a:xfrm>
          <a:prstGeom prst="rect">
            <a:avLst/>
          </a:prstGeom>
          <a:noFill/>
          <a:ln>
            <a:noFill/>
          </a:ln>
        </p:spPr>
      </p:pic>
      <p:sp>
        <p:nvSpPr>
          <p:cNvPr id="255" name="Google Shape;255;p12"/>
          <p:cNvSpPr/>
          <p:nvPr/>
        </p:nvSpPr>
        <p:spPr>
          <a:xfrm>
            <a:off x="1397175" y="2565400"/>
            <a:ext cx="10690503"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Russo One"/>
              <a:buNone/>
            </a:pPr>
            <a:r>
              <a:rPr b="0" i="0" lang="en-US" sz="8000" u="none" cap="none" strike="noStrike">
                <a:solidFill>
                  <a:srgbClr val="0E0E0E"/>
                </a:solidFill>
                <a:latin typeface="Russo One"/>
                <a:ea typeface="Russo One"/>
                <a:cs typeface="Russo One"/>
                <a:sym typeface="Russo One"/>
              </a:rPr>
              <a:t>Some Data</a:t>
            </a:r>
            <a:endParaRPr b="0" i="0" sz="8000" u="none" cap="none" strike="noStrike">
              <a:solidFill>
                <a:schemeClr val="dk1"/>
              </a:solidFill>
              <a:latin typeface="Calibri"/>
              <a:ea typeface="Calibri"/>
              <a:cs typeface="Calibri"/>
              <a:sym typeface="Calibri"/>
            </a:endParaRPr>
          </a:p>
        </p:txBody>
      </p:sp>
      <p:sp>
        <p:nvSpPr>
          <p:cNvPr id="256" name="Google Shape;256;p12"/>
          <p:cNvSpPr/>
          <p:nvPr/>
        </p:nvSpPr>
        <p:spPr>
          <a:xfrm>
            <a:off x="1244756" y="5029200"/>
            <a:ext cx="8573572" cy="588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2"/>
          <p:cNvSpPr/>
          <p:nvPr/>
        </p:nvSpPr>
        <p:spPr>
          <a:xfrm>
            <a:off x="1244756" y="5029200"/>
            <a:ext cx="8573572"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2"/>
          <p:cNvSpPr/>
          <p:nvPr/>
        </p:nvSpPr>
        <p:spPr>
          <a:xfrm>
            <a:off x="1244756" y="5029200"/>
            <a:ext cx="2057657"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2"/>
          <p:cNvSpPr/>
          <p:nvPr/>
        </p:nvSpPr>
        <p:spPr>
          <a:xfrm>
            <a:off x="1244756" y="5029200"/>
            <a:ext cx="2396366"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usso One"/>
              <a:buNone/>
            </a:pPr>
            <a:r>
              <a:rPr b="0" i="0" lang="en-US" sz="8000" u="none" cap="none" strike="noStrike">
                <a:solidFill>
                  <a:srgbClr val="272727"/>
                </a:solidFill>
                <a:latin typeface="Russo One"/>
                <a:ea typeface="Russo One"/>
                <a:cs typeface="Russo One"/>
                <a:sym typeface="Russo One"/>
              </a:rPr>
              <a:t>75%</a:t>
            </a:r>
            <a:endParaRPr b="0" i="0" sz="8000" u="none" cap="none" strike="noStrike">
              <a:solidFill>
                <a:schemeClr val="dk1"/>
              </a:solidFill>
              <a:latin typeface="Calibri"/>
              <a:ea typeface="Calibri"/>
              <a:cs typeface="Calibri"/>
              <a:sym typeface="Calibri"/>
            </a:endParaRPr>
          </a:p>
        </p:txBody>
      </p:sp>
      <p:sp>
        <p:nvSpPr>
          <p:cNvPr id="260" name="Google Shape;260;p12"/>
          <p:cNvSpPr/>
          <p:nvPr/>
        </p:nvSpPr>
        <p:spPr>
          <a:xfrm>
            <a:off x="3505638" y="5048250"/>
            <a:ext cx="6312689" cy="118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2"/>
          <p:cNvSpPr/>
          <p:nvPr/>
        </p:nvSpPr>
        <p:spPr>
          <a:xfrm>
            <a:off x="3505638" y="5048250"/>
            <a:ext cx="6465108"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Enchanted Creatures</a:t>
            </a:r>
            <a:endParaRPr b="0" i="0" sz="3600" u="none" cap="none" strike="noStrike">
              <a:solidFill>
                <a:schemeClr val="dk1"/>
              </a:solidFill>
              <a:latin typeface="Calibri"/>
              <a:ea typeface="Calibri"/>
              <a:cs typeface="Calibri"/>
              <a:sym typeface="Calibri"/>
            </a:endParaRPr>
          </a:p>
        </p:txBody>
      </p:sp>
      <p:sp>
        <p:nvSpPr>
          <p:cNvPr id="262" name="Google Shape;262;p12"/>
          <p:cNvSpPr/>
          <p:nvPr/>
        </p:nvSpPr>
        <p:spPr>
          <a:xfrm>
            <a:off x="3505638" y="5695950"/>
            <a:ext cx="6448173"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hakra Petch"/>
              <a:buNone/>
            </a:pPr>
            <a:r>
              <a:rPr b="0" i="0" lang="en-US" sz="3200" u="none" cap="none" strike="noStrike">
                <a:solidFill>
                  <a:srgbClr val="0E0E0E"/>
                </a:solidFill>
                <a:latin typeface="Chakra Petch"/>
                <a:ea typeface="Chakra Petch"/>
                <a:cs typeface="Chakra Petch"/>
                <a:sym typeface="Chakra Petch"/>
              </a:rPr>
              <a:t>possess the ability to cast spells.</a:t>
            </a:r>
            <a:endParaRPr b="0" i="0" sz="3200" u="none" cap="none" strike="noStrike">
              <a:solidFill>
                <a:schemeClr val="dk1"/>
              </a:solidFill>
              <a:latin typeface="Calibri"/>
              <a:ea typeface="Calibri"/>
              <a:cs typeface="Calibri"/>
              <a:sym typeface="Calibri"/>
            </a:endParaRPr>
          </a:p>
        </p:txBody>
      </p:sp>
      <p:sp>
        <p:nvSpPr>
          <p:cNvPr id="263" name="Google Shape;263;p12"/>
          <p:cNvSpPr/>
          <p:nvPr/>
        </p:nvSpPr>
        <p:spPr>
          <a:xfrm>
            <a:off x="1244756" y="6858000"/>
            <a:ext cx="8573572" cy="172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2"/>
          <p:cNvSpPr/>
          <p:nvPr/>
        </p:nvSpPr>
        <p:spPr>
          <a:xfrm>
            <a:off x="1244756" y="7112000"/>
            <a:ext cx="2197375"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2"/>
          <p:cNvSpPr/>
          <p:nvPr/>
        </p:nvSpPr>
        <p:spPr>
          <a:xfrm>
            <a:off x="1244756" y="7112000"/>
            <a:ext cx="2536084"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usso One"/>
              <a:buNone/>
            </a:pPr>
            <a:r>
              <a:rPr b="0" i="0" lang="en-US" sz="8000" u="none" cap="none" strike="noStrike">
                <a:solidFill>
                  <a:srgbClr val="272727"/>
                </a:solidFill>
                <a:latin typeface="Russo One"/>
                <a:ea typeface="Russo One"/>
                <a:cs typeface="Russo One"/>
                <a:sym typeface="Russo One"/>
              </a:rPr>
              <a:t>60%</a:t>
            </a:r>
            <a:endParaRPr b="0" i="0" sz="8000" u="none" cap="none" strike="noStrike">
              <a:solidFill>
                <a:schemeClr val="dk1"/>
              </a:solidFill>
              <a:latin typeface="Calibri"/>
              <a:ea typeface="Calibri"/>
              <a:cs typeface="Calibri"/>
              <a:sym typeface="Calibri"/>
            </a:endParaRPr>
          </a:p>
        </p:txBody>
      </p:sp>
      <p:sp>
        <p:nvSpPr>
          <p:cNvPr id="266" name="Google Shape;266;p12"/>
          <p:cNvSpPr/>
          <p:nvPr/>
        </p:nvSpPr>
        <p:spPr>
          <a:xfrm>
            <a:off x="3645356" y="6858000"/>
            <a:ext cx="6172972" cy="172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2"/>
          <p:cNvSpPr/>
          <p:nvPr/>
        </p:nvSpPr>
        <p:spPr>
          <a:xfrm>
            <a:off x="3645356" y="6858000"/>
            <a:ext cx="6325391" cy="124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Magic-Wielding Individuals</a:t>
            </a:r>
            <a:endParaRPr b="0" i="0" sz="3600" u="none" cap="none" strike="noStrike">
              <a:solidFill>
                <a:schemeClr val="dk1"/>
              </a:solidFill>
              <a:latin typeface="Calibri"/>
              <a:ea typeface="Calibri"/>
              <a:cs typeface="Calibri"/>
              <a:sym typeface="Calibri"/>
            </a:endParaRPr>
          </a:p>
        </p:txBody>
      </p:sp>
      <p:sp>
        <p:nvSpPr>
          <p:cNvPr id="268" name="Google Shape;268;p12"/>
          <p:cNvSpPr/>
          <p:nvPr/>
        </p:nvSpPr>
        <p:spPr>
          <a:xfrm>
            <a:off x="3645356" y="8051800"/>
            <a:ext cx="6308455"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hakra Petch"/>
              <a:buNone/>
            </a:pPr>
            <a:r>
              <a:rPr b="0" i="0" lang="en-US" sz="3200" u="none" cap="none" strike="noStrike">
                <a:solidFill>
                  <a:srgbClr val="0E0E0E"/>
                </a:solidFill>
                <a:latin typeface="Chakra Petch"/>
                <a:ea typeface="Chakra Petch"/>
                <a:cs typeface="Chakra Petch"/>
                <a:sym typeface="Chakra Petch"/>
              </a:rPr>
              <a:t>practice the art of illusions.</a:t>
            </a:r>
            <a:endParaRPr b="0" i="0" sz="3200" u="none" cap="none" strike="noStrike">
              <a:solidFill>
                <a:schemeClr val="dk1"/>
              </a:solidFill>
              <a:latin typeface="Calibri"/>
              <a:ea typeface="Calibri"/>
              <a:cs typeface="Calibri"/>
              <a:sym typeface="Calibri"/>
            </a:endParaRPr>
          </a:p>
        </p:txBody>
      </p:sp>
      <p:sp>
        <p:nvSpPr>
          <p:cNvPr id="269" name="Google Shape;269;p12"/>
          <p:cNvSpPr/>
          <p:nvPr/>
        </p:nvSpPr>
        <p:spPr>
          <a:xfrm>
            <a:off x="1244756" y="9194800"/>
            <a:ext cx="8573572"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2"/>
          <p:cNvSpPr/>
          <p:nvPr/>
        </p:nvSpPr>
        <p:spPr>
          <a:xfrm>
            <a:off x="1244756" y="9442450"/>
            <a:ext cx="2197375"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2"/>
          <p:cNvSpPr/>
          <p:nvPr/>
        </p:nvSpPr>
        <p:spPr>
          <a:xfrm>
            <a:off x="1244756" y="9442450"/>
            <a:ext cx="2536084"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usso One"/>
              <a:buNone/>
            </a:pPr>
            <a:r>
              <a:rPr b="0" i="0" lang="en-US" sz="8000" u="none" cap="none" strike="noStrike">
                <a:solidFill>
                  <a:srgbClr val="272727"/>
                </a:solidFill>
                <a:latin typeface="Russo One"/>
                <a:ea typeface="Russo One"/>
                <a:cs typeface="Russo One"/>
                <a:sym typeface="Russo One"/>
              </a:rPr>
              <a:t>90%</a:t>
            </a:r>
            <a:endParaRPr b="0" i="0" sz="8000" u="none" cap="none" strike="noStrike">
              <a:solidFill>
                <a:schemeClr val="dk1"/>
              </a:solidFill>
              <a:latin typeface="Calibri"/>
              <a:ea typeface="Calibri"/>
              <a:cs typeface="Calibri"/>
              <a:sym typeface="Calibri"/>
            </a:endParaRPr>
          </a:p>
        </p:txBody>
      </p:sp>
      <p:sp>
        <p:nvSpPr>
          <p:cNvPr id="272" name="Google Shape;272;p12"/>
          <p:cNvSpPr/>
          <p:nvPr/>
        </p:nvSpPr>
        <p:spPr>
          <a:xfrm>
            <a:off x="3645356" y="9194800"/>
            <a:ext cx="6172972"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2"/>
          <p:cNvSpPr/>
          <p:nvPr/>
        </p:nvSpPr>
        <p:spPr>
          <a:xfrm>
            <a:off x="3645356" y="9194800"/>
            <a:ext cx="6325391"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Spells Cast</a:t>
            </a:r>
            <a:endParaRPr b="0" i="0" sz="3600" u="none" cap="none" strike="noStrike">
              <a:solidFill>
                <a:schemeClr val="dk1"/>
              </a:solidFill>
              <a:latin typeface="Calibri"/>
              <a:ea typeface="Calibri"/>
              <a:cs typeface="Calibri"/>
              <a:sym typeface="Calibri"/>
            </a:endParaRPr>
          </a:p>
        </p:txBody>
      </p:sp>
      <p:sp>
        <p:nvSpPr>
          <p:cNvPr id="274" name="Google Shape;274;p12"/>
          <p:cNvSpPr/>
          <p:nvPr/>
        </p:nvSpPr>
        <p:spPr>
          <a:xfrm>
            <a:off x="3645356" y="9842500"/>
            <a:ext cx="6308455"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hakra Petch"/>
              <a:buNone/>
            </a:pPr>
            <a:r>
              <a:rPr b="0" i="0" lang="en-US" sz="3200" u="none" cap="none" strike="noStrike">
                <a:solidFill>
                  <a:srgbClr val="0E0E0E"/>
                </a:solidFill>
                <a:latin typeface="Chakra Petch"/>
                <a:ea typeface="Chakra Petch"/>
                <a:cs typeface="Chakra Petch"/>
                <a:sym typeface="Chakra Petch"/>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B5"/>
        </a:solidFill>
      </p:bgPr>
    </p:bg>
    <p:spTree>
      <p:nvGrpSpPr>
        <p:cNvPr id="279" name="Shape 279"/>
        <p:cNvGrpSpPr/>
        <p:nvPr/>
      </p:nvGrpSpPr>
      <p:grpSpPr>
        <a:xfrm>
          <a:off x="0" y="0"/>
          <a:ext cx="0" cy="0"/>
          <a:chOff x="0" y="0"/>
          <a:chExt cx="0" cy="0"/>
        </a:xfrm>
      </p:grpSpPr>
      <p:pic>
        <p:nvPicPr>
          <p:cNvPr descr=" " id="280" name="Google Shape;280;p13"/>
          <p:cNvPicPr preferRelativeResize="0"/>
          <p:nvPr/>
        </p:nvPicPr>
        <p:blipFill rotWithShape="1">
          <a:blip r:embed="rId3">
            <a:alphaModFix/>
          </a:blip>
          <a:srcRect b="0" l="0" r="0" t="0"/>
          <a:stretch/>
        </p:blipFill>
        <p:spPr>
          <a:xfrm>
            <a:off x="13069934" y="0"/>
            <a:ext cx="11317114" cy="11074388"/>
          </a:xfrm>
          <a:prstGeom prst="rect">
            <a:avLst/>
          </a:prstGeom>
          <a:noFill/>
          <a:ln>
            <a:noFill/>
          </a:ln>
        </p:spPr>
      </p:pic>
      <p:pic>
        <p:nvPicPr>
          <p:cNvPr descr=" " id="281" name="Google Shape;281;p13"/>
          <p:cNvPicPr preferRelativeResize="0"/>
          <p:nvPr/>
        </p:nvPicPr>
        <p:blipFill rotWithShape="1">
          <a:blip r:embed="rId4">
            <a:alphaModFix/>
          </a:blip>
          <a:srcRect b="0" l="0" r="0" t="0"/>
          <a:stretch/>
        </p:blipFill>
        <p:spPr>
          <a:xfrm>
            <a:off x="16272523" y="1350900"/>
            <a:ext cx="852544" cy="1085168"/>
          </a:xfrm>
          <a:prstGeom prst="rect">
            <a:avLst/>
          </a:prstGeom>
          <a:noFill/>
          <a:ln>
            <a:noFill/>
          </a:ln>
        </p:spPr>
      </p:pic>
      <p:pic>
        <p:nvPicPr>
          <p:cNvPr descr=" " id="282" name="Google Shape;282;p13"/>
          <p:cNvPicPr preferRelativeResize="0"/>
          <p:nvPr/>
        </p:nvPicPr>
        <p:blipFill rotWithShape="1">
          <a:blip r:embed="rId5">
            <a:alphaModFix/>
          </a:blip>
          <a:srcRect b="0" l="0" r="0" t="0"/>
          <a:stretch/>
        </p:blipFill>
        <p:spPr>
          <a:xfrm>
            <a:off x="16232629" y="1346200"/>
            <a:ext cx="902486" cy="1134157"/>
          </a:xfrm>
          <a:prstGeom prst="rect">
            <a:avLst/>
          </a:prstGeom>
          <a:noFill/>
          <a:ln>
            <a:noFill/>
          </a:ln>
        </p:spPr>
      </p:pic>
      <p:pic>
        <p:nvPicPr>
          <p:cNvPr descr=" " id="283" name="Google Shape;283;p13"/>
          <p:cNvPicPr preferRelativeResize="0"/>
          <p:nvPr/>
        </p:nvPicPr>
        <p:blipFill rotWithShape="1">
          <a:blip r:embed="rId6">
            <a:alphaModFix/>
          </a:blip>
          <a:srcRect b="0" l="0" r="0" t="0"/>
          <a:stretch/>
        </p:blipFill>
        <p:spPr>
          <a:xfrm>
            <a:off x="16556622" y="1779166"/>
            <a:ext cx="203715" cy="225499"/>
          </a:xfrm>
          <a:prstGeom prst="rect">
            <a:avLst/>
          </a:prstGeom>
          <a:noFill/>
          <a:ln>
            <a:noFill/>
          </a:ln>
        </p:spPr>
      </p:pic>
      <p:sp>
        <p:nvSpPr>
          <p:cNvPr id="284" name="Google Shape;284;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5" name="Google Shape;285;p1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286" name="Google Shape;286;p13"/>
          <p:cNvSpPr/>
          <p:nvPr/>
        </p:nvSpPr>
        <p:spPr>
          <a:xfrm>
            <a:off x="4305838" y="3403600"/>
            <a:ext cx="15762670" cy="640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3"/>
          <p:cNvSpPr/>
          <p:nvPr/>
        </p:nvSpPr>
        <p:spPr>
          <a:xfrm>
            <a:off x="4305838" y="3403600"/>
            <a:ext cx="15762670" cy="492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3"/>
          <p:cNvSpPr/>
          <p:nvPr/>
        </p:nvSpPr>
        <p:spPr>
          <a:xfrm>
            <a:off x="5791924" y="3403600"/>
            <a:ext cx="12790499" cy="4686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Russo One"/>
              <a:buNone/>
            </a:pPr>
            <a:r>
              <a:rPr b="0" i="0" lang="en-US" sz="24000" u="none" cap="none" strike="noStrike">
                <a:solidFill>
                  <a:srgbClr val="272727"/>
                </a:solidFill>
                <a:latin typeface="Russo One"/>
                <a:ea typeface="Russo One"/>
                <a:cs typeface="Russo One"/>
                <a:sym typeface="Russo One"/>
              </a:rPr>
              <a:t>234,567</a:t>
            </a:r>
            <a:endParaRPr b="0" i="0" sz="24000" u="none" cap="none" strike="noStrike">
              <a:solidFill>
                <a:schemeClr val="dk1"/>
              </a:solidFill>
              <a:latin typeface="Calibri"/>
              <a:ea typeface="Calibri"/>
              <a:cs typeface="Calibri"/>
              <a:sym typeface="Calibri"/>
            </a:endParaRPr>
          </a:p>
        </p:txBody>
      </p:sp>
      <p:sp>
        <p:nvSpPr>
          <p:cNvPr id="289" name="Google Shape;289;p13"/>
          <p:cNvSpPr/>
          <p:nvPr/>
        </p:nvSpPr>
        <p:spPr>
          <a:xfrm>
            <a:off x="4170355" y="7277100"/>
            <a:ext cx="16033637" cy="13250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Chakra Petch"/>
              <a:buNone/>
            </a:pPr>
            <a:r>
              <a:rPr b="1" i="0" lang="en-US" sz="6400" u="none" cap="none" strike="noStrike">
                <a:solidFill>
                  <a:srgbClr val="0E0E0E"/>
                </a:solidFill>
                <a:latin typeface="Chakra Petch"/>
                <a:ea typeface="Chakra Petch"/>
                <a:cs typeface="Chakra Petch"/>
                <a:sym typeface="Chakra Petch"/>
              </a:rPr>
              <a:t>UNICORN SIGHTINGS</a:t>
            </a:r>
            <a:endParaRPr b="0" i="0" sz="6400" u="none" cap="none" strike="noStrike">
              <a:solidFill>
                <a:schemeClr val="dk1"/>
              </a:solidFill>
              <a:latin typeface="Calibri"/>
              <a:ea typeface="Calibri"/>
              <a:cs typeface="Calibri"/>
              <a:sym typeface="Calibri"/>
            </a:endParaRPr>
          </a:p>
        </p:txBody>
      </p:sp>
      <p:sp>
        <p:nvSpPr>
          <p:cNvPr id="290" name="Google Shape;290;p13"/>
          <p:cNvSpPr/>
          <p:nvPr/>
        </p:nvSpPr>
        <p:spPr>
          <a:xfrm>
            <a:off x="7483352" y="8737600"/>
            <a:ext cx="9407642" cy="1202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Chakra Petch"/>
              <a:buNone/>
            </a:pPr>
            <a:r>
              <a:rPr b="0" i="0" lang="en-US" sz="3200" u="none" cap="none" strike="noStrike">
                <a:solidFill>
                  <a:srgbClr val="0E0E0E"/>
                </a:solidFill>
                <a:latin typeface="Chakra Petch"/>
                <a:ea typeface="Chakra Petch"/>
                <a:cs typeface="Chakra Petch"/>
                <a:sym typeface="Chakra Petch"/>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B5"/>
        </a:solidFill>
      </p:bgPr>
    </p:bg>
    <p:spTree>
      <p:nvGrpSpPr>
        <p:cNvPr id="295" name="Shape 295"/>
        <p:cNvGrpSpPr/>
        <p:nvPr/>
      </p:nvGrpSpPr>
      <p:grpSpPr>
        <a:xfrm>
          <a:off x="0" y="0"/>
          <a:ext cx="0" cy="0"/>
          <a:chOff x="0" y="0"/>
          <a:chExt cx="0" cy="0"/>
        </a:xfrm>
      </p:grpSpPr>
      <p:pic>
        <p:nvPicPr>
          <p:cNvPr descr=" " id="296" name="Google Shape;296;p14"/>
          <p:cNvPicPr preferRelativeResize="0"/>
          <p:nvPr/>
        </p:nvPicPr>
        <p:blipFill rotWithShape="1">
          <a:blip r:embed="rId3">
            <a:alphaModFix/>
          </a:blip>
          <a:srcRect b="0" l="0" r="0" t="0"/>
          <a:stretch/>
        </p:blipFill>
        <p:spPr>
          <a:xfrm>
            <a:off x="723990" y="2044700"/>
            <a:ext cx="17566277" cy="11671300"/>
          </a:xfrm>
          <a:prstGeom prst="rect">
            <a:avLst/>
          </a:prstGeom>
          <a:noFill/>
          <a:ln>
            <a:noFill/>
          </a:ln>
        </p:spPr>
      </p:pic>
      <p:sp>
        <p:nvSpPr>
          <p:cNvPr id="297" name="Google Shape;297;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8" name="Google Shape;298;p1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99" name="Google Shape;299;p14"/>
          <p:cNvSpPr/>
          <p:nvPr/>
        </p:nvSpPr>
        <p:spPr>
          <a:xfrm>
            <a:off x="3391324" y="3263900"/>
            <a:ext cx="7874984" cy="248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4"/>
          <p:cNvSpPr/>
          <p:nvPr/>
        </p:nvSpPr>
        <p:spPr>
          <a:xfrm>
            <a:off x="3365921" y="3263900"/>
            <a:ext cx="7925791" cy="19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4"/>
          <p:cNvSpPr/>
          <p:nvPr/>
        </p:nvSpPr>
        <p:spPr>
          <a:xfrm>
            <a:off x="3365921" y="3263900"/>
            <a:ext cx="8467725" cy="249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usso One"/>
              <a:buNone/>
            </a:pPr>
            <a:r>
              <a:rPr b="0" i="0" lang="en-US" sz="12800" u="none" cap="none" strike="noStrike">
                <a:solidFill>
                  <a:srgbClr val="272727"/>
                </a:solidFill>
                <a:latin typeface="Russo One"/>
                <a:ea typeface="Russo One"/>
                <a:cs typeface="Russo One"/>
                <a:sym typeface="Russo One"/>
              </a:rPr>
              <a:t>233 Coins</a:t>
            </a:r>
            <a:endParaRPr b="0" i="0" sz="12800" u="none" cap="none" strike="noStrike">
              <a:solidFill>
                <a:schemeClr val="dk1"/>
              </a:solidFill>
              <a:latin typeface="Calibri"/>
              <a:ea typeface="Calibri"/>
              <a:cs typeface="Calibri"/>
              <a:sym typeface="Calibri"/>
            </a:endParaRPr>
          </a:p>
        </p:txBody>
      </p:sp>
      <p:sp>
        <p:nvSpPr>
          <p:cNvPr id="302" name="Google Shape;302;p14"/>
          <p:cNvSpPr/>
          <p:nvPr/>
        </p:nvSpPr>
        <p:spPr>
          <a:xfrm>
            <a:off x="3391324" y="5219700"/>
            <a:ext cx="7874984"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4"/>
          <p:cNvSpPr/>
          <p:nvPr/>
        </p:nvSpPr>
        <p:spPr>
          <a:xfrm>
            <a:off x="3323582" y="5219700"/>
            <a:ext cx="801046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Chakra Petch"/>
              <a:buNone/>
            </a:pPr>
            <a:r>
              <a:rPr b="0" i="0" lang="en-US" sz="3200" u="none" cap="none" strike="noStrike">
                <a:solidFill>
                  <a:srgbClr val="0E0E0E"/>
                </a:solidFill>
                <a:latin typeface="Chakra Petch"/>
                <a:ea typeface="Chakra Petch"/>
                <a:cs typeface="Chakra Petch"/>
                <a:sym typeface="Chakra Petch"/>
              </a:rPr>
              <a:t>Treasure Found</a:t>
            </a:r>
            <a:endParaRPr b="0" i="0" sz="3200" u="none" cap="none" strike="noStrike">
              <a:solidFill>
                <a:schemeClr val="dk1"/>
              </a:solidFill>
              <a:latin typeface="Calibri"/>
              <a:ea typeface="Calibri"/>
              <a:cs typeface="Calibri"/>
              <a:sym typeface="Calibri"/>
            </a:endParaRPr>
          </a:p>
        </p:txBody>
      </p:sp>
      <p:sp>
        <p:nvSpPr>
          <p:cNvPr id="304" name="Google Shape;304;p14"/>
          <p:cNvSpPr/>
          <p:nvPr/>
        </p:nvSpPr>
        <p:spPr>
          <a:xfrm>
            <a:off x="3391324" y="6985000"/>
            <a:ext cx="7874984" cy="248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4"/>
          <p:cNvSpPr/>
          <p:nvPr/>
        </p:nvSpPr>
        <p:spPr>
          <a:xfrm>
            <a:off x="3080135" y="6985000"/>
            <a:ext cx="8497362" cy="19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4"/>
          <p:cNvSpPr/>
          <p:nvPr/>
        </p:nvSpPr>
        <p:spPr>
          <a:xfrm>
            <a:off x="3080135" y="6985000"/>
            <a:ext cx="9039296" cy="249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usso One"/>
              <a:buNone/>
            </a:pPr>
            <a:r>
              <a:rPr b="0" i="0" lang="en-US" sz="12800" u="none" cap="none" strike="noStrike">
                <a:solidFill>
                  <a:srgbClr val="272727"/>
                </a:solidFill>
                <a:latin typeface="Russo One"/>
                <a:ea typeface="Russo One"/>
                <a:cs typeface="Russo One"/>
                <a:sym typeface="Russo One"/>
              </a:rPr>
              <a:t>456 Hours</a:t>
            </a:r>
            <a:endParaRPr b="0" i="0" sz="12800" u="none" cap="none" strike="noStrike">
              <a:solidFill>
                <a:schemeClr val="dk1"/>
              </a:solidFill>
              <a:latin typeface="Calibri"/>
              <a:ea typeface="Calibri"/>
              <a:cs typeface="Calibri"/>
              <a:sym typeface="Calibri"/>
            </a:endParaRPr>
          </a:p>
        </p:txBody>
      </p:sp>
      <p:sp>
        <p:nvSpPr>
          <p:cNvPr id="307" name="Google Shape;307;p14"/>
          <p:cNvSpPr/>
          <p:nvPr/>
        </p:nvSpPr>
        <p:spPr>
          <a:xfrm>
            <a:off x="3391324" y="8940800"/>
            <a:ext cx="7874984"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4"/>
          <p:cNvSpPr/>
          <p:nvPr/>
        </p:nvSpPr>
        <p:spPr>
          <a:xfrm>
            <a:off x="3323582" y="8940800"/>
            <a:ext cx="801046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Chakra Petch"/>
              <a:buNone/>
            </a:pPr>
            <a:r>
              <a:rPr b="0" i="0" lang="en-US" sz="3200" u="none" cap="none" strike="noStrike">
                <a:solidFill>
                  <a:srgbClr val="0E0E0E"/>
                </a:solidFill>
                <a:latin typeface="Chakra Petch"/>
                <a:ea typeface="Chakra Petch"/>
                <a:cs typeface="Chakra Petch"/>
                <a:sym typeface="Chakra Petch"/>
              </a:rPr>
              <a:t>Duration of Spell Casting</a:t>
            </a:r>
            <a:endParaRPr b="0" i="0" sz="3200" u="none" cap="none" strike="noStrike">
              <a:solidFill>
                <a:schemeClr val="dk1"/>
              </a:solidFill>
              <a:latin typeface="Calibri"/>
              <a:ea typeface="Calibri"/>
              <a:cs typeface="Calibri"/>
              <a:sym typeface="Calibri"/>
            </a:endParaRPr>
          </a:p>
        </p:txBody>
      </p:sp>
      <p:sp>
        <p:nvSpPr>
          <p:cNvPr id="309" name="Google Shape;309;p14"/>
          <p:cNvSpPr/>
          <p:nvPr/>
        </p:nvSpPr>
        <p:spPr>
          <a:xfrm>
            <a:off x="13552594" y="3263900"/>
            <a:ext cx="7874984" cy="248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4"/>
          <p:cNvSpPr/>
          <p:nvPr/>
        </p:nvSpPr>
        <p:spPr>
          <a:xfrm>
            <a:off x="15756319" y="3263900"/>
            <a:ext cx="3467533" cy="19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4"/>
          <p:cNvSpPr/>
          <p:nvPr/>
        </p:nvSpPr>
        <p:spPr>
          <a:xfrm>
            <a:off x="15756319" y="3263900"/>
            <a:ext cx="4009468" cy="249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usso One"/>
              <a:buNone/>
            </a:pPr>
            <a:r>
              <a:rPr b="0" i="0" lang="en-US" sz="12800" u="none" cap="none" strike="noStrike">
                <a:solidFill>
                  <a:srgbClr val="272727"/>
                </a:solidFill>
                <a:latin typeface="Russo One"/>
                <a:ea typeface="Russo One"/>
                <a:cs typeface="Russo One"/>
                <a:sym typeface="Russo One"/>
              </a:rPr>
              <a:t>85%</a:t>
            </a:r>
            <a:endParaRPr b="0" i="0" sz="12800" u="none" cap="none" strike="noStrike">
              <a:solidFill>
                <a:schemeClr val="dk1"/>
              </a:solidFill>
              <a:latin typeface="Calibri"/>
              <a:ea typeface="Calibri"/>
              <a:cs typeface="Calibri"/>
              <a:sym typeface="Calibri"/>
            </a:endParaRPr>
          </a:p>
        </p:txBody>
      </p:sp>
      <p:sp>
        <p:nvSpPr>
          <p:cNvPr id="312" name="Google Shape;312;p14"/>
          <p:cNvSpPr/>
          <p:nvPr/>
        </p:nvSpPr>
        <p:spPr>
          <a:xfrm>
            <a:off x="13552594" y="5219700"/>
            <a:ext cx="7874984"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4"/>
          <p:cNvSpPr/>
          <p:nvPr/>
        </p:nvSpPr>
        <p:spPr>
          <a:xfrm>
            <a:off x="13484852" y="5219700"/>
            <a:ext cx="801046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Chakra Petch"/>
              <a:buNone/>
            </a:pPr>
            <a:r>
              <a:rPr b="0" i="0" lang="en-US" sz="3200" u="none" cap="none" strike="noStrike">
                <a:solidFill>
                  <a:srgbClr val="0E0E0E"/>
                </a:solidFill>
                <a:latin typeface="Chakra Petch"/>
                <a:ea typeface="Chakra Petch"/>
                <a:cs typeface="Chakra Petch"/>
                <a:sym typeface="Chakra Petch"/>
              </a:rPr>
              <a:t>Wished Granted</a:t>
            </a:r>
            <a:endParaRPr b="0" i="0" sz="3200" u="none" cap="none" strike="noStrike">
              <a:solidFill>
                <a:schemeClr val="dk1"/>
              </a:solidFill>
              <a:latin typeface="Calibri"/>
              <a:ea typeface="Calibri"/>
              <a:cs typeface="Calibri"/>
              <a:sym typeface="Calibri"/>
            </a:endParaRPr>
          </a:p>
        </p:txBody>
      </p:sp>
      <p:sp>
        <p:nvSpPr>
          <p:cNvPr id="314" name="Google Shape;314;p14"/>
          <p:cNvSpPr/>
          <p:nvPr/>
        </p:nvSpPr>
        <p:spPr>
          <a:xfrm>
            <a:off x="13552594" y="6985000"/>
            <a:ext cx="7874984" cy="248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4"/>
          <p:cNvSpPr/>
          <p:nvPr/>
        </p:nvSpPr>
        <p:spPr>
          <a:xfrm>
            <a:off x="14473459" y="6985000"/>
            <a:ext cx="6033254" cy="19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4"/>
          <p:cNvSpPr/>
          <p:nvPr/>
        </p:nvSpPr>
        <p:spPr>
          <a:xfrm>
            <a:off x="14473459" y="6985000"/>
            <a:ext cx="6575188" cy="249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usso One"/>
              <a:buNone/>
            </a:pPr>
            <a:r>
              <a:rPr b="0" i="0" lang="en-US" sz="12800" u="none" cap="none" strike="noStrike">
                <a:solidFill>
                  <a:srgbClr val="272727"/>
                </a:solidFill>
                <a:latin typeface="Russo One"/>
                <a:ea typeface="Russo One"/>
                <a:cs typeface="Russo One"/>
                <a:sym typeface="Russo One"/>
              </a:rPr>
              <a:t>535 Km</a:t>
            </a:r>
            <a:endParaRPr b="0" i="0" sz="12800" u="none" cap="none" strike="noStrike">
              <a:solidFill>
                <a:schemeClr val="dk1"/>
              </a:solidFill>
              <a:latin typeface="Calibri"/>
              <a:ea typeface="Calibri"/>
              <a:cs typeface="Calibri"/>
              <a:sym typeface="Calibri"/>
            </a:endParaRPr>
          </a:p>
        </p:txBody>
      </p:sp>
      <p:sp>
        <p:nvSpPr>
          <p:cNvPr id="317" name="Google Shape;317;p14"/>
          <p:cNvSpPr/>
          <p:nvPr/>
        </p:nvSpPr>
        <p:spPr>
          <a:xfrm>
            <a:off x="13552594" y="8940800"/>
            <a:ext cx="7874984"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4"/>
          <p:cNvSpPr/>
          <p:nvPr/>
        </p:nvSpPr>
        <p:spPr>
          <a:xfrm>
            <a:off x="13484852" y="8940800"/>
            <a:ext cx="801046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Chakra Petch"/>
              <a:buNone/>
            </a:pPr>
            <a:r>
              <a:rPr b="0" i="0" lang="en-US" sz="3200" u="none" cap="none" strike="noStrike">
                <a:solidFill>
                  <a:srgbClr val="0E0E0E"/>
                </a:solidFill>
                <a:latin typeface="Chakra Petch"/>
                <a:ea typeface="Chakra Petch"/>
                <a:cs typeface="Chakra Petch"/>
                <a:sym typeface="Chakra Petch"/>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B5"/>
        </a:solidFill>
      </p:bgPr>
    </p:bg>
    <p:spTree>
      <p:nvGrpSpPr>
        <p:cNvPr id="323" name="Shape 323"/>
        <p:cNvGrpSpPr/>
        <p:nvPr/>
      </p:nvGrpSpPr>
      <p:grpSpPr>
        <a:xfrm>
          <a:off x="0" y="0"/>
          <a:ext cx="0" cy="0"/>
          <a:chOff x="0" y="0"/>
          <a:chExt cx="0" cy="0"/>
        </a:xfrm>
      </p:grpSpPr>
      <p:pic>
        <p:nvPicPr>
          <p:cNvPr descr=" " id="324" name="Google Shape;324;p15"/>
          <p:cNvPicPr preferRelativeResize="0"/>
          <p:nvPr/>
        </p:nvPicPr>
        <p:blipFill rotWithShape="1">
          <a:blip r:embed="rId3">
            <a:alphaModFix/>
          </a:blip>
          <a:srcRect b="0" l="0" r="0" t="0"/>
          <a:stretch/>
        </p:blipFill>
        <p:spPr>
          <a:xfrm>
            <a:off x="6350794" y="0"/>
            <a:ext cx="13806626" cy="8763000"/>
          </a:xfrm>
          <a:prstGeom prst="rect">
            <a:avLst/>
          </a:prstGeom>
          <a:noFill/>
          <a:ln>
            <a:noFill/>
          </a:ln>
        </p:spPr>
      </p:pic>
      <p:sp>
        <p:nvSpPr>
          <p:cNvPr id="325" name="Google Shape;325;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6" name="Google Shape;326;p1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27" name="Google Shape;327;p15"/>
          <p:cNvSpPr/>
          <p:nvPr/>
        </p:nvSpPr>
        <p:spPr>
          <a:xfrm>
            <a:off x="6841922" y="1143000"/>
            <a:ext cx="10690503" cy="1557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Russo One"/>
              <a:buNone/>
            </a:pPr>
            <a:r>
              <a:rPr b="0" i="0" lang="en-US" sz="8000" u="none" cap="none" strike="noStrike">
                <a:solidFill>
                  <a:srgbClr val="272727"/>
                </a:solidFill>
                <a:latin typeface="Russo One"/>
                <a:ea typeface="Russo One"/>
                <a:cs typeface="Russo One"/>
                <a:sym typeface="Russo One"/>
              </a:rPr>
              <a:t>Some Graph</a:t>
            </a:r>
            <a:endParaRPr b="0" i="0" sz="8000" u="none" cap="none" strike="noStrike">
              <a:solidFill>
                <a:schemeClr val="dk1"/>
              </a:solidFill>
              <a:latin typeface="Calibri"/>
              <a:ea typeface="Calibri"/>
              <a:cs typeface="Calibri"/>
              <a:sym typeface="Calibri"/>
            </a:endParaRPr>
          </a:p>
        </p:txBody>
      </p:sp>
      <p:sp>
        <p:nvSpPr>
          <p:cNvPr id="328" name="Google Shape;328;p15"/>
          <p:cNvSpPr/>
          <p:nvPr/>
        </p:nvSpPr>
        <p:spPr>
          <a:xfrm>
            <a:off x="2718140" y="3771900"/>
            <a:ext cx="8941918" cy="618090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5"/>
          <p:cNvSpPr/>
          <p:nvPr/>
        </p:nvSpPr>
        <p:spPr>
          <a:xfrm>
            <a:off x="2986455" y="8999513"/>
            <a:ext cx="216821"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E8558"/>
              </a:buClr>
              <a:buSzPts val="1820"/>
              <a:buFont typeface="Lato"/>
              <a:buNone/>
            </a:pPr>
            <a:r>
              <a:rPr b="0" i="0" lang="en-US" sz="1820" u="none" cap="none" strike="noStrike">
                <a:solidFill>
                  <a:srgbClr val="DE8558"/>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30" name="Google Shape;330;p15"/>
          <p:cNvSpPr/>
          <p:nvPr/>
        </p:nvSpPr>
        <p:spPr>
          <a:xfrm>
            <a:off x="333165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E8558"/>
              </a:buClr>
              <a:buSzPts val="2185"/>
              <a:buFont typeface="Lato"/>
              <a:buNone/>
            </a:pPr>
            <a:r>
              <a:rPr b="0" i="0" lang="en-US" sz="2185" u="none" cap="none" strike="noStrike">
                <a:solidFill>
                  <a:srgbClr val="DE8558"/>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31" name="Google Shape;331;p15"/>
          <p:cNvSpPr/>
          <p:nvPr/>
        </p:nvSpPr>
        <p:spPr>
          <a:xfrm>
            <a:off x="4470732"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E8558"/>
              </a:buClr>
              <a:buSzPts val="2185"/>
              <a:buFont typeface="Lato"/>
              <a:buNone/>
            </a:pPr>
            <a:r>
              <a:rPr b="0" i="0" lang="en-US" sz="2185" u="none" cap="none" strike="noStrike">
                <a:solidFill>
                  <a:srgbClr val="DE8558"/>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32" name="Google Shape;332;p15"/>
          <p:cNvSpPr/>
          <p:nvPr/>
        </p:nvSpPr>
        <p:spPr>
          <a:xfrm>
            <a:off x="5609804"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E8558"/>
              </a:buClr>
              <a:buSzPts val="2185"/>
              <a:buFont typeface="Lato"/>
              <a:buNone/>
            </a:pPr>
            <a:r>
              <a:rPr b="0" i="0" lang="en-US" sz="2185" u="none" cap="none" strike="noStrike">
                <a:solidFill>
                  <a:srgbClr val="DE8558"/>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33" name="Google Shape;333;p15"/>
          <p:cNvSpPr/>
          <p:nvPr/>
        </p:nvSpPr>
        <p:spPr>
          <a:xfrm>
            <a:off x="674887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E8558"/>
              </a:buClr>
              <a:buSzPts val="2185"/>
              <a:buFont typeface="Lato"/>
              <a:buNone/>
            </a:pPr>
            <a:r>
              <a:rPr b="0" i="0" lang="en-US" sz="2185" u="none" cap="none" strike="noStrike">
                <a:solidFill>
                  <a:srgbClr val="DE8558"/>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34" name="Google Shape;334;p15"/>
          <p:cNvSpPr/>
          <p:nvPr/>
        </p:nvSpPr>
        <p:spPr>
          <a:xfrm>
            <a:off x="788799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E8558"/>
              </a:buClr>
              <a:buSzPts val="2185"/>
              <a:buFont typeface="Lato"/>
              <a:buNone/>
            </a:pPr>
            <a:r>
              <a:rPr b="0" i="0" lang="en-US" sz="2185" u="none" cap="none" strike="noStrike">
                <a:solidFill>
                  <a:srgbClr val="DE8558"/>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35" name="Google Shape;335;p15"/>
          <p:cNvSpPr/>
          <p:nvPr/>
        </p:nvSpPr>
        <p:spPr>
          <a:xfrm>
            <a:off x="9027070"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E8558"/>
              </a:buClr>
              <a:buSzPts val="2185"/>
              <a:buFont typeface="Lato"/>
              <a:buNone/>
            </a:pPr>
            <a:r>
              <a:rPr b="0" i="0" lang="en-US" sz="2185" u="none" cap="none" strike="noStrike">
                <a:solidFill>
                  <a:srgbClr val="DE8558"/>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36" name="Google Shape;336;p15"/>
          <p:cNvSpPr/>
          <p:nvPr/>
        </p:nvSpPr>
        <p:spPr>
          <a:xfrm>
            <a:off x="10166145"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E8558"/>
              </a:buClr>
              <a:buSzPts val="2185"/>
              <a:buFont typeface="Lato"/>
              <a:buNone/>
            </a:pPr>
            <a:r>
              <a:rPr b="0" i="0" lang="en-US" sz="2185" u="none" cap="none" strike="noStrike">
                <a:solidFill>
                  <a:srgbClr val="DE8558"/>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37" name="Google Shape;337;p15"/>
          <p:cNvSpPr/>
          <p:nvPr/>
        </p:nvSpPr>
        <p:spPr>
          <a:xfrm>
            <a:off x="1128163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E8558"/>
              </a:buClr>
              <a:buSzPts val="2185"/>
              <a:buFont typeface="Lato"/>
              <a:buNone/>
            </a:pPr>
            <a:r>
              <a:rPr b="0" i="0" lang="en-US" sz="2185" u="none" cap="none" strike="noStrike">
                <a:solidFill>
                  <a:srgbClr val="DE8558"/>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38" name="Google Shape;338;p15"/>
          <p:cNvSpPr/>
          <p:nvPr/>
        </p:nvSpPr>
        <p:spPr>
          <a:xfrm>
            <a:off x="2852319" y="848208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E8558"/>
              </a:buClr>
              <a:buSzPts val="1820"/>
              <a:buFont typeface="Lato"/>
              <a:buNone/>
            </a:pPr>
            <a:r>
              <a:rPr b="0" i="0" lang="en-US" sz="1820" u="none" cap="none" strike="noStrike">
                <a:solidFill>
                  <a:srgbClr val="DE8558"/>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39" name="Google Shape;339;p15"/>
          <p:cNvSpPr/>
          <p:nvPr/>
        </p:nvSpPr>
        <p:spPr>
          <a:xfrm>
            <a:off x="2852319" y="7964612"/>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E8558"/>
              </a:buClr>
              <a:buSzPts val="1820"/>
              <a:buFont typeface="Lato"/>
              <a:buNone/>
            </a:pPr>
            <a:r>
              <a:rPr b="0" i="0" lang="en-US" sz="1820" u="none" cap="none" strike="noStrike">
                <a:solidFill>
                  <a:srgbClr val="DE8558"/>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40" name="Google Shape;340;p15"/>
          <p:cNvSpPr/>
          <p:nvPr/>
        </p:nvSpPr>
        <p:spPr>
          <a:xfrm>
            <a:off x="2852319" y="744716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E8558"/>
              </a:buClr>
              <a:buSzPts val="1820"/>
              <a:buFont typeface="Lato"/>
              <a:buNone/>
            </a:pPr>
            <a:r>
              <a:rPr b="0" i="0" lang="en-US" sz="1820" u="none" cap="none" strike="noStrike">
                <a:solidFill>
                  <a:srgbClr val="DE8558"/>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41" name="Google Shape;341;p15"/>
          <p:cNvSpPr/>
          <p:nvPr/>
        </p:nvSpPr>
        <p:spPr>
          <a:xfrm>
            <a:off x="2852319" y="692961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E8558"/>
              </a:buClr>
              <a:buSzPts val="1820"/>
              <a:buFont typeface="Lato"/>
              <a:buNone/>
            </a:pPr>
            <a:r>
              <a:rPr b="0" i="0" lang="en-US" sz="1820" u="none" cap="none" strike="noStrike">
                <a:solidFill>
                  <a:srgbClr val="DE8558"/>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42" name="Google Shape;342;p15"/>
          <p:cNvSpPr/>
          <p:nvPr/>
        </p:nvSpPr>
        <p:spPr>
          <a:xfrm>
            <a:off x="2852319" y="64123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E8558"/>
              </a:buClr>
              <a:buSzPts val="1820"/>
              <a:buFont typeface="Lato"/>
              <a:buNone/>
            </a:pPr>
            <a:r>
              <a:rPr b="0" i="0" lang="en-US" sz="1820" u="none" cap="none" strike="noStrike">
                <a:solidFill>
                  <a:srgbClr val="DE8558"/>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43" name="Google Shape;343;p15"/>
          <p:cNvSpPr/>
          <p:nvPr/>
        </p:nvSpPr>
        <p:spPr>
          <a:xfrm>
            <a:off x="2852319" y="58948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E8558"/>
              </a:buClr>
              <a:buSzPts val="1820"/>
              <a:buFont typeface="Lato"/>
              <a:buNone/>
            </a:pPr>
            <a:r>
              <a:rPr b="0" i="0" lang="en-US" sz="1820" u="none" cap="none" strike="noStrike">
                <a:solidFill>
                  <a:srgbClr val="DE8558"/>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44" name="Google Shape;344;p15"/>
          <p:cNvSpPr/>
          <p:nvPr/>
        </p:nvSpPr>
        <p:spPr>
          <a:xfrm>
            <a:off x="2852319" y="5377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E8558"/>
              </a:buClr>
              <a:buSzPts val="1820"/>
              <a:buFont typeface="Lato"/>
              <a:buNone/>
            </a:pPr>
            <a:r>
              <a:rPr b="0" i="0" lang="en-US" sz="1820" u="none" cap="none" strike="noStrike">
                <a:solidFill>
                  <a:srgbClr val="DE8558"/>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45" name="Google Shape;345;p15"/>
          <p:cNvSpPr/>
          <p:nvPr/>
        </p:nvSpPr>
        <p:spPr>
          <a:xfrm>
            <a:off x="2852319" y="486005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E8558"/>
              </a:buClr>
              <a:buSzPts val="1820"/>
              <a:buFont typeface="Lato"/>
              <a:buNone/>
            </a:pPr>
            <a:r>
              <a:rPr b="0" i="0" lang="en-US" sz="1820" u="none" cap="none" strike="noStrike">
                <a:solidFill>
                  <a:srgbClr val="DE8558"/>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46" name="Google Shape;346;p15"/>
          <p:cNvSpPr/>
          <p:nvPr/>
        </p:nvSpPr>
        <p:spPr>
          <a:xfrm>
            <a:off x="2852319" y="4342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E8558"/>
              </a:buClr>
              <a:buSzPts val="1820"/>
              <a:buFont typeface="Lato"/>
              <a:buNone/>
            </a:pPr>
            <a:r>
              <a:rPr b="0" i="0" lang="en-US" sz="1820" u="none" cap="none" strike="noStrike">
                <a:solidFill>
                  <a:srgbClr val="DE8558"/>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47" name="Google Shape;347;p15"/>
          <p:cNvSpPr/>
          <p:nvPr/>
        </p:nvSpPr>
        <p:spPr>
          <a:xfrm>
            <a:off x="2718140" y="3825032"/>
            <a:ext cx="483555"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E8558"/>
              </a:buClr>
              <a:buSzPts val="1820"/>
              <a:buFont typeface="Lato"/>
              <a:buNone/>
            </a:pPr>
            <a:r>
              <a:rPr b="0" i="0" lang="en-US" sz="1820" u="none" cap="none" strike="noStrike">
                <a:solidFill>
                  <a:srgbClr val="DE8558"/>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48" name="Google Shape;348;p15"/>
          <p:cNvPicPr preferRelativeResize="0"/>
          <p:nvPr/>
        </p:nvPicPr>
        <p:blipFill rotWithShape="1">
          <a:blip r:embed="rId5">
            <a:alphaModFix/>
          </a:blip>
          <a:srcRect b="0" l="0" r="0" t="0"/>
          <a:stretch/>
        </p:blipFill>
        <p:spPr>
          <a:xfrm>
            <a:off x="3368467" y="3771900"/>
            <a:ext cx="8291591" cy="5511006"/>
          </a:xfrm>
          <a:prstGeom prst="rect">
            <a:avLst/>
          </a:prstGeom>
          <a:noFill/>
          <a:ln>
            <a:noFill/>
          </a:ln>
        </p:spPr>
      </p:pic>
      <p:pic>
        <p:nvPicPr>
          <p:cNvPr descr=" " id="349" name="Google Shape;349;p15"/>
          <p:cNvPicPr preferRelativeResize="0"/>
          <p:nvPr/>
        </p:nvPicPr>
        <p:blipFill rotWithShape="1">
          <a:blip r:embed="rId6">
            <a:alphaModFix/>
          </a:blip>
          <a:srcRect b="0" l="0" r="0" t="0"/>
          <a:stretch/>
        </p:blipFill>
        <p:spPr>
          <a:xfrm>
            <a:off x="4512766" y="4185444"/>
            <a:ext cx="11567" cy="5258445"/>
          </a:xfrm>
          <a:prstGeom prst="rect">
            <a:avLst/>
          </a:prstGeom>
          <a:noFill/>
          <a:ln>
            <a:noFill/>
          </a:ln>
        </p:spPr>
      </p:pic>
      <p:pic>
        <p:nvPicPr>
          <p:cNvPr descr=" " id="350" name="Google Shape;350;p15"/>
          <p:cNvPicPr preferRelativeResize="0"/>
          <p:nvPr/>
        </p:nvPicPr>
        <p:blipFill rotWithShape="1">
          <a:blip r:embed="rId7">
            <a:alphaModFix/>
          </a:blip>
          <a:srcRect b="0" l="0" r="0" t="0"/>
          <a:stretch/>
        </p:blipFill>
        <p:spPr>
          <a:xfrm>
            <a:off x="5651279" y="4185444"/>
            <a:ext cx="11567" cy="5258445"/>
          </a:xfrm>
          <a:prstGeom prst="rect">
            <a:avLst/>
          </a:prstGeom>
          <a:noFill/>
          <a:ln>
            <a:noFill/>
          </a:ln>
        </p:spPr>
      </p:pic>
      <p:pic>
        <p:nvPicPr>
          <p:cNvPr descr=" " id="351" name="Google Shape;351;p15"/>
          <p:cNvPicPr preferRelativeResize="0"/>
          <p:nvPr/>
        </p:nvPicPr>
        <p:blipFill rotWithShape="1">
          <a:blip r:embed="rId8">
            <a:alphaModFix/>
          </a:blip>
          <a:srcRect b="0" l="0" r="0" t="0"/>
          <a:stretch/>
        </p:blipFill>
        <p:spPr>
          <a:xfrm>
            <a:off x="6789795" y="4185444"/>
            <a:ext cx="11567" cy="5258445"/>
          </a:xfrm>
          <a:prstGeom prst="rect">
            <a:avLst/>
          </a:prstGeom>
          <a:noFill/>
          <a:ln>
            <a:noFill/>
          </a:ln>
        </p:spPr>
      </p:pic>
      <p:pic>
        <p:nvPicPr>
          <p:cNvPr descr=" " id="352" name="Google Shape;352;p15"/>
          <p:cNvPicPr preferRelativeResize="0"/>
          <p:nvPr/>
        </p:nvPicPr>
        <p:blipFill rotWithShape="1">
          <a:blip r:embed="rId9">
            <a:alphaModFix/>
          </a:blip>
          <a:srcRect b="0" l="0" r="0" t="0"/>
          <a:stretch/>
        </p:blipFill>
        <p:spPr>
          <a:xfrm>
            <a:off x="7928309" y="4185444"/>
            <a:ext cx="11567" cy="5258445"/>
          </a:xfrm>
          <a:prstGeom prst="rect">
            <a:avLst/>
          </a:prstGeom>
          <a:noFill/>
          <a:ln>
            <a:noFill/>
          </a:ln>
        </p:spPr>
      </p:pic>
      <p:pic>
        <p:nvPicPr>
          <p:cNvPr descr=" " id="353" name="Google Shape;353;p15"/>
          <p:cNvPicPr preferRelativeResize="0"/>
          <p:nvPr/>
        </p:nvPicPr>
        <p:blipFill rotWithShape="1">
          <a:blip r:embed="rId10">
            <a:alphaModFix/>
          </a:blip>
          <a:srcRect b="0" l="0" r="0" t="0"/>
          <a:stretch/>
        </p:blipFill>
        <p:spPr>
          <a:xfrm>
            <a:off x="9066828" y="4185444"/>
            <a:ext cx="11567" cy="5258445"/>
          </a:xfrm>
          <a:prstGeom prst="rect">
            <a:avLst/>
          </a:prstGeom>
          <a:noFill/>
          <a:ln>
            <a:noFill/>
          </a:ln>
        </p:spPr>
      </p:pic>
      <p:pic>
        <p:nvPicPr>
          <p:cNvPr descr=" " id="354" name="Google Shape;354;p15"/>
          <p:cNvPicPr preferRelativeResize="0"/>
          <p:nvPr/>
        </p:nvPicPr>
        <p:blipFill rotWithShape="1">
          <a:blip r:embed="rId11">
            <a:alphaModFix/>
          </a:blip>
          <a:srcRect b="0" l="0" r="0" t="0"/>
          <a:stretch/>
        </p:blipFill>
        <p:spPr>
          <a:xfrm>
            <a:off x="10205341" y="4185444"/>
            <a:ext cx="11567" cy="5258445"/>
          </a:xfrm>
          <a:prstGeom prst="rect">
            <a:avLst/>
          </a:prstGeom>
          <a:noFill/>
          <a:ln>
            <a:noFill/>
          </a:ln>
        </p:spPr>
      </p:pic>
      <p:pic>
        <p:nvPicPr>
          <p:cNvPr descr=" " id="355" name="Google Shape;355;p15"/>
          <p:cNvPicPr preferRelativeResize="0"/>
          <p:nvPr/>
        </p:nvPicPr>
        <p:blipFill rotWithShape="1">
          <a:blip r:embed="rId12">
            <a:alphaModFix/>
          </a:blip>
          <a:srcRect b="0" l="0" r="0" t="0"/>
          <a:stretch/>
        </p:blipFill>
        <p:spPr>
          <a:xfrm>
            <a:off x="11343854" y="4185444"/>
            <a:ext cx="11567" cy="5258445"/>
          </a:xfrm>
          <a:prstGeom prst="rect">
            <a:avLst/>
          </a:prstGeom>
          <a:noFill/>
          <a:ln>
            <a:noFill/>
          </a:ln>
        </p:spPr>
      </p:pic>
      <p:pic>
        <p:nvPicPr>
          <p:cNvPr descr=" " id="356" name="Google Shape;356;p15"/>
          <p:cNvPicPr preferRelativeResize="0"/>
          <p:nvPr/>
        </p:nvPicPr>
        <p:blipFill rotWithShape="1">
          <a:blip r:embed="rId13">
            <a:alphaModFix/>
          </a:blip>
          <a:srcRect b="0" l="0" r="0" t="0"/>
          <a:stretch/>
        </p:blipFill>
        <p:spPr>
          <a:xfrm>
            <a:off x="3355539" y="5483845"/>
            <a:ext cx="8050168" cy="2373585"/>
          </a:xfrm>
          <a:prstGeom prst="rect">
            <a:avLst/>
          </a:prstGeom>
          <a:noFill/>
          <a:ln>
            <a:noFill/>
          </a:ln>
        </p:spPr>
      </p:pic>
      <p:pic>
        <p:nvPicPr>
          <p:cNvPr descr=" " id="357" name="Google Shape;357;p15"/>
          <p:cNvPicPr preferRelativeResize="0"/>
          <p:nvPr/>
        </p:nvPicPr>
        <p:blipFill rotWithShape="1">
          <a:blip r:embed="rId14">
            <a:alphaModFix/>
          </a:blip>
          <a:srcRect b="0" l="0" r="0" t="0"/>
          <a:stretch/>
        </p:blipFill>
        <p:spPr>
          <a:xfrm>
            <a:off x="3369143" y="6359525"/>
            <a:ext cx="8044028" cy="2268538"/>
          </a:xfrm>
          <a:prstGeom prst="rect">
            <a:avLst/>
          </a:prstGeom>
          <a:noFill/>
          <a:ln>
            <a:noFill/>
          </a:ln>
        </p:spPr>
      </p:pic>
      <p:pic>
        <p:nvPicPr>
          <p:cNvPr descr=" " id="358" name="Google Shape;358;p15"/>
          <p:cNvPicPr preferRelativeResize="0"/>
          <p:nvPr/>
        </p:nvPicPr>
        <p:blipFill rotWithShape="1">
          <a:blip r:embed="rId15">
            <a:alphaModFix/>
          </a:blip>
          <a:srcRect b="0" l="0" r="0" t="0"/>
          <a:stretch/>
        </p:blipFill>
        <p:spPr>
          <a:xfrm>
            <a:off x="4441751" y="6055643"/>
            <a:ext cx="153591" cy="153566"/>
          </a:xfrm>
          <a:prstGeom prst="rect">
            <a:avLst/>
          </a:prstGeom>
          <a:noFill/>
          <a:ln>
            <a:noFill/>
          </a:ln>
        </p:spPr>
      </p:pic>
      <p:pic>
        <p:nvPicPr>
          <p:cNvPr descr=" " id="359" name="Google Shape;359;p15"/>
          <p:cNvPicPr preferRelativeResize="0"/>
          <p:nvPr/>
        </p:nvPicPr>
        <p:blipFill rotWithShape="1">
          <a:blip r:embed="rId16">
            <a:alphaModFix/>
          </a:blip>
          <a:srcRect b="0" l="0" r="0" t="0"/>
          <a:stretch/>
        </p:blipFill>
        <p:spPr>
          <a:xfrm>
            <a:off x="4441751" y="6981130"/>
            <a:ext cx="153591" cy="153566"/>
          </a:xfrm>
          <a:prstGeom prst="rect">
            <a:avLst/>
          </a:prstGeom>
          <a:noFill/>
          <a:ln>
            <a:noFill/>
          </a:ln>
        </p:spPr>
      </p:pic>
      <p:pic>
        <p:nvPicPr>
          <p:cNvPr descr=" " id="360" name="Google Shape;360;p15"/>
          <p:cNvPicPr preferRelativeResize="0"/>
          <p:nvPr/>
        </p:nvPicPr>
        <p:blipFill rotWithShape="1">
          <a:blip r:embed="rId17">
            <a:alphaModFix/>
          </a:blip>
          <a:srcRect b="0" l="0" r="0" t="0"/>
          <a:stretch/>
        </p:blipFill>
        <p:spPr>
          <a:xfrm>
            <a:off x="5580267" y="5651277"/>
            <a:ext cx="153591" cy="153566"/>
          </a:xfrm>
          <a:prstGeom prst="rect">
            <a:avLst/>
          </a:prstGeom>
          <a:noFill/>
          <a:ln>
            <a:noFill/>
          </a:ln>
        </p:spPr>
      </p:pic>
      <p:pic>
        <p:nvPicPr>
          <p:cNvPr descr=" " id="361" name="Google Shape;361;p15"/>
          <p:cNvPicPr preferRelativeResize="0"/>
          <p:nvPr/>
        </p:nvPicPr>
        <p:blipFill rotWithShape="1">
          <a:blip r:embed="rId18">
            <a:alphaModFix/>
          </a:blip>
          <a:srcRect b="0" l="0" r="0" t="0"/>
          <a:stretch/>
        </p:blipFill>
        <p:spPr>
          <a:xfrm>
            <a:off x="5580267" y="7415510"/>
            <a:ext cx="153591" cy="153566"/>
          </a:xfrm>
          <a:prstGeom prst="rect">
            <a:avLst/>
          </a:prstGeom>
          <a:noFill/>
          <a:ln>
            <a:noFill/>
          </a:ln>
        </p:spPr>
      </p:pic>
      <p:pic>
        <p:nvPicPr>
          <p:cNvPr descr=" " id="362" name="Google Shape;362;p15"/>
          <p:cNvPicPr preferRelativeResize="0"/>
          <p:nvPr/>
        </p:nvPicPr>
        <p:blipFill rotWithShape="1">
          <a:blip r:embed="rId19">
            <a:alphaModFix/>
          </a:blip>
          <a:srcRect b="0" l="0" r="0" t="0"/>
          <a:stretch/>
        </p:blipFill>
        <p:spPr>
          <a:xfrm>
            <a:off x="6718783" y="7732812"/>
            <a:ext cx="153591" cy="153566"/>
          </a:xfrm>
          <a:prstGeom prst="rect">
            <a:avLst/>
          </a:prstGeom>
          <a:noFill/>
          <a:ln>
            <a:noFill/>
          </a:ln>
        </p:spPr>
      </p:pic>
      <p:pic>
        <p:nvPicPr>
          <p:cNvPr descr=" " id="363" name="Google Shape;363;p15"/>
          <p:cNvPicPr preferRelativeResize="0"/>
          <p:nvPr/>
        </p:nvPicPr>
        <p:blipFill rotWithShape="1">
          <a:blip r:embed="rId20">
            <a:alphaModFix/>
          </a:blip>
          <a:srcRect b="0" l="0" r="0" t="0"/>
          <a:stretch/>
        </p:blipFill>
        <p:spPr>
          <a:xfrm>
            <a:off x="6718783" y="6311826"/>
            <a:ext cx="153591" cy="153566"/>
          </a:xfrm>
          <a:prstGeom prst="rect">
            <a:avLst/>
          </a:prstGeom>
          <a:noFill/>
          <a:ln>
            <a:noFill/>
          </a:ln>
        </p:spPr>
      </p:pic>
      <p:pic>
        <p:nvPicPr>
          <p:cNvPr descr=" " id="364" name="Google Shape;364;p15"/>
          <p:cNvPicPr preferRelativeResize="0"/>
          <p:nvPr/>
        </p:nvPicPr>
        <p:blipFill rotWithShape="1">
          <a:blip r:embed="rId21">
            <a:alphaModFix/>
          </a:blip>
          <a:srcRect b="0" l="0" r="0" t="0"/>
          <a:stretch/>
        </p:blipFill>
        <p:spPr>
          <a:xfrm>
            <a:off x="7861923" y="6733232"/>
            <a:ext cx="153591" cy="153566"/>
          </a:xfrm>
          <a:prstGeom prst="rect">
            <a:avLst/>
          </a:prstGeom>
          <a:noFill/>
          <a:ln>
            <a:noFill/>
          </a:ln>
        </p:spPr>
      </p:pic>
      <p:pic>
        <p:nvPicPr>
          <p:cNvPr descr=" " id="365" name="Google Shape;365;p15"/>
          <p:cNvPicPr preferRelativeResize="0"/>
          <p:nvPr/>
        </p:nvPicPr>
        <p:blipFill rotWithShape="1">
          <a:blip r:embed="rId22">
            <a:alphaModFix/>
          </a:blip>
          <a:srcRect b="0" l="0" r="0" t="0"/>
          <a:stretch/>
        </p:blipFill>
        <p:spPr>
          <a:xfrm>
            <a:off x="7861923" y="6420644"/>
            <a:ext cx="153591" cy="153566"/>
          </a:xfrm>
          <a:prstGeom prst="rect">
            <a:avLst/>
          </a:prstGeom>
          <a:noFill/>
          <a:ln>
            <a:noFill/>
          </a:ln>
        </p:spPr>
      </p:pic>
      <p:pic>
        <p:nvPicPr>
          <p:cNvPr descr=" " id="366" name="Google Shape;366;p15"/>
          <p:cNvPicPr preferRelativeResize="0"/>
          <p:nvPr/>
        </p:nvPicPr>
        <p:blipFill rotWithShape="1">
          <a:blip r:embed="rId23">
            <a:alphaModFix/>
          </a:blip>
          <a:srcRect b="0" l="0" r="0" t="0"/>
          <a:stretch/>
        </p:blipFill>
        <p:spPr>
          <a:xfrm>
            <a:off x="8995813" y="7667575"/>
            <a:ext cx="153591" cy="153566"/>
          </a:xfrm>
          <a:prstGeom prst="rect">
            <a:avLst/>
          </a:prstGeom>
          <a:noFill/>
          <a:ln>
            <a:noFill/>
          </a:ln>
        </p:spPr>
      </p:pic>
      <p:pic>
        <p:nvPicPr>
          <p:cNvPr descr=" " id="367" name="Google Shape;367;p15"/>
          <p:cNvPicPr preferRelativeResize="0"/>
          <p:nvPr/>
        </p:nvPicPr>
        <p:blipFill rotWithShape="1">
          <a:blip r:embed="rId24">
            <a:alphaModFix/>
          </a:blip>
          <a:srcRect b="0" l="0" r="0" t="0"/>
          <a:stretch/>
        </p:blipFill>
        <p:spPr>
          <a:xfrm>
            <a:off x="8995813" y="7076877"/>
            <a:ext cx="153591" cy="153566"/>
          </a:xfrm>
          <a:prstGeom prst="rect">
            <a:avLst/>
          </a:prstGeom>
          <a:noFill/>
          <a:ln>
            <a:noFill/>
          </a:ln>
        </p:spPr>
      </p:pic>
      <p:pic>
        <p:nvPicPr>
          <p:cNvPr descr=" " id="368" name="Google Shape;368;p15"/>
          <p:cNvPicPr preferRelativeResize="0"/>
          <p:nvPr/>
        </p:nvPicPr>
        <p:blipFill rotWithShape="1">
          <a:blip r:embed="rId25">
            <a:alphaModFix/>
          </a:blip>
          <a:srcRect b="0" l="0" r="0" t="0"/>
          <a:stretch/>
        </p:blipFill>
        <p:spPr>
          <a:xfrm>
            <a:off x="10138955" y="6972449"/>
            <a:ext cx="153591" cy="153566"/>
          </a:xfrm>
          <a:prstGeom prst="rect">
            <a:avLst/>
          </a:prstGeom>
          <a:noFill/>
          <a:ln>
            <a:noFill/>
          </a:ln>
        </p:spPr>
      </p:pic>
      <p:pic>
        <p:nvPicPr>
          <p:cNvPr descr=" " id="369" name="Google Shape;369;p15"/>
          <p:cNvPicPr preferRelativeResize="0"/>
          <p:nvPr/>
        </p:nvPicPr>
        <p:blipFill rotWithShape="1">
          <a:blip r:embed="rId26">
            <a:alphaModFix/>
          </a:blip>
          <a:srcRect b="0" l="0" r="0" t="0"/>
          <a:stretch/>
        </p:blipFill>
        <p:spPr>
          <a:xfrm>
            <a:off x="10138955" y="6572771"/>
            <a:ext cx="153591" cy="153566"/>
          </a:xfrm>
          <a:prstGeom prst="rect">
            <a:avLst/>
          </a:prstGeom>
          <a:noFill/>
          <a:ln>
            <a:noFill/>
          </a:ln>
        </p:spPr>
      </p:pic>
      <p:sp>
        <p:nvSpPr>
          <p:cNvPr id="370" name="Google Shape;370;p15"/>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5"/>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2" name="Google Shape;372;p15"/>
          <p:cNvPicPr preferRelativeResize="0"/>
          <p:nvPr/>
        </p:nvPicPr>
        <p:blipFill rotWithShape="1">
          <a:blip r:embed="rId27">
            <a:alphaModFix/>
          </a:blip>
          <a:srcRect b="0" l="0" r="0" t="0"/>
          <a:stretch/>
        </p:blipFill>
        <p:spPr>
          <a:xfrm>
            <a:off x="14403600" y="4191000"/>
            <a:ext cx="5575997" cy="5575300"/>
          </a:xfrm>
          <a:prstGeom prst="rect">
            <a:avLst/>
          </a:prstGeom>
          <a:noFill/>
          <a:ln>
            <a:noFill/>
          </a:ln>
        </p:spPr>
      </p:pic>
      <p:pic>
        <p:nvPicPr>
          <p:cNvPr descr=" " id="373" name="Google Shape;373;p15"/>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sp>
        <p:nvSpPr>
          <p:cNvPr id="374" name="Google Shape;374;p15"/>
          <p:cNvSpPr/>
          <p:nvPr/>
        </p:nvSpPr>
        <p:spPr>
          <a:xfrm>
            <a:off x="16200875" y="6365379"/>
            <a:ext cx="1994149" cy="12265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5"/>
          <p:cNvSpPr/>
          <p:nvPr/>
        </p:nvSpPr>
        <p:spPr>
          <a:xfrm>
            <a:off x="16200875" y="6343650"/>
            <a:ext cx="2197375"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34.574</a:t>
            </a:r>
            <a:endParaRPr b="0" i="0" sz="4800" u="none" cap="none" strike="noStrike">
              <a:solidFill>
                <a:schemeClr val="dk1"/>
              </a:solidFill>
              <a:latin typeface="Calibri"/>
              <a:ea typeface="Calibri"/>
              <a:cs typeface="Calibri"/>
              <a:sym typeface="Calibri"/>
            </a:endParaRPr>
          </a:p>
        </p:txBody>
      </p:sp>
      <p:sp>
        <p:nvSpPr>
          <p:cNvPr id="376" name="Google Shape;376;p15"/>
          <p:cNvSpPr/>
          <p:nvPr/>
        </p:nvSpPr>
        <p:spPr>
          <a:xfrm>
            <a:off x="16747043" y="7080250"/>
            <a:ext cx="1037296"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hakra Petch"/>
              <a:buNone/>
            </a:pPr>
            <a:r>
              <a:rPr b="0" i="0" lang="en-US" sz="3200" u="none" cap="none" strike="noStrike">
                <a:solidFill>
                  <a:srgbClr val="0E0E0E"/>
                </a:solidFill>
                <a:latin typeface="Chakra Petch"/>
                <a:ea typeface="Chakra Petch"/>
                <a:cs typeface="Chakra Petch"/>
                <a:sym typeface="Chakra Petch"/>
              </a:rPr>
              <a:t>Total</a:t>
            </a:r>
            <a:endParaRPr b="0" i="0" sz="3200" u="none" cap="none" strike="noStrike">
              <a:solidFill>
                <a:schemeClr val="dk1"/>
              </a:solidFill>
              <a:latin typeface="Calibri"/>
              <a:ea typeface="Calibri"/>
              <a:cs typeface="Calibri"/>
              <a:sym typeface="Calibri"/>
            </a:endParaRPr>
          </a:p>
        </p:txBody>
      </p:sp>
      <p:sp>
        <p:nvSpPr>
          <p:cNvPr id="377" name="Google Shape;377;p15"/>
          <p:cNvSpPr/>
          <p:nvPr/>
        </p:nvSpPr>
        <p:spPr>
          <a:xfrm>
            <a:off x="13260457" y="10515600"/>
            <a:ext cx="7874984"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5"/>
          <p:cNvSpPr/>
          <p:nvPr/>
        </p:nvSpPr>
        <p:spPr>
          <a:xfrm>
            <a:off x="13260457" y="10515600"/>
            <a:ext cx="7874984"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5"/>
          <p:cNvSpPr/>
          <p:nvPr/>
        </p:nvSpPr>
        <p:spPr>
          <a:xfrm>
            <a:off x="13158845" y="10515600"/>
            <a:ext cx="8078210"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Treasure Found</a:t>
            </a:r>
            <a:endParaRPr b="0" i="0" sz="4800" u="none" cap="none" strike="noStrike">
              <a:solidFill>
                <a:schemeClr val="dk1"/>
              </a:solidFill>
              <a:latin typeface="Calibri"/>
              <a:ea typeface="Calibri"/>
              <a:cs typeface="Calibri"/>
              <a:sym typeface="Calibri"/>
            </a:endParaRPr>
          </a:p>
        </p:txBody>
      </p:sp>
      <p:sp>
        <p:nvSpPr>
          <p:cNvPr id="380" name="Google Shape;380;p15"/>
          <p:cNvSpPr/>
          <p:nvPr/>
        </p:nvSpPr>
        <p:spPr>
          <a:xfrm>
            <a:off x="13192716" y="11353800"/>
            <a:ext cx="8010468" cy="1202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Chakra Petch"/>
              <a:buNone/>
            </a:pPr>
            <a:r>
              <a:rPr b="0" i="0" lang="en-US" sz="3200" u="none" cap="none" strike="noStrike">
                <a:solidFill>
                  <a:srgbClr val="0E0E0E"/>
                </a:solidFill>
                <a:latin typeface="Chakra Petch"/>
                <a:ea typeface="Chakra Petch"/>
                <a:cs typeface="Chakra Petch"/>
                <a:sym typeface="Chakra Petch"/>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381" name="Google Shape;381;p15"/>
          <p:cNvSpPr/>
          <p:nvPr/>
        </p:nvSpPr>
        <p:spPr>
          <a:xfrm>
            <a:off x="3251606" y="10515600"/>
            <a:ext cx="7874984"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5"/>
          <p:cNvSpPr/>
          <p:nvPr/>
        </p:nvSpPr>
        <p:spPr>
          <a:xfrm>
            <a:off x="3251606" y="10515600"/>
            <a:ext cx="7874984"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5"/>
          <p:cNvSpPr/>
          <p:nvPr/>
        </p:nvSpPr>
        <p:spPr>
          <a:xfrm>
            <a:off x="3149994" y="10515600"/>
            <a:ext cx="8078210"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Spellcasting Progress</a:t>
            </a:r>
            <a:endParaRPr b="0" i="0" sz="4800" u="none" cap="none" strike="noStrike">
              <a:solidFill>
                <a:schemeClr val="dk1"/>
              </a:solidFill>
              <a:latin typeface="Calibri"/>
              <a:ea typeface="Calibri"/>
              <a:cs typeface="Calibri"/>
              <a:sym typeface="Calibri"/>
            </a:endParaRPr>
          </a:p>
        </p:txBody>
      </p:sp>
      <p:sp>
        <p:nvSpPr>
          <p:cNvPr id="384" name="Google Shape;384;p15"/>
          <p:cNvSpPr/>
          <p:nvPr/>
        </p:nvSpPr>
        <p:spPr>
          <a:xfrm>
            <a:off x="3183865" y="11353800"/>
            <a:ext cx="8010468" cy="1202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Chakra Petch"/>
              <a:buNone/>
            </a:pPr>
            <a:r>
              <a:rPr b="0" i="0" lang="en-US" sz="3200" u="none" cap="none" strike="noStrike">
                <a:solidFill>
                  <a:srgbClr val="0E0E0E"/>
                </a:solidFill>
                <a:latin typeface="Chakra Petch"/>
                <a:ea typeface="Chakra Petch"/>
                <a:cs typeface="Chakra Petch"/>
                <a:sym typeface="Chakra Petch"/>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B5"/>
        </a:solidFill>
      </p:bgPr>
    </p:bg>
    <p:spTree>
      <p:nvGrpSpPr>
        <p:cNvPr id="389" name="Shape 389"/>
        <p:cNvGrpSpPr/>
        <p:nvPr/>
      </p:nvGrpSpPr>
      <p:grpSpPr>
        <a:xfrm>
          <a:off x="0" y="0"/>
          <a:ext cx="0" cy="0"/>
          <a:chOff x="0" y="0"/>
          <a:chExt cx="0" cy="0"/>
        </a:xfrm>
      </p:grpSpPr>
      <p:pic>
        <p:nvPicPr>
          <p:cNvPr descr=" " id="390" name="Google Shape;390;p16"/>
          <p:cNvPicPr preferRelativeResize="0"/>
          <p:nvPr/>
        </p:nvPicPr>
        <p:blipFill rotWithShape="1">
          <a:blip r:embed="rId3">
            <a:alphaModFix/>
          </a:blip>
          <a:srcRect b="0" l="0" r="0" t="0"/>
          <a:stretch/>
        </p:blipFill>
        <p:spPr>
          <a:xfrm>
            <a:off x="12079210" y="3594100"/>
            <a:ext cx="12307838" cy="10121900"/>
          </a:xfrm>
          <a:prstGeom prst="rect">
            <a:avLst/>
          </a:prstGeom>
          <a:noFill/>
          <a:ln>
            <a:noFill/>
          </a:ln>
        </p:spPr>
      </p:pic>
      <p:sp>
        <p:nvSpPr>
          <p:cNvPr id="391" name="Google Shape;391;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2" name="Google Shape;392;p1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93" name="Google Shape;393;p16"/>
          <p:cNvSpPr/>
          <p:nvPr/>
        </p:nvSpPr>
        <p:spPr>
          <a:xfrm>
            <a:off x="13450981" y="5753100"/>
            <a:ext cx="8738692"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6"/>
          <p:cNvSpPr/>
          <p:nvPr/>
        </p:nvSpPr>
        <p:spPr>
          <a:xfrm>
            <a:off x="13450981" y="5753100"/>
            <a:ext cx="8738692"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6"/>
          <p:cNvSpPr/>
          <p:nvPr/>
        </p:nvSpPr>
        <p:spPr>
          <a:xfrm>
            <a:off x="13450981" y="5753100"/>
            <a:ext cx="8941918"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A web application</a:t>
            </a:r>
            <a:endParaRPr b="0" i="0" sz="4800" u="none" cap="none" strike="noStrike">
              <a:solidFill>
                <a:schemeClr val="dk1"/>
              </a:solidFill>
              <a:latin typeface="Calibri"/>
              <a:ea typeface="Calibri"/>
              <a:cs typeface="Calibri"/>
              <a:sym typeface="Calibri"/>
            </a:endParaRPr>
          </a:p>
        </p:txBody>
      </p:sp>
      <p:sp>
        <p:nvSpPr>
          <p:cNvPr id="396" name="Google Shape;396;p16"/>
          <p:cNvSpPr/>
          <p:nvPr/>
        </p:nvSpPr>
        <p:spPr>
          <a:xfrm>
            <a:off x="13450981" y="6692900"/>
            <a:ext cx="8874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hakra Petch"/>
              <a:buNone/>
            </a:pPr>
            <a:r>
              <a:rPr b="0" i="0" lang="en-US" sz="3200" u="none" cap="none" strike="noStrike">
                <a:solidFill>
                  <a:srgbClr val="0E0E0E"/>
                </a:solidFill>
                <a:latin typeface="Chakra Petch"/>
                <a:ea typeface="Chakra Petch"/>
                <a:cs typeface="Chakra Petch"/>
                <a:sym typeface="Chakra Petch"/>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397" name="Google Shape;397;p16"/>
          <p:cNvPicPr preferRelativeResize="0"/>
          <p:nvPr/>
        </p:nvPicPr>
        <p:blipFill rotWithShape="1">
          <a:blip r:embed="rId5">
            <a:alphaModFix/>
          </a:blip>
          <a:srcRect b="0" l="0" r="0" t="0"/>
          <a:stretch/>
        </p:blipFill>
        <p:spPr>
          <a:xfrm>
            <a:off x="254032" y="3251200"/>
            <a:ext cx="13768521" cy="8166100"/>
          </a:xfrm>
          <a:prstGeom prst="rect">
            <a:avLst/>
          </a:prstGeom>
          <a:noFill/>
          <a:ln>
            <a:noFill/>
          </a:ln>
        </p:spPr>
      </p:pic>
      <p:pic>
        <p:nvPicPr>
          <p:cNvPr descr=" " id="398" name="Google Shape;398;p16"/>
          <p:cNvPicPr preferRelativeResize="0"/>
          <p:nvPr/>
        </p:nvPicPr>
        <p:blipFill rotWithShape="1">
          <a:blip r:embed="rId6">
            <a:alphaModFix/>
          </a:blip>
          <a:srcRect b="0" l="0" r="0" t="0"/>
          <a:stretch/>
        </p:blipFill>
        <p:spPr>
          <a:xfrm>
            <a:off x="2184673" y="3594100"/>
            <a:ext cx="9894537" cy="6489700"/>
          </a:xfrm>
          <a:prstGeom prst="rect">
            <a:avLst/>
          </a:prstGeom>
          <a:noFill/>
          <a:ln>
            <a:noFill/>
          </a:ln>
        </p:spPr>
      </p:pic>
      <p:sp>
        <p:nvSpPr>
          <p:cNvPr id="399" name="Google Shape;399;p16"/>
          <p:cNvSpPr/>
          <p:nvPr/>
        </p:nvSpPr>
        <p:spPr>
          <a:xfrm>
            <a:off x="7011276" y="1219200"/>
            <a:ext cx="10690503"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usso One"/>
              <a:buNone/>
            </a:pPr>
            <a:r>
              <a:rPr b="0" i="0" lang="en-US" sz="8000" u="none" cap="none" strike="noStrike">
                <a:solidFill>
                  <a:srgbClr val="272727"/>
                </a:solidFill>
                <a:latin typeface="Russo One"/>
                <a:ea typeface="Russo One"/>
                <a:cs typeface="Russo One"/>
                <a:sym typeface="Russo One"/>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B5"/>
        </a:solidFill>
      </p:bgPr>
    </p:bg>
    <p:spTree>
      <p:nvGrpSpPr>
        <p:cNvPr id="404" name="Shape 404"/>
        <p:cNvGrpSpPr/>
        <p:nvPr/>
      </p:nvGrpSpPr>
      <p:grpSpPr>
        <a:xfrm>
          <a:off x="0" y="0"/>
          <a:ext cx="0" cy="0"/>
          <a:chOff x="0" y="0"/>
          <a:chExt cx="0" cy="0"/>
        </a:xfrm>
      </p:grpSpPr>
      <p:pic>
        <p:nvPicPr>
          <p:cNvPr descr=" " id="405" name="Google Shape;405;p17"/>
          <p:cNvPicPr preferRelativeResize="0"/>
          <p:nvPr/>
        </p:nvPicPr>
        <p:blipFill rotWithShape="1">
          <a:blip r:embed="rId3">
            <a:alphaModFix/>
          </a:blip>
          <a:srcRect b="0" l="0" r="0" t="0"/>
          <a:stretch/>
        </p:blipFill>
        <p:spPr>
          <a:xfrm>
            <a:off x="0" y="0"/>
            <a:ext cx="13019109" cy="11010875"/>
          </a:xfrm>
          <a:prstGeom prst="rect">
            <a:avLst/>
          </a:prstGeom>
          <a:noFill/>
          <a:ln>
            <a:noFill/>
          </a:ln>
        </p:spPr>
      </p:pic>
      <p:sp>
        <p:nvSpPr>
          <p:cNvPr id="406" name="Google Shape;406;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7" name="Google Shape;407;p1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08" name="Google Shape;408;p17"/>
          <p:cNvSpPr/>
          <p:nvPr/>
        </p:nvSpPr>
        <p:spPr>
          <a:xfrm>
            <a:off x="2946768" y="4152900"/>
            <a:ext cx="8738692"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7"/>
          <p:cNvSpPr/>
          <p:nvPr/>
        </p:nvSpPr>
        <p:spPr>
          <a:xfrm>
            <a:off x="2946768" y="4152900"/>
            <a:ext cx="8738692"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7"/>
          <p:cNvSpPr/>
          <p:nvPr/>
        </p:nvSpPr>
        <p:spPr>
          <a:xfrm>
            <a:off x="2946768" y="4152900"/>
            <a:ext cx="8941918"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An mobile app</a:t>
            </a:r>
            <a:endParaRPr b="0" i="0" sz="4800" u="none" cap="none" strike="noStrike">
              <a:solidFill>
                <a:schemeClr val="dk1"/>
              </a:solidFill>
              <a:latin typeface="Calibri"/>
              <a:ea typeface="Calibri"/>
              <a:cs typeface="Calibri"/>
              <a:sym typeface="Calibri"/>
            </a:endParaRPr>
          </a:p>
        </p:txBody>
      </p:sp>
      <p:sp>
        <p:nvSpPr>
          <p:cNvPr id="411" name="Google Shape;411;p17"/>
          <p:cNvSpPr/>
          <p:nvPr/>
        </p:nvSpPr>
        <p:spPr>
          <a:xfrm>
            <a:off x="2946768" y="5092700"/>
            <a:ext cx="8874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hakra Petch"/>
              <a:buNone/>
            </a:pPr>
            <a:r>
              <a:rPr b="0" i="0" lang="en-US" sz="3200" u="none" cap="none" strike="noStrike">
                <a:solidFill>
                  <a:srgbClr val="0E0E0E"/>
                </a:solidFill>
                <a:latin typeface="Chakra Petch"/>
                <a:ea typeface="Chakra Petch"/>
                <a:cs typeface="Chakra Petch"/>
                <a:sym typeface="Chakra Petch"/>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12" name="Google Shape;412;p17"/>
          <p:cNvSpPr/>
          <p:nvPr/>
        </p:nvSpPr>
        <p:spPr>
          <a:xfrm>
            <a:off x="2946768" y="7658100"/>
            <a:ext cx="9090103" cy="3615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Chakra Petch"/>
              <a:buChar char="•"/>
            </a:pPr>
            <a:r>
              <a:rPr b="0" i="0" lang="en-US" sz="3200" u="none" cap="none" strike="noStrike">
                <a:solidFill>
                  <a:srgbClr val="0E0E0E"/>
                </a:solidFill>
                <a:latin typeface="Chakra Petch"/>
                <a:ea typeface="Chakra Petch"/>
                <a:cs typeface="Chakra Petch"/>
                <a:sym typeface="Chakra Petch"/>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Chakra Petch"/>
              <a:buChar char="•"/>
            </a:pPr>
            <a:r>
              <a:rPr b="0" i="0" lang="en-US" sz="3200" u="none" cap="none" strike="noStrike">
                <a:solidFill>
                  <a:srgbClr val="0E0E0E"/>
                </a:solidFill>
                <a:latin typeface="Chakra Petch"/>
                <a:ea typeface="Chakra Petch"/>
                <a:cs typeface="Chakra Petch"/>
                <a:sym typeface="Chakra Petch"/>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Chakra Petch"/>
              <a:buChar char="•"/>
            </a:pPr>
            <a:r>
              <a:rPr b="0" i="0" lang="en-US" sz="3200" u="none" cap="none" strike="noStrike">
                <a:solidFill>
                  <a:srgbClr val="0E0E0E"/>
                </a:solidFill>
                <a:latin typeface="Chakra Petch"/>
                <a:ea typeface="Chakra Petch"/>
                <a:cs typeface="Chakra Petch"/>
                <a:sym typeface="Chakra Petch"/>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Chakra Petch"/>
              <a:buChar char="•"/>
            </a:pPr>
            <a:r>
              <a:rPr b="0" i="0" lang="en-US" sz="3200" u="none" cap="none" strike="noStrike">
                <a:solidFill>
                  <a:srgbClr val="0E0E0E"/>
                </a:solidFill>
                <a:latin typeface="Chakra Petch"/>
                <a:ea typeface="Chakra Petch"/>
                <a:cs typeface="Chakra Petch"/>
                <a:sym typeface="Chakra Petch"/>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Chakra Petch"/>
              <a:buChar char="•"/>
            </a:pPr>
            <a:r>
              <a:rPr b="0" i="0" lang="en-US" sz="3200" u="none" cap="none" strike="noStrike">
                <a:solidFill>
                  <a:srgbClr val="0E0E0E"/>
                </a:solidFill>
                <a:latin typeface="Chakra Petch"/>
                <a:ea typeface="Chakra Petch"/>
                <a:cs typeface="Chakra Petch"/>
                <a:sym typeface="Chakra Petch"/>
              </a:rPr>
              <a:t>Live your fantasy dreams</a:t>
            </a:r>
            <a:endParaRPr b="0" i="0" sz="3200" u="none" cap="none" strike="noStrike">
              <a:solidFill>
                <a:schemeClr val="dk1"/>
              </a:solidFill>
              <a:latin typeface="Calibri"/>
              <a:ea typeface="Calibri"/>
              <a:cs typeface="Calibri"/>
              <a:sym typeface="Calibri"/>
            </a:endParaRPr>
          </a:p>
        </p:txBody>
      </p:sp>
      <p:sp>
        <p:nvSpPr>
          <p:cNvPr id="413" name="Google Shape;413;p17"/>
          <p:cNvSpPr/>
          <p:nvPr/>
        </p:nvSpPr>
        <p:spPr>
          <a:xfrm>
            <a:off x="2895962" y="1854200"/>
            <a:ext cx="12900579"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usso One"/>
              <a:buNone/>
            </a:pPr>
            <a:r>
              <a:rPr b="0" i="0" lang="en-US" sz="8000" u="none" cap="none" strike="noStrike">
                <a:solidFill>
                  <a:srgbClr val="272727"/>
                </a:solidFill>
                <a:latin typeface="Russo One"/>
                <a:ea typeface="Russo One"/>
                <a:cs typeface="Russo One"/>
                <a:sym typeface="Russo One"/>
              </a:rPr>
              <a:t>The Future of Fantasy</a:t>
            </a:r>
            <a:endParaRPr b="0" i="0" sz="8000" u="none" cap="none" strike="noStrike">
              <a:solidFill>
                <a:schemeClr val="dk1"/>
              </a:solidFill>
              <a:latin typeface="Calibri"/>
              <a:ea typeface="Calibri"/>
              <a:cs typeface="Calibri"/>
              <a:sym typeface="Calibri"/>
            </a:endParaRPr>
          </a:p>
        </p:txBody>
      </p:sp>
      <p:pic>
        <p:nvPicPr>
          <p:cNvPr descr=" " id="414" name="Google Shape;414;p17"/>
          <p:cNvPicPr preferRelativeResize="0"/>
          <p:nvPr/>
        </p:nvPicPr>
        <p:blipFill rotWithShape="1">
          <a:blip r:embed="rId5">
            <a:alphaModFix/>
          </a:blip>
          <a:srcRect b="0" l="0" r="0" t="0"/>
          <a:stretch/>
        </p:blipFill>
        <p:spPr>
          <a:xfrm>
            <a:off x="15457832" y="1028700"/>
            <a:ext cx="5474384" cy="11849100"/>
          </a:xfrm>
          <a:prstGeom prst="rect">
            <a:avLst/>
          </a:prstGeom>
          <a:noFill/>
          <a:ln>
            <a:noFill/>
          </a:ln>
        </p:spPr>
      </p:pic>
      <p:pic>
        <p:nvPicPr>
          <p:cNvPr descr=" " id="415" name="Google Shape;415;p17"/>
          <p:cNvPicPr preferRelativeResize="0"/>
          <p:nvPr/>
        </p:nvPicPr>
        <p:blipFill rotWithShape="1">
          <a:blip r:embed="rId6">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B5"/>
        </a:solidFill>
      </p:bgPr>
    </p:bg>
    <p:spTree>
      <p:nvGrpSpPr>
        <p:cNvPr id="420" name="Shape 420"/>
        <p:cNvGrpSpPr/>
        <p:nvPr/>
      </p:nvGrpSpPr>
      <p:grpSpPr>
        <a:xfrm>
          <a:off x="0" y="0"/>
          <a:ext cx="0" cy="0"/>
          <a:chOff x="0" y="0"/>
          <a:chExt cx="0" cy="0"/>
        </a:xfrm>
      </p:grpSpPr>
      <p:pic>
        <p:nvPicPr>
          <p:cNvPr descr=" " id="421" name="Google Shape;421;p1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22" name="Google Shape;422;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3" name="Google Shape;423;p1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24" name="Google Shape;424;p18"/>
          <p:cNvSpPr/>
          <p:nvPr/>
        </p:nvSpPr>
        <p:spPr>
          <a:xfrm>
            <a:off x="1829029" y="1536700"/>
            <a:ext cx="7464300" cy="2777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usso One"/>
              <a:buNone/>
            </a:pPr>
            <a:r>
              <a:rPr b="0" i="0" lang="en-US" sz="8000" u="none" cap="none" strike="noStrike">
                <a:solidFill>
                  <a:srgbClr val="FFFFFF"/>
                </a:solidFill>
                <a:latin typeface="Russo One"/>
                <a:ea typeface="Russo One"/>
                <a:cs typeface="Russo One"/>
                <a:sym typeface="Russo One"/>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B5"/>
        </a:solidFill>
      </p:bgPr>
    </p:bg>
    <p:spTree>
      <p:nvGrpSpPr>
        <p:cNvPr id="429" name="Shape 429"/>
        <p:cNvGrpSpPr/>
        <p:nvPr/>
      </p:nvGrpSpPr>
      <p:grpSpPr>
        <a:xfrm>
          <a:off x="0" y="0"/>
          <a:ext cx="0" cy="0"/>
          <a:chOff x="0" y="0"/>
          <a:chExt cx="0" cy="0"/>
        </a:xfrm>
      </p:grpSpPr>
      <p:pic>
        <p:nvPicPr>
          <p:cNvPr descr=" " id="430" name="Google Shape;430;p19"/>
          <p:cNvPicPr preferRelativeResize="0"/>
          <p:nvPr/>
        </p:nvPicPr>
        <p:blipFill rotWithShape="1">
          <a:blip r:embed="rId3">
            <a:alphaModFix/>
          </a:blip>
          <a:srcRect b="0" l="0" r="0" t="0"/>
          <a:stretch/>
        </p:blipFill>
        <p:spPr>
          <a:xfrm>
            <a:off x="0" y="6134100"/>
            <a:ext cx="9132441" cy="7581900"/>
          </a:xfrm>
          <a:prstGeom prst="rect">
            <a:avLst/>
          </a:prstGeom>
          <a:noFill/>
          <a:ln>
            <a:noFill/>
          </a:ln>
        </p:spPr>
      </p:pic>
      <p:sp>
        <p:nvSpPr>
          <p:cNvPr id="431" name="Google Shape;431;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2" name="Google Shape;432;p1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33" name="Google Shape;433;p19"/>
          <p:cNvSpPr/>
          <p:nvPr/>
        </p:nvSpPr>
        <p:spPr>
          <a:xfrm>
            <a:off x="6054423" y="1422400"/>
            <a:ext cx="12278201" cy="1557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Russo One"/>
              <a:buNone/>
            </a:pPr>
            <a:r>
              <a:rPr b="0" i="0" lang="en-US" sz="8000" u="none" cap="none" strike="noStrike">
                <a:solidFill>
                  <a:srgbClr val="272727"/>
                </a:solidFill>
                <a:latin typeface="Russo One"/>
                <a:ea typeface="Russo One"/>
                <a:cs typeface="Russo One"/>
                <a:sym typeface="Russo One"/>
              </a:rPr>
              <a:t>The Information</a:t>
            </a:r>
            <a:endParaRPr b="0" i="0" sz="8000" u="none" cap="none" strike="noStrike">
              <a:solidFill>
                <a:schemeClr val="dk1"/>
              </a:solidFill>
              <a:latin typeface="Calibri"/>
              <a:ea typeface="Calibri"/>
              <a:cs typeface="Calibri"/>
              <a:sym typeface="Calibri"/>
            </a:endParaRPr>
          </a:p>
        </p:txBody>
      </p:sp>
      <p:sp>
        <p:nvSpPr>
          <p:cNvPr id="434" name="Google Shape;434;p19"/>
          <p:cNvSpPr/>
          <p:nvPr/>
        </p:nvSpPr>
        <p:spPr>
          <a:xfrm>
            <a:off x="1714714" y="4203700"/>
            <a:ext cx="6122165" cy="6781800"/>
          </a:xfrm>
          <a:prstGeom prst="roundRect">
            <a:avLst>
              <a:gd fmla="val 3286"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5" name="Google Shape;435;p19"/>
          <p:cNvPicPr preferRelativeResize="0"/>
          <p:nvPr/>
        </p:nvPicPr>
        <p:blipFill rotWithShape="1">
          <a:blip r:embed="rId5">
            <a:alphaModFix/>
          </a:blip>
          <a:srcRect b="0" l="0" r="0" t="0"/>
          <a:stretch/>
        </p:blipFill>
        <p:spPr>
          <a:xfrm>
            <a:off x="4077175" y="4508500"/>
            <a:ext cx="1397246" cy="1625600"/>
          </a:xfrm>
          <a:prstGeom prst="rect">
            <a:avLst/>
          </a:prstGeom>
          <a:noFill/>
          <a:ln>
            <a:noFill/>
          </a:ln>
        </p:spPr>
      </p:pic>
      <p:sp>
        <p:nvSpPr>
          <p:cNvPr id="436" name="Google Shape;436;p19"/>
          <p:cNvSpPr/>
          <p:nvPr/>
        </p:nvSpPr>
        <p:spPr>
          <a:xfrm>
            <a:off x="2121165" y="6438900"/>
            <a:ext cx="5309264" cy="424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19"/>
          <p:cNvSpPr/>
          <p:nvPr/>
        </p:nvSpPr>
        <p:spPr>
          <a:xfrm>
            <a:off x="2019552" y="6438900"/>
            <a:ext cx="5512489" cy="1676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Spellcasting Competition</a:t>
            </a:r>
            <a:endParaRPr b="0" i="0" sz="4800" u="none" cap="none" strike="noStrike">
              <a:solidFill>
                <a:schemeClr val="dk1"/>
              </a:solidFill>
              <a:latin typeface="Calibri"/>
              <a:ea typeface="Calibri"/>
              <a:cs typeface="Calibri"/>
              <a:sym typeface="Calibri"/>
            </a:endParaRPr>
          </a:p>
        </p:txBody>
      </p:sp>
      <p:sp>
        <p:nvSpPr>
          <p:cNvPr id="438" name="Google Shape;438;p19"/>
          <p:cNvSpPr/>
          <p:nvPr/>
        </p:nvSpPr>
        <p:spPr>
          <a:xfrm>
            <a:off x="2053423" y="8013700"/>
            <a:ext cx="5444747" cy="28024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Chakra Petch"/>
              <a:buNone/>
            </a:pPr>
            <a:r>
              <a:rPr b="0" i="0" lang="en-US" sz="3200" u="none" cap="none" strike="noStrike">
                <a:solidFill>
                  <a:srgbClr val="0E0E0E"/>
                </a:solidFill>
                <a:latin typeface="Chakra Petch"/>
                <a:ea typeface="Chakra Petch"/>
                <a:cs typeface="Chakra Petch"/>
                <a:sym typeface="Chakra Petch"/>
              </a:rPr>
              <a:t>A significant event in the history of the fantasy realm, in which the greatest spellcasters of the realm was created.</a:t>
            </a:r>
            <a:endParaRPr b="0" i="0" sz="3200" u="none" cap="none" strike="noStrike">
              <a:solidFill>
                <a:schemeClr val="dk1"/>
              </a:solidFill>
              <a:latin typeface="Calibri"/>
              <a:ea typeface="Calibri"/>
              <a:cs typeface="Calibri"/>
              <a:sym typeface="Calibri"/>
            </a:endParaRPr>
          </a:p>
        </p:txBody>
      </p:sp>
      <p:sp>
        <p:nvSpPr>
          <p:cNvPr id="439" name="Google Shape;439;p19"/>
          <p:cNvSpPr/>
          <p:nvPr/>
        </p:nvSpPr>
        <p:spPr>
          <a:xfrm>
            <a:off x="9132441" y="4203700"/>
            <a:ext cx="6122165" cy="6781800"/>
          </a:xfrm>
          <a:prstGeom prst="roundRect">
            <a:avLst>
              <a:gd fmla="val 3286"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0" name="Google Shape;440;p19"/>
          <p:cNvPicPr preferRelativeResize="0"/>
          <p:nvPr/>
        </p:nvPicPr>
        <p:blipFill rotWithShape="1">
          <a:blip r:embed="rId6">
            <a:alphaModFix/>
          </a:blip>
          <a:srcRect b="0" l="0" r="0" t="0"/>
          <a:stretch/>
        </p:blipFill>
        <p:spPr>
          <a:xfrm>
            <a:off x="11627987" y="4508500"/>
            <a:ext cx="1131074" cy="1625600"/>
          </a:xfrm>
          <a:prstGeom prst="rect">
            <a:avLst/>
          </a:prstGeom>
          <a:noFill/>
          <a:ln>
            <a:noFill/>
          </a:ln>
        </p:spPr>
      </p:pic>
      <p:sp>
        <p:nvSpPr>
          <p:cNvPr id="441" name="Google Shape;441;p19"/>
          <p:cNvSpPr/>
          <p:nvPr/>
        </p:nvSpPr>
        <p:spPr>
          <a:xfrm>
            <a:off x="9538892" y="6438900"/>
            <a:ext cx="5309264" cy="424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9"/>
          <p:cNvSpPr/>
          <p:nvPr/>
        </p:nvSpPr>
        <p:spPr>
          <a:xfrm>
            <a:off x="9437280" y="6438900"/>
            <a:ext cx="5512489" cy="1676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Treasure</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Hunt</a:t>
            </a:r>
            <a:endParaRPr b="0" i="0" sz="4800" u="none" cap="none" strike="noStrike">
              <a:solidFill>
                <a:schemeClr val="dk1"/>
              </a:solidFill>
              <a:latin typeface="Calibri"/>
              <a:ea typeface="Calibri"/>
              <a:cs typeface="Calibri"/>
              <a:sym typeface="Calibri"/>
            </a:endParaRPr>
          </a:p>
        </p:txBody>
      </p:sp>
      <p:sp>
        <p:nvSpPr>
          <p:cNvPr id="443" name="Google Shape;443;p19"/>
          <p:cNvSpPr/>
          <p:nvPr/>
        </p:nvSpPr>
        <p:spPr>
          <a:xfrm>
            <a:off x="9471150" y="8013700"/>
            <a:ext cx="5444747" cy="28024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Chakra Petch"/>
              <a:buNone/>
            </a:pPr>
            <a:r>
              <a:rPr b="0" i="0" lang="en-US" sz="3200" u="none" cap="none" strike="noStrike">
                <a:solidFill>
                  <a:srgbClr val="0E0E0E"/>
                </a:solidFill>
                <a:latin typeface="Chakra Petch"/>
                <a:ea typeface="Chakra Petch"/>
                <a:cs typeface="Chakra Petch"/>
                <a:sym typeface="Chakra Petch"/>
              </a:rPr>
              <a:t>A significant event in the history of the fantasy realm, in which a massive and awesome treasure hunt was organized.</a:t>
            </a:r>
            <a:endParaRPr b="0" i="0" sz="3200" u="none" cap="none" strike="noStrike">
              <a:solidFill>
                <a:schemeClr val="dk1"/>
              </a:solidFill>
              <a:latin typeface="Calibri"/>
              <a:ea typeface="Calibri"/>
              <a:cs typeface="Calibri"/>
              <a:sym typeface="Calibri"/>
            </a:endParaRPr>
          </a:p>
        </p:txBody>
      </p:sp>
      <p:sp>
        <p:nvSpPr>
          <p:cNvPr id="444" name="Google Shape;444;p19"/>
          <p:cNvSpPr/>
          <p:nvPr/>
        </p:nvSpPr>
        <p:spPr>
          <a:xfrm>
            <a:off x="16550169" y="4203700"/>
            <a:ext cx="6122165" cy="6781800"/>
          </a:xfrm>
          <a:prstGeom prst="roundRect">
            <a:avLst>
              <a:gd fmla="val 3286"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5" name="Google Shape;445;p19"/>
          <p:cNvPicPr preferRelativeResize="0"/>
          <p:nvPr/>
        </p:nvPicPr>
        <p:blipFill rotWithShape="1">
          <a:blip r:embed="rId7">
            <a:alphaModFix/>
          </a:blip>
          <a:srcRect b="0" l="0" r="0" t="0"/>
          <a:stretch/>
        </p:blipFill>
        <p:spPr>
          <a:xfrm>
            <a:off x="18816996" y="4508500"/>
            <a:ext cx="1588511" cy="1625600"/>
          </a:xfrm>
          <a:prstGeom prst="rect">
            <a:avLst/>
          </a:prstGeom>
          <a:noFill/>
          <a:ln>
            <a:noFill/>
          </a:ln>
        </p:spPr>
      </p:pic>
      <p:sp>
        <p:nvSpPr>
          <p:cNvPr id="446" name="Google Shape;446;p19"/>
          <p:cNvSpPr/>
          <p:nvPr/>
        </p:nvSpPr>
        <p:spPr>
          <a:xfrm>
            <a:off x="16956619" y="6438900"/>
            <a:ext cx="5309264" cy="424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19"/>
          <p:cNvSpPr/>
          <p:nvPr/>
        </p:nvSpPr>
        <p:spPr>
          <a:xfrm>
            <a:off x="16855007" y="6438900"/>
            <a:ext cx="5512489" cy="1676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Great</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Adventure</a:t>
            </a:r>
            <a:endParaRPr b="0" i="0" sz="4800" u="none" cap="none" strike="noStrike">
              <a:solidFill>
                <a:schemeClr val="dk1"/>
              </a:solidFill>
              <a:latin typeface="Calibri"/>
              <a:ea typeface="Calibri"/>
              <a:cs typeface="Calibri"/>
              <a:sym typeface="Calibri"/>
            </a:endParaRPr>
          </a:p>
        </p:txBody>
      </p:sp>
      <p:sp>
        <p:nvSpPr>
          <p:cNvPr id="448" name="Google Shape;448;p19"/>
          <p:cNvSpPr/>
          <p:nvPr/>
        </p:nvSpPr>
        <p:spPr>
          <a:xfrm>
            <a:off x="16888878" y="8013700"/>
            <a:ext cx="5444747" cy="28024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Chakra Petch"/>
              <a:buNone/>
            </a:pPr>
            <a:r>
              <a:rPr b="0" i="0" lang="en-US" sz="3200" u="none" cap="none" strike="noStrike">
                <a:solidFill>
                  <a:srgbClr val="0E0E0E"/>
                </a:solidFill>
                <a:latin typeface="Chakra Petch"/>
                <a:ea typeface="Chakra Petch"/>
                <a:cs typeface="Chakra Petch"/>
                <a:sym typeface="Chakra Petch"/>
              </a:rPr>
              <a:t>A notable year in the history of the fantasy realm, in which a large number of adventurers set out to explore.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B5"/>
        </a:solidFill>
      </p:bgPr>
    </p:bg>
    <p:spTree>
      <p:nvGrpSpPr>
        <p:cNvPr id="26" name="Shape 26"/>
        <p:cNvGrpSpPr/>
        <p:nvPr/>
      </p:nvGrpSpPr>
      <p:grpSpPr>
        <a:xfrm>
          <a:off x="0" y="0"/>
          <a:ext cx="0" cy="0"/>
          <a:chOff x="0" y="0"/>
          <a:chExt cx="0" cy="0"/>
        </a:xfrm>
      </p:grpSpPr>
      <p:pic>
        <p:nvPicPr>
          <p:cNvPr descr=" " id="27" name="Google Shape;27;p2"/>
          <p:cNvPicPr preferRelativeResize="0"/>
          <p:nvPr/>
        </p:nvPicPr>
        <p:blipFill rotWithShape="1">
          <a:blip r:embed="rId3">
            <a:alphaModFix/>
          </a:blip>
          <a:srcRect b="0" l="0" r="0" t="0"/>
          <a:stretch/>
        </p:blipFill>
        <p:spPr>
          <a:xfrm>
            <a:off x="13971746" y="0"/>
            <a:ext cx="10415302" cy="10528302"/>
          </a:xfrm>
          <a:prstGeom prst="rect">
            <a:avLst/>
          </a:prstGeom>
          <a:noFill/>
          <a:ln>
            <a:noFill/>
          </a:ln>
        </p:spPr>
      </p:pic>
      <p:pic>
        <p:nvPicPr>
          <p:cNvPr descr=" " id="28" name="Google Shape;28;p2"/>
          <p:cNvPicPr preferRelativeResize="0"/>
          <p:nvPr/>
        </p:nvPicPr>
        <p:blipFill rotWithShape="1">
          <a:blip r:embed="rId4">
            <a:alphaModFix/>
          </a:blip>
          <a:srcRect b="0" l="0" r="0" t="0"/>
          <a:stretch/>
        </p:blipFill>
        <p:spPr>
          <a:xfrm>
            <a:off x="0" y="5499100"/>
            <a:ext cx="8891111" cy="8216900"/>
          </a:xfrm>
          <a:prstGeom prst="rect">
            <a:avLst/>
          </a:prstGeom>
          <a:noFill/>
          <a:ln>
            <a:noFill/>
          </a:ln>
        </p:spPr>
      </p:pic>
      <p:pic>
        <p:nvPicPr>
          <p:cNvPr descr=" " id="29" name="Google Shape;29;p2"/>
          <p:cNvPicPr preferRelativeResize="0"/>
          <p:nvPr/>
        </p:nvPicPr>
        <p:blipFill rotWithShape="1">
          <a:blip r:embed="rId5">
            <a:alphaModFix/>
          </a:blip>
          <a:srcRect b="0" l="0" r="0" t="0"/>
          <a:stretch/>
        </p:blipFill>
        <p:spPr>
          <a:xfrm>
            <a:off x="0" y="11644182"/>
            <a:ext cx="948623" cy="1192450"/>
          </a:xfrm>
          <a:prstGeom prst="rect">
            <a:avLst/>
          </a:prstGeom>
          <a:noFill/>
          <a:ln>
            <a:noFill/>
          </a:ln>
        </p:spPr>
      </p:pic>
      <p:sp>
        <p:nvSpPr>
          <p:cNvPr id="30" name="Google Shape;30;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 name="Google Shape;31;p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2" name="Google Shape;32;p2"/>
          <p:cNvSpPr/>
          <p:nvPr/>
        </p:nvSpPr>
        <p:spPr>
          <a:xfrm>
            <a:off x="8162887" y="4038600"/>
            <a:ext cx="8061274" cy="2497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Russo One"/>
              <a:buNone/>
            </a:pPr>
            <a:r>
              <a:rPr b="0" i="0" lang="en-US" sz="12800" u="none" cap="none" strike="noStrike">
                <a:solidFill>
                  <a:srgbClr val="272727"/>
                </a:solidFill>
                <a:latin typeface="Russo One"/>
                <a:ea typeface="Russo One"/>
                <a:cs typeface="Russo One"/>
                <a:sym typeface="Russo One"/>
              </a:rPr>
              <a:t>Welcome</a:t>
            </a:r>
            <a:endParaRPr b="0" i="0" sz="12800" u="none" cap="none" strike="noStrike">
              <a:solidFill>
                <a:schemeClr val="dk1"/>
              </a:solidFill>
              <a:latin typeface="Calibri"/>
              <a:ea typeface="Calibri"/>
              <a:cs typeface="Calibri"/>
              <a:sym typeface="Calibri"/>
            </a:endParaRPr>
          </a:p>
        </p:txBody>
      </p:sp>
      <p:sp>
        <p:nvSpPr>
          <p:cNvPr id="33" name="Google Shape;33;p2"/>
          <p:cNvSpPr/>
          <p:nvPr/>
        </p:nvSpPr>
        <p:spPr>
          <a:xfrm>
            <a:off x="5000192" y="6565900"/>
            <a:ext cx="14399366" cy="2269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Chakra Petch"/>
              <a:buNone/>
            </a:pPr>
            <a:r>
              <a:rPr b="0" i="0" lang="en-US" sz="3200" u="none" cap="none" strike="noStrike">
                <a:solidFill>
                  <a:srgbClr val="0E0E0E"/>
                </a:solidFill>
                <a:latin typeface="Chakra Petch"/>
                <a:ea typeface="Chakra Petch"/>
                <a:cs typeface="Chakra Petch"/>
                <a:sym typeface="Chakra Petch"/>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34" name="Google Shape;34;p2"/>
          <p:cNvPicPr preferRelativeResize="0"/>
          <p:nvPr/>
        </p:nvPicPr>
        <p:blipFill rotWithShape="1">
          <a:blip r:embed="rId7">
            <a:alphaModFix/>
          </a:blip>
          <a:srcRect b="0" l="0" r="0" t="0"/>
          <a:stretch/>
        </p:blipFill>
        <p:spPr>
          <a:xfrm>
            <a:off x="0" y="4673600"/>
            <a:ext cx="8524527" cy="9042400"/>
          </a:xfrm>
          <a:prstGeom prst="rect">
            <a:avLst/>
          </a:prstGeom>
          <a:noFill/>
          <a:ln>
            <a:noFill/>
          </a:ln>
        </p:spPr>
      </p:pic>
      <p:pic>
        <p:nvPicPr>
          <p:cNvPr descr=" " id="35" name="Google Shape;35;p2"/>
          <p:cNvPicPr preferRelativeResize="0"/>
          <p:nvPr/>
        </p:nvPicPr>
        <p:blipFill rotWithShape="1">
          <a:blip r:embed="rId8">
            <a:alphaModFix/>
          </a:blip>
          <a:srcRect b="0" l="0" r="0" t="0"/>
          <a:stretch/>
        </p:blipFill>
        <p:spPr>
          <a:xfrm>
            <a:off x="14187673" y="0"/>
            <a:ext cx="10199375" cy="881273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B5"/>
        </a:solidFill>
      </p:bgPr>
    </p:bg>
    <p:spTree>
      <p:nvGrpSpPr>
        <p:cNvPr id="453" name="Shape 453"/>
        <p:cNvGrpSpPr/>
        <p:nvPr/>
      </p:nvGrpSpPr>
      <p:grpSpPr>
        <a:xfrm>
          <a:off x="0" y="0"/>
          <a:ext cx="0" cy="0"/>
          <a:chOff x="0" y="0"/>
          <a:chExt cx="0" cy="0"/>
        </a:xfrm>
      </p:grpSpPr>
      <p:pic>
        <p:nvPicPr>
          <p:cNvPr descr=" " id="454" name="Google Shape;454;p20"/>
          <p:cNvPicPr preferRelativeResize="0"/>
          <p:nvPr/>
        </p:nvPicPr>
        <p:blipFill rotWithShape="1">
          <a:blip r:embed="rId3">
            <a:alphaModFix/>
          </a:blip>
          <a:srcRect b="0" l="0" r="0" t="0"/>
          <a:stretch/>
        </p:blipFill>
        <p:spPr>
          <a:xfrm>
            <a:off x="16359645" y="0"/>
            <a:ext cx="8027403" cy="9232900"/>
          </a:xfrm>
          <a:prstGeom prst="rect">
            <a:avLst/>
          </a:prstGeom>
          <a:noFill/>
          <a:ln>
            <a:noFill/>
          </a:ln>
        </p:spPr>
      </p:pic>
      <p:pic>
        <p:nvPicPr>
          <p:cNvPr descr=" " id="455" name="Google Shape;455;p20"/>
          <p:cNvPicPr preferRelativeResize="0"/>
          <p:nvPr/>
        </p:nvPicPr>
        <p:blipFill rotWithShape="1">
          <a:blip r:embed="rId4">
            <a:alphaModFix/>
          </a:blip>
          <a:srcRect b="0" l="0" r="0" t="0"/>
          <a:stretch/>
        </p:blipFill>
        <p:spPr>
          <a:xfrm>
            <a:off x="0" y="7683500"/>
            <a:ext cx="6020552" cy="6032500"/>
          </a:xfrm>
          <a:prstGeom prst="rect">
            <a:avLst/>
          </a:prstGeom>
          <a:noFill/>
          <a:ln>
            <a:noFill/>
          </a:ln>
        </p:spPr>
      </p:pic>
      <p:sp>
        <p:nvSpPr>
          <p:cNvPr id="456" name="Google Shape;456;p2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7" name="Google Shape;457;p2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58" name="Google Shape;458;p20"/>
          <p:cNvSpPr/>
          <p:nvPr/>
        </p:nvSpPr>
        <p:spPr>
          <a:xfrm>
            <a:off x="787498" y="2552700"/>
            <a:ext cx="22812051" cy="859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9" name="Google Shape;459;p20"/>
          <p:cNvPicPr preferRelativeResize="0"/>
          <p:nvPr/>
        </p:nvPicPr>
        <p:blipFill rotWithShape="1">
          <a:blip r:embed="rId6">
            <a:alphaModFix/>
          </a:blip>
          <a:srcRect b="0" l="0" r="0" t="0"/>
          <a:stretch/>
        </p:blipFill>
        <p:spPr>
          <a:xfrm>
            <a:off x="10173972" y="2552700"/>
            <a:ext cx="5131441" cy="1549400"/>
          </a:xfrm>
          <a:prstGeom prst="rect">
            <a:avLst/>
          </a:prstGeom>
          <a:noFill/>
          <a:ln>
            <a:noFill/>
          </a:ln>
        </p:spPr>
      </p:pic>
      <p:sp>
        <p:nvSpPr>
          <p:cNvPr id="460" name="Google Shape;460;p20"/>
          <p:cNvSpPr/>
          <p:nvPr/>
        </p:nvSpPr>
        <p:spPr>
          <a:xfrm>
            <a:off x="10732841" y="2533650"/>
            <a:ext cx="4572572" cy="1587500"/>
          </a:xfrm>
          <a:prstGeom prst="roundRect">
            <a:avLst>
              <a:gd fmla="val 3456"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20"/>
          <p:cNvSpPr/>
          <p:nvPr/>
        </p:nvSpPr>
        <p:spPr>
          <a:xfrm>
            <a:off x="11444130" y="2686050"/>
            <a:ext cx="3810476"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Chloe Ng</a:t>
            </a:r>
            <a:endParaRPr b="0" i="0" sz="3600" u="none" cap="none" strike="noStrike">
              <a:solidFill>
                <a:schemeClr val="dk1"/>
              </a:solidFill>
              <a:latin typeface="Calibri"/>
              <a:ea typeface="Calibri"/>
              <a:cs typeface="Calibri"/>
              <a:sym typeface="Calibri"/>
            </a:endParaRPr>
          </a:p>
        </p:txBody>
      </p:sp>
      <p:sp>
        <p:nvSpPr>
          <p:cNvPr id="462" name="Google Shape;462;p20"/>
          <p:cNvSpPr/>
          <p:nvPr/>
        </p:nvSpPr>
        <p:spPr>
          <a:xfrm>
            <a:off x="11444130" y="3435350"/>
            <a:ext cx="3793541"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hakra Petch"/>
              <a:buNone/>
            </a:pPr>
            <a:r>
              <a:rPr b="0" i="0" lang="en-US" sz="3200" u="none" cap="none" strike="noStrike">
                <a:solidFill>
                  <a:srgbClr val="0E0E0E"/>
                </a:solidFill>
                <a:latin typeface="Chakra Petch"/>
                <a:ea typeface="Chakra Petch"/>
                <a:cs typeface="Chakra Petch"/>
                <a:sym typeface="Chakra Petch"/>
              </a:rPr>
              <a:t>The Mage</a:t>
            </a:r>
            <a:endParaRPr b="0" i="0" sz="3200" u="none" cap="none" strike="noStrike">
              <a:solidFill>
                <a:schemeClr val="dk1"/>
              </a:solidFill>
              <a:latin typeface="Calibri"/>
              <a:ea typeface="Calibri"/>
              <a:cs typeface="Calibri"/>
              <a:sym typeface="Calibri"/>
            </a:endParaRPr>
          </a:p>
        </p:txBody>
      </p:sp>
      <p:pic>
        <p:nvPicPr>
          <p:cNvPr descr=" " id="463" name="Google Shape;463;p20"/>
          <p:cNvPicPr preferRelativeResize="0"/>
          <p:nvPr/>
        </p:nvPicPr>
        <p:blipFill rotWithShape="1">
          <a:blip r:embed="rId7">
            <a:alphaModFix/>
          </a:blip>
          <a:srcRect b="0" l="0" r="0" t="0"/>
          <a:stretch/>
        </p:blipFill>
        <p:spPr>
          <a:xfrm>
            <a:off x="10173972" y="2768600"/>
            <a:ext cx="1117740" cy="1117600"/>
          </a:xfrm>
          <a:prstGeom prst="rect">
            <a:avLst/>
          </a:prstGeom>
          <a:noFill/>
          <a:ln>
            <a:noFill/>
          </a:ln>
        </p:spPr>
      </p:pic>
      <p:pic>
        <p:nvPicPr>
          <p:cNvPr descr=" " id="464" name="Google Shape;464;p20"/>
          <p:cNvPicPr preferRelativeResize="0"/>
          <p:nvPr/>
        </p:nvPicPr>
        <p:blipFill rotWithShape="1">
          <a:blip r:embed="rId6">
            <a:alphaModFix/>
          </a:blip>
          <a:srcRect b="0" l="0" r="0" t="0"/>
          <a:stretch/>
        </p:blipFill>
        <p:spPr>
          <a:xfrm>
            <a:off x="787498" y="4914900"/>
            <a:ext cx="5131441" cy="1549400"/>
          </a:xfrm>
          <a:prstGeom prst="rect">
            <a:avLst/>
          </a:prstGeom>
          <a:noFill/>
          <a:ln>
            <a:noFill/>
          </a:ln>
        </p:spPr>
      </p:pic>
      <p:sp>
        <p:nvSpPr>
          <p:cNvPr id="465" name="Google Shape;465;p20"/>
          <p:cNvSpPr/>
          <p:nvPr/>
        </p:nvSpPr>
        <p:spPr>
          <a:xfrm>
            <a:off x="1346368" y="4895850"/>
            <a:ext cx="4572572" cy="1587500"/>
          </a:xfrm>
          <a:prstGeom prst="roundRect">
            <a:avLst>
              <a:gd fmla="val 3456"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20"/>
          <p:cNvSpPr/>
          <p:nvPr/>
        </p:nvSpPr>
        <p:spPr>
          <a:xfrm>
            <a:off x="2057657" y="5048250"/>
            <a:ext cx="3810476"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Valtorin</a:t>
            </a:r>
            <a:endParaRPr b="0" i="0" sz="3600" u="none" cap="none" strike="noStrike">
              <a:solidFill>
                <a:schemeClr val="dk1"/>
              </a:solidFill>
              <a:latin typeface="Calibri"/>
              <a:ea typeface="Calibri"/>
              <a:cs typeface="Calibri"/>
              <a:sym typeface="Calibri"/>
            </a:endParaRPr>
          </a:p>
        </p:txBody>
      </p:sp>
      <p:sp>
        <p:nvSpPr>
          <p:cNvPr id="467" name="Google Shape;467;p20"/>
          <p:cNvSpPr/>
          <p:nvPr/>
        </p:nvSpPr>
        <p:spPr>
          <a:xfrm>
            <a:off x="2057657" y="5797550"/>
            <a:ext cx="3793541"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hakra Petch"/>
              <a:buNone/>
            </a:pPr>
            <a:r>
              <a:rPr b="0" i="0" lang="en-US" sz="3200" u="none" cap="none" strike="noStrike">
                <a:solidFill>
                  <a:srgbClr val="0E0E0E"/>
                </a:solidFill>
                <a:latin typeface="Chakra Petch"/>
                <a:ea typeface="Chakra Petch"/>
                <a:cs typeface="Chakra Petch"/>
                <a:sym typeface="Chakra Petch"/>
              </a:rPr>
              <a:t>The Assassin</a:t>
            </a:r>
            <a:endParaRPr b="0" i="0" sz="3200" u="none" cap="none" strike="noStrike">
              <a:solidFill>
                <a:schemeClr val="dk1"/>
              </a:solidFill>
              <a:latin typeface="Calibri"/>
              <a:ea typeface="Calibri"/>
              <a:cs typeface="Calibri"/>
              <a:sym typeface="Calibri"/>
            </a:endParaRPr>
          </a:p>
        </p:txBody>
      </p:sp>
      <p:pic>
        <p:nvPicPr>
          <p:cNvPr descr=" " id="468" name="Google Shape;468;p20"/>
          <p:cNvPicPr preferRelativeResize="0"/>
          <p:nvPr/>
        </p:nvPicPr>
        <p:blipFill rotWithShape="1">
          <a:blip r:embed="rId8">
            <a:alphaModFix/>
          </a:blip>
          <a:srcRect b="0" l="0" r="0" t="0"/>
          <a:stretch/>
        </p:blipFill>
        <p:spPr>
          <a:xfrm>
            <a:off x="787498" y="5130800"/>
            <a:ext cx="1117740" cy="1117600"/>
          </a:xfrm>
          <a:prstGeom prst="rect">
            <a:avLst/>
          </a:prstGeom>
          <a:noFill/>
          <a:ln>
            <a:noFill/>
          </a:ln>
        </p:spPr>
      </p:pic>
      <p:pic>
        <p:nvPicPr>
          <p:cNvPr descr=" " id="469" name="Google Shape;469;p20"/>
          <p:cNvPicPr preferRelativeResize="0"/>
          <p:nvPr/>
        </p:nvPicPr>
        <p:blipFill rotWithShape="1">
          <a:blip r:embed="rId6">
            <a:alphaModFix/>
          </a:blip>
          <a:srcRect b="0" l="0" r="0" t="0"/>
          <a:stretch/>
        </p:blipFill>
        <p:spPr>
          <a:xfrm>
            <a:off x="787498" y="7277100"/>
            <a:ext cx="5131441" cy="1549400"/>
          </a:xfrm>
          <a:prstGeom prst="rect">
            <a:avLst/>
          </a:prstGeom>
          <a:noFill/>
          <a:ln>
            <a:noFill/>
          </a:ln>
        </p:spPr>
      </p:pic>
      <p:sp>
        <p:nvSpPr>
          <p:cNvPr id="470" name="Google Shape;470;p20"/>
          <p:cNvSpPr/>
          <p:nvPr/>
        </p:nvSpPr>
        <p:spPr>
          <a:xfrm>
            <a:off x="1346368" y="7258050"/>
            <a:ext cx="4572572" cy="1587500"/>
          </a:xfrm>
          <a:prstGeom prst="roundRect">
            <a:avLst>
              <a:gd fmla="val 3456"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0"/>
          <p:cNvSpPr/>
          <p:nvPr/>
        </p:nvSpPr>
        <p:spPr>
          <a:xfrm>
            <a:off x="2057657" y="7410450"/>
            <a:ext cx="3810476"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Lyrisa</a:t>
            </a:r>
            <a:endParaRPr b="0" i="0" sz="3600" u="none" cap="none" strike="noStrike">
              <a:solidFill>
                <a:schemeClr val="dk1"/>
              </a:solidFill>
              <a:latin typeface="Calibri"/>
              <a:ea typeface="Calibri"/>
              <a:cs typeface="Calibri"/>
              <a:sym typeface="Calibri"/>
            </a:endParaRPr>
          </a:p>
        </p:txBody>
      </p:sp>
      <p:sp>
        <p:nvSpPr>
          <p:cNvPr id="472" name="Google Shape;472;p20"/>
          <p:cNvSpPr/>
          <p:nvPr/>
        </p:nvSpPr>
        <p:spPr>
          <a:xfrm>
            <a:off x="2057657" y="8159750"/>
            <a:ext cx="3793541"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hakra Petch"/>
              <a:buNone/>
            </a:pPr>
            <a:r>
              <a:rPr b="0" i="0" lang="en-US" sz="3200" u="none" cap="none" strike="noStrike">
                <a:solidFill>
                  <a:srgbClr val="0E0E0E"/>
                </a:solidFill>
                <a:latin typeface="Chakra Petch"/>
                <a:ea typeface="Chakra Petch"/>
                <a:cs typeface="Chakra Petch"/>
                <a:sym typeface="Chakra Petch"/>
              </a:rPr>
              <a:t>The Dreamer</a:t>
            </a:r>
            <a:endParaRPr b="0" i="0" sz="3200" u="none" cap="none" strike="noStrike">
              <a:solidFill>
                <a:schemeClr val="dk1"/>
              </a:solidFill>
              <a:latin typeface="Calibri"/>
              <a:ea typeface="Calibri"/>
              <a:cs typeface="Calibri"/>
              <a:sym typeface="Calibri"/>
            </a:endParaRPr>
          </a:p>
        </p:txBody>
      </p:sp>
      <p:pic>
        <p:nvPicPr>
          <p:cNvPr descr=" " id="473" name="Google Shape;473;p20"/>
          <p:cNvPicPr preferRelativeResize="0"/>
          <p:nvPr/>
        </p:nvPicPr>
        <p:blipFill rotWithShape="1">
          <a:blip r:embed="rId9">
            <a:alphaModFix/>
          </a:blip>
          <a:srcRect b="0" l="0" r="0" t="0"/>
          <a:stretch/>
        </p:blipFill>
        <p:spPr>
          <a:xfrm>
            <a:off x="787498" y="7493000"/>
            <a:ext cx="1117740" cy="1117600"/>
          </a:xfrm>
          <a:prstGeom prst="rect">
            <a:avLst/>
          </a:prstGeom>
          <a:noFill/>
          <a:ln>
            <a:noFill/>
          </a:ln>
        </p:spPr>
      </p:pic>
      <p:pic>
        <p:nvPicPr>
          <p:cNvPr descr=" " id="474" name="Google Shape;474;p20"/>
          <p:cNvPicPr preferRelativeResize="0"/>
          <p:nvPr/>
        </p:nvPicPr>
        <p:blipFill rotWithShape="1">
          <a:blip r:embed="rId6">
            <a:alphaModFix/>
          </a:blip>
          <a:srcRect b="0" l="0" r="0" t="0"/>
          <a:stretch/>
        </p:blipFill>
        <p:spPr>
          <a:xfrm>
            <a:off x="6681035" y="7277100"/>
            <a:ext cx="5131441" cy="1549400"/>
          </a:xfrm>
          <a:prstGeom prst="rect">
            <a:avLst/>
          </a:prstGeom>
          <a:noFill/>
          <a:ln>
            <a:noFill/>
          </a:ln>
        </p:spPr>
      </p:pic>
      <p:sp>
        <p:nvSpPr>
          <p:cNvPr id="475" name="Google Shape;475;p20"/>
          <p:cNvSpPr/>
          <p:nvPr/>
        </p:nvSpPr>
        <p:spPr>
          <a:xfrm>
            <a:off x="7239905" y="7258050"/>
            <a:ext cx="4572572" cy="1587500"/>
          </a:xfrm>
          <a:prstGeom prst="roundRect">
            <a:avLst>
              <a:gd fmla="val 3456"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20"/>
          <p:cNvSpPr/>
          <p:nvPr/>
        </p:nvSpPr>
        <p:spPr>
          <a:xfrm>
            <a:off x="7951194" y="7410450"/>
            <a:ext cx="3810476"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Lucian</a:t>
            </a:r>
            <a:endParaRPr b="0" i="0" sz="3600" u="none" cap="none" strike="noStrike">
              <a:solidFill>
                <a:schemeClr val="dk1"/>
              </a:solidFill>
              <a:latin typeface="Calibri"/>
              <a:ea typeface="Calibri"/>
              <a:cs typeface="Calibri"/>
              <a:sym typeface="Calibri"/>
            </a:endParaRPr>
          </a:p>
        </p:txBody>
      </p:sp>
      <p:sp>
        <p:nvSpPr>
          <p:cNvPr id="477" name="Google Shape;477;p20"/>
          <p:cNvSpPr/>
          <p:nvPr/>
        </p:nvSpPr>
        <p:spPr>
          <a:xfrm>
            <a:off x="7951194" y="8159750"/>
            <a:ext cx="3793541"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hakra Petch"/>
              <a:buNone/>
            </a:pPr>
            <a:r>
              <a:rPr b="0" i="0" lang="en-US" sz="3200" u="none" cap="none" strike="noStrike">
                <a:solidFill>
                  <a:srgbClr val="0E0E0E"/>
                </a:solidFill>
                <a:latin typeface="Chakra Petch"/>
                <a:ea typeface="Chakra Petch"/>
                <a:cs typeface="Chakra Petch"/>
                <a:sym typeface="Chakra Petch"/>
              </a:rPr>
              <a:t>The Conjurer</a:t>
            </a:r>
            <a:endParaRPr b="0" i="0" sz="3200" u="none" cap="none" strike="noStrike">
              <a:solidFill>
                <a:schemeClr val="dk1"/>
              </a:solidFill>
              <a:latin typeface="Calibri"/>
              <a:ea typeface="Calibri"/>
              <a:cs typeface="Calibri"/>
              <a:sym typeface="Calibri"/>
            </a:endParaRPr>
          </a:p>
        </p:txBody>
      </p:sp>
      <p:pic>
        <p:nvPicPr>
          <p:cNvPr descr=" " id="478" name="Google Shape;478;p20"/>
          <p:cNvPicPr preferRelativeResize="0"/>
          <p:nvPr/>
        </p:nvPicPr>
        <p:blipFill rotWithShape="1">
          <a:blip r:embed="rId10">
            <a:alphaModFix/>
          </a:blip>
          <a:srcRect b="0" l="0" r="0" t="0"/>
          <a:stretch/>
        </p:blipFill>
        <p:spPr>
          <a:xfrm>
            <a:off x="6681035" y="7493000"/>
            <a:ext cx="1117740" cy="1117600"/>
          </a:xfrm>
          <a:prstGeom prst="rect">
            <a:avLst/>
          </a:prstGeom>
          <a:noFill/>
          <a:ln>
            <a:noFill/>
          </a:ln>
        </p:spPr>
      </p:pic>
      <p:pic>
        <p:nvPicPr>
          <p:cNvPr descr=" " id="479" name="Google Shape;479;p20"/>
          <p:cNvPicPr preferRelativeResize="0"/>
          <p:nvPr/>
        </p:nvPicPr>
        <p:blipFill rotWithShape="1">
          <a:blip r:embed="rId6">
            <a:alphaModFix/>
          </a:blip>
          <a:srcRect b="0" l="0" r="0" t="0"/>
          <a:stretch/>
        </p:blipFill>
        <p:spPr>
          <a:xfrm>
            <a:off x="6681035" y="9639300"/>
            <a:ext cx="5131441" cy="1549400"/>
          </a:xfrm>
          <a:prstGeom prst="rect">
            <a:avLst/>
          </a:prstGeom>
          <a:noFill/>
          <a:ln>
            <a:noFill/>
          </a:ln>
        </p:spPr>
      </p:pic>
      <p:sp>
        <p:nvSpPr>
          <p:cNvPr id="480" name="Google Shape;480;p20"/>
          <p:cNvSpPr/>
          <p:nvPr/>
        </p:nvSpPr>
        <p:spPr>
          <a:xfrm>
            <a:off x="7239905" y="9620250"/>
            <a:ext cx="4572572" cy="1587500"/>
          </a:xfrm>
          <a:prstGeom prst="roundRect">
            <a:avLst>
              <a:gd fmla="val 3456"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20"/>
          <p:cNvSpPr/>
          <p:nvPr/>
        </p:nvSpPr>
        <p:spPr>
          <a:xfrm>
            <a:off x="7951194" y="9772650"/>
            <a:ext cx="3810476"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Cedric</a:t>
            </a:r>
            <a:endParaRPr b="0" i="0" sz="3600" u="none" cap="none" strike="noStrike">
              <a:solidFill>
                <a:schemeClr val="dk1"/>
              </a:solidFill>
              <a:latin typeface="Calibri"/>
              <a:ea typeface="Calibri"/>
              <a:cs typeface="Calibri"/>
              <a:sym typeface="Calibri"/>
            </a:endParaRPr>
          </a:p>
        </p:txBody>
      </p:sp>
      <p:sp>
        <p:nvSpPr>
          <p:cNvPr id="482" name="Google Shape;482;p20"/>
          <p:cNvSpPr/>
          <p:nvPr/>
        </p:nvSpPr>
        <p:spPr>
          <a:xfrm>
            <a:off x="7951194" y="10521950"/>
            <a:ext cx="3793541"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hakra Petch"/>
              <a:buNone/>
            </a:pPr>
            <a:r>
              <a:rPr b="0" i="0" lang="en-US" sz="3200" u="none" cap="none" strike="noStrike">
                <a:solidFill>
                  <a:srgbClr val="0E0E0E"/>
                </a:solidFill>
                <a:latin typeface="Chakra Petch"/>
                <a:ea typeface="Chakra Petch"/>
                <a:cs typeface="Chakra Petch"/>
                <a:sym typeface="Chakra Petch"/>
              </a:rPr>
              <a:t>The Timekeeper</a:t>
            </a:r>
            <a:endParaRPr b="0" i="0" sz="3200" u="none" cap="none" strike="noStrike">
              <a:solidFill>
                <a:schemeClr val="dk1"/>
              </a:solidFill>
              <a:latin typeface="Calibri"/>
              <a:ea typeface="Calibri"/>
              <a:cs typeface="Calibri"/>
              <a:sym typeface="Calibri"/>
            </a:endParaRPr>
          </a:p>
        </p:txBody>
      </p:sp>
      <p:pic>
        <p:nvPicPr>
          <p:cNvPr descr=" " id="483" name="Google Shape;483;p20"/>
          <p:cNvPicPr preferRelativeResize="0"/>
          <p:nvPr/>
        </p:nvPicPr>
        <p:blipFill rotWithShape="1">
          <a:blip r:embed="rId11">
            <a:alphaModFix/>
          </a:blip>
          <a:srcRect b="0" l="0" r="0" t="0"/>
          <a:stretch/>
        </p:blipFill>
        <p:spPr>
          <a:xfrm>
            <a:off x="6681035" y="9855200"/>
            <a:ext cx="1117740" cy="1117600"/>
          </a:xfrm>
          <a:prstGeom prst="rect">
            <a:avLst/>
          </a:prstGeom>
          <a:noFill/>
          <a:ln>
            <a:noFill/>
          </a:ln>
        </p:spPr>
      </p:pic>
      <p:pic>
        <p:nvPicPr>
          <p:cNvPr descr=" " id="484" name="Google Shape;484;p20"/>
          <p:cNvPicPr preferRelativeResize="0"/>
          <p:nvPr/>
        </p:nvPicPr>
        <p:blipFill rotWithShape="1">
          <a:blip r:embed="rId6">
            <a:alphaModFix/>
          </a:blip>
          <a:srcRect b="0" l="0" r="0" t="0"/>
          <a:stretch/>
        </p:blipFill>
        <p:spPr>
          <a:xfrm>
            <a:off x="12574572" y="7277100"/>
            <a:ext cx="5131441" cy="1549400"/>
          </a:xfrm>
          <a:prstGeom prst="rect">
            <a:avLst/>
          </a:prstGeom>
          <a:noFill/>
          <a:ln>
            <a:noFill/>
          </a:ln>
        </p:spPr>
      </p:pic>
      <p:sp>
        <p:nvSpPr>
          <p:cNvPr id="485" name="Google Shape;485;p20"/>
          <p:cNvSpPr/>
          <p:nvPr/>
        </p:nvSpPr>
        <p:spPr>
          <a:xfrm>
            <a:off x="13133441" y="7258050"/>
            <a:ext cx="4572572" cy="1587500"/>
          </a:xfrm>
          <a:prstGeom prst="roundRect">
            <a:avLst>
              <a:gd fmla="val 3456"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20"/>
          <p:cNvSpPr/>
          <p:nvPr/>
        </p:nvSpPr>
        <p:spPr>
          <a:xfrm>
            <a:off x="13844730" y="7410450"/>
            <a:ext cx="3810476"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Elvina</a:t>
            </a:r>
            <a:endParaRPr b="0" i="0" sz="3600" u="none" cap="none" strike="noStrike">
              <a:solidFill>
                <a:schemeClr val="dk1"/>
              </a:solidFill>
              <a:latin typeface="Calibri"/>
              <a:ea typeface="Calibri"/>
              <a:cs typeface="Calibri"/>
              <a:sym typeface="Calibri"/>
            </a:endParaRPr>
          </a:p>
        </p:txBody>
      </p:sp>
      <p:sp>
        <p:nvSpPr>
          <p:cNvPr id="487" name="Google Shape;487;p20"/>
          <p:cNvSpPr/>
          <p:nvPr/>
        </p:nvSpPr>
        <p:spPr>
          <a:xfrm>
            <a:off x="13844730" y="8159750"/>
            <a:ext cx="3793541"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hakra Petch"/>
              <a:buNone/>
            </a:pPr>
            <a:r>
              <a:rPr b="0" i="0" lang="en-US" sz="3200" u="none" cap="none" strike="noStrike">
                <a:solidFill>
                  <a:srgbClr val="0E0E0E"/>
                </a:solidFill>
                <a:latin typeface="Chakra Petch"/>
                <a:ea typeface="Chakra Petch"/>
                <a:cs typeface="Chakra Petch"/>
                <a:sym typeface="Chakra Petch"/>
              </a:rPr>
              <a:t>The Oracle</a:t>
            </a:r>
            <a:endParaRPr b="0" i="0" sz="3200" u="none" cap="none" strike="noStrike">
              <a:solidFill>
                <a:schemeClr val="dk1"/>
              </a:solidFill>
              <a:latin typeface="Calibri"/>
              <a:ea typeface="Calibri"/>
              <a:cs typeface="Calibri"/>
              <a:sym typeface="Calibri"/>
            </a:endParaRPr>
          </a:p>
        </p:txBody>
      </p:sp>
      <p:pic>
        <p:nvPicPr>
          <p:cNvPr descr=" " id="488" name="Google Shape;488;p20"/>
          <p:cNvPicPr preferRelativeResize="0"/>
          <p:nvPr/>
        </p:nvPicPr>
        <p:blipFill rotWithShape="1">
          <a:blip r:embed="rId12">
            <a:alphaModFix/>
          </a:blip>
          <a:srcRect b="0" l="0" r="0" t="0"/>
          <a:stretch/>
        </p:blipFill>
        <p:spPr>
          <a:xfrm>
            <a:off x="12574572" y="7493000"/>
            <a:ext cx="1117740" cy="1117600"/>
          </a:xfrm>
          <a:prstGeom prst="rect">
            <a:avLst/>
          </a:prstGeom>
          <a:noFill/>
          <a:ln>
            <a:noFill/>
          </a:ln>
        </p:spPr>
      </p:pic>
      <p:pic>
        <p:nvPicPr>
          <p:cNvPr descr=" " id="489" name="Google Shape;489;p20"/>
          <p:cNvPicPr preferRelativeResize="0"/>
          <p:nvPr/>
        </p:nvPicPr>
        <p:blipFill rotWithShape="1">
          <a:blip r:embed="rId6">
            <a:alphaModFix/>
          </a:blip>
          <a:srcRect b="0" l="0" r="0" t="0"/>
          <a:stretch/>
        </p:blipFill>
        <p:spPr>
          <a:xfrm>
            <a:off x="12574572" y="9639300"/>
            <a:ext cx="5131441" cy="1549400"/>
          </a:xfrm>
          <a:prstGeom prst="rect">
            <a:avLst/>
          </a:prstGeom>
          <a:noFill/>
          <a:ln>
            <a:noFill/>
          </a:ln>
        </p:spPr>
      </p:pic>
      <p:sp>
        <p:nvSpPr>
          <p:cNvPr id="490" name="Google Shape;490;p20"/>
          <p:cNvSpPr/>
          <p:nvPr/>
        </p:nvSpPr>
        <p:spPr>
          <a:xfrm>
            <a:off x="13133441" y="9620250"/>
            <a:ext cx="4572572" cy="1587500"/>
          </a:xfrm>
          <a:prstGeom prst="roundRect">
            <a:avLst>
              <a:gd fmla="val 3456"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20"/>
          <p:cNvSpPr/>
          <p:nvPr/>
        </p:nvSpPr>
        <p:spPr>
          <a:xfrm>
            <a:off x="13844730" y="9772650"/>
            <a:ext cx="3810476"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Seraphina</a:t>
            </a:r>
            <a:endParaRPr b="0" i="0" sz="3600" u="none" cap="none" strike="noStrike">
              <a:solidFill>
                <a:schemeClr val="dk1"/>
              </a:solidFill>
              <a:latin typeface="Calibri"/>
              <a:ea typeface="Calibri"/>
              <a:cs typeface="Calibri"/>
              <a:sym typeface="Calibri"/>
            </a:endParaRPr>
          </a:p>
        </p:txBody>
      </p:sp>
      <p:sp>
        <p:nvSpPr>
          <p:cNvPr id="492" name="Google Shape;492;p20"/>
          <p:cNvSpPr/>
          <p:nvPr/>
        </p:nvSpPr>
        <p:spPr>
          <a:xfrm>
            <a:off x="13844730" y="10521950"/>
            <a:ext cx="3793541"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hakra Petch"/>
              <a:buNone/>
            </a:pPr>
            <a:r>
              <a:rPr b="0" i="0" lang="en-US" sz="3200" u="none" cap="none" strike="noStrike">
                <a:solidFill>
                  <a:srgbClr val="0E0E0E"/>
                </a:solidFill>
                <a:latin typeface="Chakra Petch"/>
                <a:ea typeface="Chakra Petch"/>
                <a:cs typeface="Chakra Petch"/>
                <a:sym typeface="Chakra Petch"/>
              </a:rPr>
              <a:t>The Lightbringer</a:t>
            </a:r>
            <a:endParaRPr b="0" i="0" sz="3200" u="none" cap="none" strike="noStrike">
              <a:solidFill>
                <a:schemeClr val="dk1"/>
              </a:solidFill>
              <a:latin typeface="Calibri"/>
              <a:ea typeface="Calibri"/>
              <a:cs typeface="Calibri"/>
              <a:sym typeface="Calibri"/>
            </a:endParaRPr>
          </a:p>
        </p:txBody>
      </p:sp>
      <p:pic>
        <p:nvPicPr>
          <p:cNvPr descr=" " id="493" name="Google Shape;493;p20"/>
          <p:cNvPicPr preferRelativeResize="0"/>
          <p:nvPr/>
        </p:nvPicPr>
        <p:blipFill rotWithShape="1">
          <a:blip r:embed="rId13">
            <a:alphaModFix/>
          </a:blip>
          <a:srcRect b="0" l="0" r="0" t="0"/>
          <a:stretch/>
        </p:blipFill>
        <p:spPr>
          <a:xfrm>
            <a:off x="12574572" y="9855200"/>
            <a:ext cx="1117740" cy="1117600"/>
          </a:xfrm>
          <a:prstGeom prst="rect">
            <a:avLst/>
          </a:prstGeom>
          <a:noFill/>
          <a:ln>
            <a:noFill/>
          </a:ln>
        </p:spPr>
      </p:pic>
      <p:pic>
        <p:nvPicPr>
          <p:cNvPr descr=" " id="494" name="Google Shape;494;p20"/>
          <p:cNvPicPr preferRelativeResize="0"/>
          <p:nvPr/>
        </p:nvPicPr>
        <p:blipFill rotWithShape="1">
          <a:blip r:embed="rId6">
            <a:alphaModFix/>
          </a:blip>
          <a:srcRect b="0" l="0" r="0" t="0"/>
          <a:stretch/>
        </p:blipFill>
        <p:spPr>
          <a:xfrm>
            <a:off x="18468108" y="7277100"/>
            <a:ext cx="5131441" cy="1549400"/>
          </a:xfrm>
          <a:prstGeom prst="rect">
            <a:avLst/>
          </a:prstGeom>
          <a:noFill/>
          <a:ln>
            <a:noFill/>
          </a:ln>
        </p:spPr>
      </p:pic>
      <p:sp>
        <p:nvSpPr>
          <p:cNvPr id="495" name="Google Shape;495;p20"/>
          <p:cNvSpPr/>
          <p:nvPr/>
        </p:nvSpPr>
        <p:spPr>
          <a:xfrm>
            <a:off x="19026978" y="7258050"/>
            <a:ext cx="4572572" cy="1587500"/>
          </a:xfrm>
          <a:prstGeom prst="roundRect">
            <a:avLst>
              <a:gd fmla="val 3456"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20"/>
          <p:cNvSpPr/>
          <p:nvPr/>
        </p:nvSpPr>
        <p:spPr>
          <a:xfrm>
            <a:off x="19738267" y="7410450"/>
            <a:ext cx="3810476"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Kaelen</a:t>
            </a:r>
            <a:endParaRPr b="0" i="0" sz="3600" u="none" cap="none" strike="noStrike">
              <a:solidFill>
                <a:schemeClr val="dk1"/>
              </a:solidFill>
              <a:latin typeface="Calibri"/>
              <a:ea typeface="Calibri"/>
              <a:cs typeface="Calibri"/>
              <a:sym typeface="Calibri"/>
            </a:endParaRPr>
          </a:p>
        </p:txBody>
      </p:sp>
      <p:sp>
        <p:nvSpPr>
          <p:cNvPr id="497" name="Google Shape;497;p20"/>
          <p:cNvSpPr/>
          <p:nvPr/>
        </p:nvSpPr>
        <p:spPr>
          <a:xfrm>
            <a:off x="19738267" y="8159750"/>
            <a:ext cx="3793541"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hakra Petch"/>
              <a:buNone/>
            </a:pPr>
            <a:r>
              <a:rPr b="0" i="0" lang="en-US" sz="3200" u="none" cap="none" strike="noStrike">
                <a:solidFill>
                  <a:srgbClr val="0E0E0E"/>
                </a:solidFill>
                <a:latin typeface="Chakra Petch"/>
                <a:ea typeface="Chakra Petch"/>
                <a:cs typeface="Chakra Petch"/>
                <a:sym typeface="Chakra Petch"/>
              </a:rPr>
              <a:t>The Sentinel</a:t>
            </a:r>
            <a:endParaRPr b="0" i="0" sz="3200" u="none" cap="none" strike="noStrike">
              <a:solidFill>
                <a:schemeClr val="dk1"/>
              </a:solidFill>
              <a:latin typeface="Calibri"/>
              <a:ea typeface="Calibri"/>
              <a:cs typeface="Calibri"/>
              <a:sym typeface="Calibri"/>
            </a:endParaRPr>
          </a:p>
        </p:txBody>
      </p:sp>
      <p:pic>
        <p:nvPicPr>
          <p:cNvPr descr=" " id="498" name="Google Shape;498;p20"/>
          <p:cNvPicPr preferRelativeResize="0"/>
          <p:nvPr/>
        </p:nvPicPr>
        <p:blipFill rotWithShape="1">
          <a:blip r:embed="rId14">
            <a:alphaModFix/>
          </a:blip>
          <a:srcRect b="0" l="0" r="0" t="0"/>
          <a:stretch/>
        </p:blipFill>
        <p:spPr>
          <a:xfrm>
            <a:off x="18468108" y="7493000"/>
            <a:ext cx="1117740" cy="1117600"/>
          </a:xfrm>
          <a:prstGeom prst="rect">
            <a:avLst/>
          </a:prstGeom>
          <a:noFill/>
          <a:ln>
            <a:noFill/>
          </a:ln>
        </p:spPr>
      </p:pic>
      <p:pic>
        <p:nvPicPr>
          <p:cNvPr descr=" " id="499" name="Google Shape;499;p20"/>
          <p:cNvPicPr preferRelativeResize="0"/>
          <p:nvPr/>
        </p:nvPicPr>
        <p:blipFill rotWithShape="1">
          <a:blip r:embed="rId6">
            <a:alphaModFix/>
          </a:blip>
          <a:srcRect b="0" l="0" r="0" t="0"/>
          <a:stretch/>
        </p:blipFill>
        <p:spPr>
          <a:xfrm>
            <a:off x="6681035" y="4914900"/>
            <a:ext cx="5131441" cy="1549400"/>
          </a:xfrm>
          <a:prstGeom prst="rect">
            <a:avLst/>
          </a:prstGeom>
          <a:noFill/>
          <a:ln>
            <a:noFill/>
          </a:ln>
        </p:spPr>
      </p:pic>
      <p:sp>
        <p:nvSpPr>
          <p:cNvPr id="500" name="Google Shape;500;p20"/>
          <p:cNvSpPr/>
          <p:nvPr/>
        </p:nvSpPr>
        <p:spPr>
          <a:xfrm>
            <a:off x="7239905" y="4895850"/>
            <a:ext cx="4572572" cy="1587500"/>
          </a:xfrm>
          <a:prstGeom prst="roundRect">
            <a:avLst>
              <a:gd fmla="val 3456"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20"/>
          <p:cNvSpPr/>
          <p:nvPr/>
        </p:nvSpPr>
        <p:spPr>
          <a:xfrm>
            <a:off x="7951194" y="5048250"/>
            <a:ext cx="3810476"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Aurielle</a:t>
            </a:r>
            <a:endParaRPr b="0" i="0" sz="3600" u="none" cap="none" strike="noStrike">
              <a:solidFill>
                <a:schemeClr val="dk1"/>
              </a:solidFill>
              <a:latin typeface="Calibri"/>
              <a:ea typeface="Calibri"/>
              <a:cs typeface="Calibri"/>
              <a:sym typeface="Calibri"/>
            </a:endParaRPr>
          </a:p>
        </p:txBody>
      </p:sp>
      <p:sp>
        <p:nvSpPr>
          <p:cNvPr id="502" name="Google Shape;502;p20"/>
          <p:cNvSpPr/>
          <p:nvPr/>
        </p:nvSpPr>
        <p:spPr>
          <a:xfrm>
            <a:off x="7951194" y="5797550"/>
            <a:ext cx="3793541"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hakra Petch"/>
              <a:buNone/>
            </a:pPr>
            <a:r>
              <a:rPr b="0" i="0" lang="en-US" sz="3200" u="none" cap="none" strike="noStrike">
                <a:solidFill>
                  <a:srgbClr val="0E0E0E"/>
                </a:solidFill>
                <a:latin typeface="Chakra Petch"/>
                <a:ea typeface="Chakra Petch"/>
                <a:cs typeface="Chakra Petch"/>
                <a:sym typeface="Chakra Petch"/>
              </a:rPr>
              <a:t>The Priestess</a:t>
            </a:r>
            <a:endParaRPr b="0" i="0" sz="3200" u="none" cap="none" strike="noStrike">
              <a:solidFill>
                <a:schemeClr val="dk1"/>
              </a:solidFill>
              <a:latin typeface="Calibri"/>
              <a:ea typeface="Calibri"/>
              <a:cs typeface="Calibri"/>
              <a:sym typeface="Calibri"/>
            </a:endParaRPr>
          </a:p>
        </p:txBody>
      </p:sp>
      <p:pic>
        <p:nvPicPr>
          <p:cNvPr descr=" " id="503" name="Google Shape;503;p20"/>
          <p:cNvPicPr preferRelativeResize="0"/>
          <p:nvPr/>
        </p:nvPicPr>
        <p:blipFill rotWithShape="1">
          <a:blip r:embed="rId15">
            <a:alphaModFix/>
          </a:blip>
          <a:srcRect b="0" l="0" r="0" t="0"/>
          <a:stretch/>
        </p:blipFill>
        <p:spPr>
          <a:xfrm>
            <a:off x="6681035" y="5130800"/>
            <a:ext cx="1117740" cy="1117600"/>
          </a:xfrm>
          <a:prstGeom prst="rect">
            <a:avLst/>
          </a:prstGeom>
          <a:noFill/>
          <a:ln>
            <a:noFill/>
          </a:ln>
        </p:spPr>
      </p:pic>
      <p:pic>
        <p:nvPicPr>
          <p:cNvPr descr=" " id="504" name="Google Shape;504;p20"/>
          <p:cNvPicPr preferRelativeResize="0"/>
          <p:nvPr/>
        </p:nvPicPr>
        <p:blipFill rotWithShape="1">
          <a:blip r:embed="rId6">
            <a:alphaModFix/>
          </a:blip>
          <a:srcRect b="0" l="0" r="0" t="0"/>
          <a:stretch/>
        </p:blipFill>
        <p:spPr>
          <a:xfrm>
            <a:off x="18468108" y="4914900"/>
            <a:ext cx="5131441" cy="1549400"/>
          </a:xfrm>
          <a:prstGeom prst="rect">
            <a:avLst/>
          </a:prstGeom>
          <a:noFill/>
          <a:ln>
            <a:noFill/>
          </a:ln>
        </p:spPr>
      </p:pic>
      <p:sp>
        <p:nvSpPr>
          <p:cNvPr id="505" name="Google Shape;505;p20"/>
          <p:cNvSpPr/>
          <p:nvPr/>
        </p:nvSpPr>
        <p:spPr>
          <a:xfrm>
            <a:off x="19026978" y="4895850"/>
            <a:ext cx="4572572" cy="1587500"/>
          </a:xfrm>
          <a:prstGeom prst="roundRect">
            <a:avLst>
              <a:gd fmla="val 3456"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20"/>
          <p:cNvSpPr/>
          <p:nvPr/>
        </p:nvSpPr>
        <p:spPr>
          <a:xfrm>
            <a:off x="19738267" y="5048250"/>
            <a:ext cx="3810476"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Dariana</a:t>
            </a:r>
            <a:endParaRPr b="0" i="0" sz="3600" u="none" cap="none" strike="noStrike">
              <a:solidFill>
                <a:schemeClr val="dk1"/>
              </a:solidFill>
              <a:latin typeface="Calibri"/>
              <a:ea typeface="Calibri"/>
              <a:cs typeface="Calibri"/>
              <a:sym typeface="Calibri"/>
            </a:endParaRPr>
          </a:p>
        </p:txBody>
      </p:sp>
      <p:sp>
        <p:nvSpPr>
          <p:cNvPr id="507" name="Google Shape;507;p20"/>
          <p:cNvSpPr/>
          <p:nvPr/>
        </p:nvSpPr>
        <p:spPr>
          <a:xfrm>
            <a:off x="19738267" y="5797550"/>
            <a:ext cx="3793541"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hakra Petch"/>
              <a:buNone/>
            </a:pPr>
            <a:r>
              <a:rPr b="0" i="0" lang="en-US" sz="3200" u="none" cap="none" strike="noStrike">
                <a:solidFill>
                  <a:srgbClr val="0E0E0E"/>
                </a:solidFill>
                <a:latin typeface="Chakra Petch"/>
                <a:ea typeface="Chakra Petch"/>
                <a:cs typeface="Chakra Petch"/>
                <a:sym typeface="Chakra Petch"/>
              </a:rPr>
              <a:t>The Shaman</a:t>
            </a:r>
            <a:endParaRPr b="0" i="0" sz="3200" u="none" cap="none" strike="noStrike">
              <a:solidFill>
                <a:schemeClr val="dk1"/>
              </a:solidFill>
              <a:latin typeface="Calibri"/>
              <a:ea typeface="Calibri"/>
              <a:cs typeface="Calibri"/>
              <a:sym typeface="Calibri"/>
            </a:endParaRPr>
          </a:p>
        </p:txBody>
      </p:sp>
      <p:pic>
        <p:nvPicPr>
          <p:cNvPr descr=" " id="508" name="Google Shape;508;p20"/>
          <p:cNvPicPr preferRelativeResize="0"/>
          <p:nvPr/>
        </p:nvPicPr>
        <p:blipFill rotWithShape="1">
          <a:blip r:embed="rId16">
            <a:alphaModFix/>
          </a:blip>
          <a:srcRect b="0" l="0" r="0" t="0"/>
          <a:stretch/>
        </p:blipFill>
        <p:spPr>
          <a:xfrm>
            <a:off x="18468108" y="5130800"/>
            <a:ext cx="1117740" cy="1117600"/>
          </a:xfrm>
          <a:prstGeom prst="rect">
            <a:avLst/>
          </a:prstGeom>
          <a:noFill/>
          <a:ln>
            <a:noFill/>
          </a:ln>
        </p:spPr>
      </p:pic>
      <p:pic>
        <p:nvPicPr>
          <p:cNvPr descr=" " id="509" name="Google Shape;509;p20"/>
          <p:cNvPicPr preferRelativeResize="0"/>
          <p:nvPr/>
        </p:nvPicPr>
        <p:blipFill rotWithShape="1">
          <a:blip r:embed="rId6">
            <a:alphaModFix/>
          </a:blip>
          <a:srcRect b="0" l="0" r="0" t="0"/>
          <a:stretch/>
        </p:blipFill>
        <p:spPr>
          <a:xfrm>
            <a:off x="12574572" y="4914900"/>
            <a:ext cx="5131441" cy="1549400"/>
          </a:xfrm>
          <a:prstGeom prst="rect">
            <a:avLst/>
          </a:prstGeom>
          <a:noFill/>
          <a:ln>
            <a:noFill/>
          </a:ln>
        </p:spPr>
      </p:pic>
      <p:sp>
        <p:nvSpPr>
          <p:cNvPr id="510" name="Google Shape;510;p20"/>
          <p:cNvSpPr/>
          <p:nvPr/>
        </p:nvSpPr>
        <p:spPr>
          <a:xfrm>
            <a:off x="13133441" y="4895850"/>
            <a:ext cx="4572572" cy="1587500"/>
          </a:xfrm>
          <a:prstGeom prst="roundRect">
            <a:avLst>
              <a:gd fmla="val 3456"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20"/>
          <p:cNvSpPr/>
          <p:nvPr/>
        </p:nvSpPr>
        <p:spPr>
          <a:xfrm>
            <a:off x="13844730" y="5048250"/>
            <a:ext cx="3810476"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Theronis</a:t>
            </a:r>
            <a:endParaRPr b="0" i="0" sz="3600" u="none" cap="none" strike="noStrike">
              <a:solidFill>
                <a:schemeClr val="dk1"/>
              </a:solidFill>
              <a:latin typeface="Calibri"/>
              <a:ea typeface="Calibri"/>
              <a:cs typeface="Calibri"/>
              <a:sym typeface="Calibri"/>
            </a:endParaRPr>
          </a:p>
        </p:txBody>
      </p:sp>
      <p:sp>
        <p:nvSpPr>
          <p:cNvPr id="512" name="Google Shape;512;p20"/>
          <p:cNvSpPr/>
          <p:nvPr/>
        </p:nvSpPr>
        <p:spPr>
          <a:xfrm>
            <a:off x="13844730" y="5797550"/>
            <a:ext cx="3793541"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hakra Petch"/>
              <a:buNone/>
            </a:pPr>
            <a:r>
              <a:rPr b="0" i="0" lang="en-US" sz="3200" u="none" cap="none" strike="noStrike">
                <a:solidFill>
                  <a:srgbClr val="0E0E0E"/>
                </a:solidFill>
                <a:latin typeface="Chakra Petch"/>
                <a:ea typeface="Chakra Petch"/>
                <a:cs typeface="Chakra Petch"/>
                <a:sym typeface="Chakra Petch"/>
              </a:rPr>
              <a:t>The Warrior</a:t>
            </a:r>
            <a:endParaRPr b="0" i="0" sz="3200" u="none" cap="none" strike="noStrike">
              <a:solidFill>
                <a:schemeClr val="dk1"/>
              </a:solidFill>
              <a:latin typeface="Calibri"/>
              <a:ea typeface="Calibri"/>
              <a:cs typeface="Calibri"/>
              <a:sym typeface="Calibri"/>
            </a:endParaRPr>
          </a:p>
        </p:txBody>
      </p:sp>
      <p:pic>
        <p:nvPicPr>
          <p:cNvPr descr=" " id="513" name="Google Shape;513;p20"/>
          <p:cNvPicPr preferRelativeResize="0"/>
          <p:nvPr/>
        </p:nvPicPr>
        <p:blipFill rotWithShape="1">
          <a:blip r:embed="rId17">
            <a:alphaModFix/>
          </a:blip>
          <a:srcRect b="0" l="0" r="0" t="0"/>
          <a:stretch/>
        </p:blipFill>
        <p:spPr>
          <a:xfrm>
            <a:off x="12574572" y="5130800"/>
            <a:ext cx="1117740" cy="1117600"/>
          </a:xfrm>
          <a:prstGeom prst="rect">
            <a:avLst/>
          </a:prstGeom>
          <a:noFill/>
          <a:ln>
            <a:noFill/>
          </a:ln>
        </p:spPr>
      </p:pic>
      <p:pic>
        <p:nvPicPr>
          <p:cNvPr descr=" " id="514" name="Google Shape;514;p20"/>
          <p:cNvPicPr preferRelativeResize="0"/>
          <p:nvPr/>
        </p:nvPicPr>
        <p:blipFill rotWithShape="1">
          <a:blip r:embed="rId18">
            <a:alphaModFix/>
          </a:blip>
          <a:srcRect b="0" l="0" r="0" t="0"/>
          <a:stretch/>
        </p:blipFill>
        <p:spPr>
          <a:xfrm>
            <a:off x="3353219" y="4495800"/>
            <a:ext cx="17680610" cy="12700"/>
          </a:xfrm>
          <a:prstGeom prst="rect">
            <a:avLst/>
          </a:prstGeom>
          <a:noFill/>
          <a:ln>
            <a:noFill/>
          </a:ln>
        </p:spPr>
      </p:pic>
      <p:pic>
        <p:nvPicPr>
          <p:cNvPr descr=" " id="515" name="Google Shape;515;p20"/>
          <p:cNvPicPr preferRelativeResize="0"/>
          <p:nvPr/>
        </p:nvPicPr>
        <p:blipFill rotWithShape="1">
          <a:blip r:embed="rId19">
            <a:alphaModFix/>
          </a:blip>
          <a:srcRect b="0" l="0" r="0" t="0"/>
          <a:stretch/>
        </p:blipFill>
        <p:spPr>
          <a:xfrm>
            <a:off x="13006426" y="4102100"/>
            <a:ext cx="12702" cy="406400"/>
          </a:xfrm>
          <a:prstGeom prst="rect">
            <a:avLst/>
          </a:prstGeom>
          <a:noFill/>
          <a:ln>
            <a:noFill/>
          </a:ln>
        </p:spPr>
      </p:pic>
      <p:pic>
        <p:nvPicPr>
          <p:cNvPr descr=" " id="516" name="Google Shape;516;p20"/>
          <p:cNvPicPr preferRelativeResize="0"/>
          <p:nvPr/>
        </p:nvPicPr>
        <p:blipFill rotWithShape="1">
          <a:blip r:embed="rId20">
            <a:alphaModFix/>
          </a:blip>
          <a:srcRect b="0" l="0" r="0" t="0"/>
          <a:stretch/>
        </p:blipFill>
        <p:spPr>
          <a:xfrm>
            <a:off x="3353219" y="4508500"/>
            <a:ext cx="12702" cy="419100"/>
          </a:xfrm>
          <a:prstGeom prst="rect">
            <a:avLst/>
          </a:prstGeom>
          <a:noFill/>
          <a:ln>
            <a:noFill/>
          </a:ln>
        </p:spPr>
      </p:pic>
      <p:pic>
        <p:nvPicPr>
          <p:cNvPr descr=" " id="517" name="Google Shape;517;p20"/>
          <p:cNvPicPr preferRelativeResize="0"/>
          <p:nvPr/>
        </p:nvPicPr>
        <p:blipFill rotWithShape="1">
          <a:blip r:embed="rId20">
            <a:alphaModFix/>
          </a:blip>
          <a:srcRect b="0" l="0" r="0" t="0"/>
          <a:stretch/>
        </p:blipFill>
        <p:spPr>
          <a:xfrm>
            <a:off x="9513489" y="4508500"/>
            <a:ext cx="12702" cy="419100"/>
          </a:xfrm>
          <a:prstGeom prst="rect">
            <a:avLst/>
          </a:prstGeom>
          <a:noFill/>
          <a:ln>
            <a:noFill/>
          </a:ln>
        </p:spPr>
      </p:pic>
      <p:pic>
        <p:nvPicPr>
          <p:cNvPr descr=" " id="518" name="Google Shape;518;p20"/>
          <p:cNvPicPr preferRelativeResize="0"/>
          <p:nvPr/>
        </p:nvPicPr>
        <p:blipFill rotWithShape="1">
          <a:blip r:embed="rId20">
            <a:alphaModFix/>
          </a:blip>
          <a:srcRect b="0" l="0" r="0" t="0"/>
          <a:stretch/>
        </p:blipFill>
        <p:spPr>
          <a:xfrm>
            <a:off x="15407026" y="4508500"/>
            <a:ext cx="12702" cy="419100"/>
          </a:xfrm>
          <a:prstGeom prst="rect">
            <a:avLst/>
          </a:prstGeom>
          <a:noFill/>
          <a:ln>
            <a:noFill/>
          </a:ln>
        </p:spPr>
      </p:pic>
      <p:pic>
        <p:nvPicPr>
          <p:cNvPr descr=" " id="519" name="Google Shape;519;p20"/>
          <p:cNvPicPr preferRelativeResize="0"/>
          <p:nvPr/>
        </p:nvPicPr>
        <p:blipFill rotWithShape="1">
          <a:blip r:embed="rId20">
            <a:alphaModFix/>
          </a:blip>
          <a:srcRect b="0" l="0" r="0" t="0"/>
          <a:stretch/>
        </p:blipFill>
        <p:spPr>
          <a:xfrm>
            <a:off x="21021127" y="4508500"/>
            <a:ext cx="12702" cy="419100"/>
          </a:xfrm>
          <a:prstGeom prst="rect">
            <a:avLst/>
          </a:prstGeom>
          <a:noFill/>
          <a:ln>
            <a:noFill/>
          </a:ln>
        </p:spPr>
      </p:pic>
      <p:pic>
        <p:nvPicPr>
          <p:cNvPr descr=" " id="520" name="Google Shape;520;p20"/>
          <p:cNvPicPr preferRelativeResize="0"/>
          <p:nvPr/>
        </p:nvPicPr>
        <p:blipFill rotWithShape="1">
          <a:blip r:embed="rId21">
            <a:alphaModFix/>
          </a:blip>
          <a:srcRect b="0" l="0" r="0" t="0"/>
          <a:stretch/>
        </p:blipFill>
        <p:spPr>
          <a:xfrm>
            <a:off x="3353219" y="6464300"/>
            <a:ext cx="12702" cy="812800"/>
          </a:xfrm>
          <a:prstGeom prst="rect">
            <a:avLst/>
          </a:prstGeom>
          <a:noFill/>
          <a:ln>
            <a:noFill/>
          </a:ln>
        </p:spPr>
      </p:pic>
      <p:pic>
        <p:nvPicPr>
          <p:cNvPr descr=" " id="521" name="Google Shape;521;p20"/>
          <p:cNvPicPr preferRelativeResize="0"/>
          <p:nvPr/>
        </p:nvPicPr>
        <p:blipFill rotWithShape="1">
          <a:blip r:embed="rId21">
            <a:alphaModFix/>
          </a:blip>
          <a:srcRect b="0" l="0" r="0" t="0"/>
          <a:stretch/>
        </p:blipFill>
        <p:spPr>
          <a:xfrm>
            <a:off x="9513489" y="6464300"/>
            <a:ext cx="12702" cy="812800"/>
          </a:xfrm>
          <a:prstGeom prst="rect">
            <a:avLst/>
          </a:prstGeom>
          <a:noFill/>
          <a:ln>
            <a:noFill/>
          </a:ln>
        </p:spPr>
      </p:pic>
      <p:pic>
        <p:nvPicPr>
          <p:cNvPr descr=" " id="522" name="Google Shape;522;p20"/>
          <p:cNvPicPr preferRelativeResize="0"/>
          <p:nvPr/>
        </p:nvPicPr>
        <p:blipFill rotWithShape="1">
          <a:blip r:embed="rId21">
            <a:alphaModFix/>
          </a:blip>
          <a:srcRect b="0" l="0" r="0" t="0"/>
          <a:stretch/>
        </p:blipFill>
        <p:spPr>
          <a:xfrm>
            <a:off x="15407026" y="6464300"/>
            <a:ext cx="12702" cy="812800"/>
          </a:xfrm>
          <a:prstGeom prst="rect">
            <a:avLst/>
          </a:prstGeom>
          <a:noFill/>
          <a:ln>
            <a:noFill/>
          </a:ln>
        </p:spPr>
      </p:pic>
      <p:pic>
        <p:nvPicPr>
          <p:cNvPr descr=" " id="523" name="Google Shape;523;p20"/>
          <p:cNvPicPr preferRelativeResize="0"/>
          <p:nvPr/>
        </p:nvPicPr>
        <p:blipFill rotWithShape="1">
          <a:blip r:embed="rId21">
            <a:alphaModFix/>
          </a:blip>
          <a:srcRect b="0" l="0" r="0" t="0"/>
          <a:stretch/>
        </p:blipFill>
        <p:spPr>
          <a:xfrm>
            <a:off x="21021127" y="6464300"/>
            <a:ext cx="12702" cy="812800"/>
          </a:xfrm>
          <a:prstGeom prst="rect">
            <a:avLst/>
          </a:prstGeom>
          <a:noFill/>
          <a:ln>
            <a:noFill/>
          </a:ln>
        </p:spPr>
      </p:pic>
      <p:pic>
        <p:nvPicPr>
          <p:cNvPr descr=" " id="524" name="Google Shape;524;p20"/>
          <p:cNvPicPr preferRelativeResize="0"/>
          <p:nvPr/>
        </p:nvPicPr>
        <p:blipFill rotWithShape="1">
          <a:blip r:embed="rId21">
            <a:alphaModFix/>
          </a:blip>
          <a:srcRect b="0" l="0" r="0" t="0"/>
          <a:stretch/>
        </p:blipFill>
        <p:spPr>
          <a:xfrm>
            <a:off x="9513489" y="8826500"/>
            <a:ext cx="12702" cy="812800"/>
          </a:xfrm>
          <a:prstGeom prst="rect">
            <a:avLst/>
          </a:prstGeom>
          <a:noFill/>
          <a:ln>
            <a:noFill/>
          </a:ln>
        </p:spPr>
      </p:pic>
      <p:pic>
        <p:nvPicPr>
          <p:cNvPr descr=" " id="525" name="Google Shape;525;p20"/>
          <p:cNvPicPr preferRelativeResize="0"/>
          <p:nvPr/>
        </p:nvPicPr>
        <p:blipFill rotWithShape="1">
          <a:blip r:embed="rId21">
            <a:alphaModFix/>
          </a:blip>
          <a:srcRect b="0" l="0" r="0" t="0"/>
          <a:stretch/>
        </p:blipFill>
        <p:spPr>
          <a:xfrm>
            <a:off x="15407026" y="8826500"/>
            <a:ext cx="12702" cy="812800"/>
          </a:xfrm>
          <a:prstGeom prst="rect">
            <a:avLst/>
          </a:prstGeom>
          <a:noFill/>
          <a:ln>
            <a:noFill/>
          </a:ln>
        </p:spPr>
      </p:pic>
      <p:sp>
        <p:nvSpPr>
          <p:cNvPr id="526" name="Google Shape;526;p20"/>
          <p:cNvSpPr/>
          <p:nvPr/>
        </p:nvSpPr>
        <p:spPr>
          <a:xfrm>
            <a:off x="7747968" y="12801600"/>
            <a:ext cx="8289903"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Chakra Petch"/>
              <a:buNone/>
            </a:pPr>
            <a:r>
              <a:rPr b="0" i="0" lang="en-US" sz="3200" u="none" cap="none" strike="noStrike">
                <a:solidFill>
                  <a:srgbClr val="000000"/>
                </a:solidFill>
                <a:latin typeface="Chakra Petch"/>
                <a:ea typeface="Chakra Petch"/>
                <a:cs typeface="Chakra Petch"/>
                <a:sym typeface="Chakra Petch"/>
              </a:rPr>
              <a:t>To download more editable chart, </a:t>
            </a:r>
            <a:r>
              <a:rPr b="0" i="0" lang="en-US" sz="3200" u="sng" cap="none" strike="noStrike">
                <a:solidFill>
                  <a:srgbClr val="000000"/>
                </a:solidFill>
                <a:latin typeface="Montserrat"/>
                <a:ea typeface="Montserrat"/>
                <a:cs typeface="Montserrat"/>
                <a:sym typeface="Montserrat"/>
                <a:hlinkClick r:id="rId22">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527" name="Google Shape;527;p20"/>
          <p:cNvSpPr/>
          <p:nvPr/>
        </p:nvSpPr>
        <p:spPr>
          <a:xfrm>
            <a:off x="6985873" y="571500"/>
            <a:ext cx="10754011"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usso One"/>
              <a:buNone/>
            </a:pPr>
            <a:r>
              <a:rPr b="0" i="0" lang="en-US" sz="8000" u="none" cap="none" strike="noStrike">
                <a:solidFill>
                  <a:srgbClr val="272727"/>
                </a:solidFill>
                <a:latin typeface="Russo One"/>
                <a:ea typeface="Russo One"/>
                <a:cs typeface="Russo One"/>
                <a:sym typeface="Russo One"/>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B5"/>
        </a:solidFill>
      </p:bgPr>
    </p:bg>
    <p:spTree>
      <p:nvGrpSpPr>
        <p:cNvPr id="532" name="Shape 532"/>
        <p:cNvGrpSpPr/>
        <p:nvPr/>
      </p:nvGrpSpPr>
      <p:grpSpPr>
        <a:xfrm>
          <a:off x="0" y="0"/>
          <a:ext cx="0" cy="0"/>
          <a:chOff x="0" y="0"/>
          <a:chExt cx="0" cy="0"/>
        </a:xfrm>
      </p:grpSpPr>
      <p:pic>
        <p:nvPicPr>
          <p:cNvPr descr=" " id="533" name="Google Shape;533;p21"/>
          <p:cNvPicPr preferRelativeResize="0"/>
          <p:nvPr/>
        </p:nvPicPr>
        <p:blipFill rotWithShape="1">
          <a:blip r:embed="rId3">
            <a:alphaModFix/>
          </a:blip>
          <a:srcRect b="0" l="0" r="0" t="0"/>
          <a:stretch/>
        </p:blipFill>
        <p:spPr>
          <a:xfrm>
            <a:off x="13285861" y="0"/>
            <a:ext cx="11101187" cy="12014200"/>
          </a:xfrm>
          <a:prstGeom prst="rect">
            <a:avLst/>
          </a:prstGeom>
          <a:noFill/>
          <a:ln>
            <a:noFill/>
          </a:ln>
        </p:spPr>
      </p:pic>
      <p:sp>
        <p:nvSpPr>
          <p:cNvPr id="534" name="Google Shape;534;p2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5" name="Google Shape;535;p2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36" name="Google Shape;536;p21"/>
          <p:cNvSpPr/>
          <p:nvPr/>
        </p:nvSpPr>
        <p:spPr>
          <a:xfrm rot="-5400000">
            <a:off x="22204468" y="8326859"/>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5">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537" name="Google Shape;537;p21"/>
          <p:cNvPicPr preferRelativeResize="0"/>
          <p:nvPr/>
        </p:nvPicPr>
        <p:blipFill rotWithShape="1">
          <a:blip r:embed="rId6">
            <a:alphaModFix/>
          </a:blip>
          <a:srcRect b="0" l="0" r="0" t="0"/>
          <a:stretch/>
        </p:blipFill>
        <p:spPr>
          <a:xfrm>
            <a:off x="10961470" y="406400"/>
            <a:ext cx="13006426" cy="13004800"/>
          </a:xfrm>
          <a:prstGeom prst="rect">
            <a:avLst/>
          </a:prstGeom>
          <a:noFill/>
          <a:ln>
            <a:noFill/>
          </a:ln>
        </p:spPr>
      </p:pic>
      <p:sp>
        <p:nvSpPr>
          <p:cNvPr id="538" name="Google Shape;538;p21"/>
          <p:cNvSpPr/>
          <p:nvPr/>
        </p:nvSpPr>
        <p:spPr>
          <a:xfrm>
            <a:off x="1257457" y="2667000"/>
            <a:ext cx="11088486" cy="8382000"/>
          </a:xfrm>
          <a:prstGeom prst="roundRect">
            <a:avLst>
              <a:gd fmla="val 151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21"/>
          <p:cNvSpPr/>
          <p:nvPr/>
        </p:nvSpPr>
        <p:spPr>
          <a:xfrm>
            <a:off x="2070359" y="3479800"/>
            <a:ext cx="9801392" cy="2777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usso One"/>
              <a:buNone/>
            </a:pPr>
            <a:r>
              <a:rPr b="0" i="0" lang="en-US" sz="8000" u="none" cap="none" strike="noStrike">
                <a:solidFill>
                  <a:srgbClr val="272727"/>
                </a:solidFill>
                <a:latin typeface="Russo One"/>
                <a:ea typeface="Russo One"/>
                <a:cs typeface="Russo One"/>
                <a:sym typeface="Russo One"/>
              </a:rPr>
              <a:t>Thank you for choosing EaTemp</a:t>
            </a:r>
            <a:endParaRPr b="0" i="0" sz="8000" u="none" cap="none" strike="noStrike">
              <a:solidFill>
                <a:schemeClr val="dk1"/>
              </a:solidFill>
              <a:latin typeface="Calibri"/>
              <a:ea typeface="Calibri"/>
              <a:cs typeface="Calibri"/>
              <a:sym typeface="Calibri"/>
            </a:endParaRPr>
          </a:p>
        </p:txBody>
      </p:sp>
      <p:sp>
        <p:nvSpPr>
          <p:cNvPr id="540" name="Google Shape;540;p21"/>
          <p:cNvSpPr/>
          <p:nvPr/>
        </p:nvSpPr>
        <p:spPr>
          <a:xfrm>
            <a:off x="2070359" y="6527800"/>
            <a:ext cx="9598166" cy="384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hakra Petch"/>
              <a:buNone/>
            </a:pPr>
            <a:r>
              <a:rPr b="0" i="0" lang="en-US" sz="3200" u="none" cap="none" strike="noStrike">
                <a:solidFill>
                  <a:srgbClr val="0E0E0E"/>
                </a:solidFill>
                <a:latin typeface="Chakra Petch"/>
                <a:ea typeface="Chakra Petch"/>
                <a:cs typeface="Chakra Petch"/>
                <a:sym typeface="Chakra Petch"/>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Chakra Petch"/>
              <a:buNone/>
            </a:pPr>
            <a:r>
              <a:rPr b="0" i="0" lang="en-US" sz="3200" u="none" cap="none" strike="noStrike">
                <a:solidFill>
                  <a:srgbClr val="0E0E0E"/>
                </a:solidFill>
                <a:latin typeface="Chakra Petch"/>
                <a:ea typeface="Chakra Petch"/>
                <a:cs typeface="Chakra Petch"/>
                <a:sym typeface="Chakra Petch"/>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B5"/>
        </a:solidFill>
      </p:bgPr>
    </p:bg>
    <p:spTree>
      <p:nvGrpSpPr>
        <p:cNvPr id="40" name="Shape 40"/>
        <p:cNvGrpSpPr/>
        <p:nvPr/>
      </p:nvGrpSpPr>
      <p:grpSpPr>
        <a:xfrm>
          <a:off x="0" y="0"/>
          <a:ext cx="0" cy="0"/>
          <a:chOff x="0" y="0"/>
          <a:chExt cx="0" cy="0"/>
        </a:xfrm>
      </p:grpSpPr>
      <p:pic>
        <p:nvPicPr>
          <p:cNvPr descr=" " id="41" name="Google Shape;41;p3"/>
          <p:cNvPicPr preferRelativeResize="0"/>
          <p:nvPr/>
        </p:nvPicPr>
        <p:blipFill rotWithShape="1">
          <a:blip r:embed="rId3">
            <a:alphaModFix/>
          </a:blip>
          <a:srcRect b="0" l="0" r="0" t="0"/>
          <a:stretch/>
        </p:blipFill>
        <p:spPr>
          <a:xfrm>
            <a:off x="14225778" y="76200"/>
            <a:ext cx="10161270" cy="13639800"/>
          </a:xfrm>
          <a:prstGeom prst="rect">
            <a:avLst/>
          </a:prstGeom>
          <a:noFill/>
          <a:ln>
            <a:noFill/>
          </a:ln>
        </p:spPr>
      </p:pic>
      <p:sp>
        <p:nvSpPr>
          <p:cNvPr id="42" name="Google Shape;42;p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 name="Google Shape;43;p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4" name="Google Shape;44;p3"/>
          <p:cNvSpPr/>
          <p:nvPr/>
        </p:nvSpPr>
        <p:spPr>
          <a:xfrm>
            <a:off x="1308264" y="1320800"/>
            <a:ext cx="15123357" cy="249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usso One"/>
              <a:buNone/>
            </a:pPr>
            <a:r>
              <a:rPr b="0" i="0" lang="en-US" sz="12800" u="none" cap="none" strike="noStrike">
                <a:solidFill>
                  <a:srgbClr val="272727"/>
                </a:solidFill>
                <a:latin typeface="Russo One"/>
                <a:ea typeface="Russo One"/>
                <a:cs typeface="Russo One"/>
                <a:sym typeface="Russo One"/>
              </a:rPr>
              <a:t>Table of Contents</a:t>
            </a:r>
            <a:endParaRPr b="0" i="0" sz="12800" u="none" cap="none" strike="noStrike">
              <a:solidFill>
                <a:schemeClr val="dk1"/>
              </a:solidFill>
              <a:latin typeface="Calibri"/>
              <a:ea typeface="Calibri"/>
              <a:cs typeface="Calibri"/>
              <a:sym typeface="Calibri"/>
            </a:endParaRPr>
          </a:p>
        </p:txBody>
      </p:sp>
      <p:sp>
        <p:nvSpPr>
          <p:cNvPr id="45" name="Google Shape;45;p3"/>
          <p:cNvSpPr/>
          <p:nvPr/>
        </p:nvSpPr>
        <p:spPr>
          <a:xfrm>
            <a:off x="1308264" y="4051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3"/>
          <p:cNvSpPr/>
          <p:nvPr/>
        </p:nvSpPr>
        <p:spPr>
          <a:xfrm>
            <a:off x="1308264" y="4051300"/>
            <a:ext cx="1625803" cy="1625600"/>
          </a:xfrm>
          <a:prstGeom prst="roundRect">
            <a:avLst>
              <a:gd fmla="val 781313" name="adj"/>
            </a:avLst>
          </a:prstGeom>
          <a:solidFill>
            <a:srgbClr val="DE85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3"/>
          <p:cNvSpPr/>
          <p:nvPr/>
        </p:nvSpPr>
        <p:spPr>
          <a:xfrm>
            <a:off x="1689311" y="4394200"/>
            <a:ext cx="863708" cy="93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01</a:t>
            </a:r>
            <a:endParaRPr b="0" i="0" sz="4800" u="none" cap="none" strike="noStrike">
              <a:solidFill>
                <a:schemeClr val="dk1"/>
              </a:solidFill>
              <a:latin typeface="Calibri"/>
              <a:ea typeface="Calibri"/>
              <a:cs typeface="Calibri"/>
              <a:sym typeface="Calibri"/>
            </a:endParaRPr>
          </a:p>
        </p:txBody>
      </p:sp>
      <p:sp>
        <p:nvSpPr>
          <p:cNvPr id="48" name="Google Shape;48;p3"/>
          <p:cNvSpPr/>
          <p:nvPr/>
        </p:nvSpPr>
        <p:spPr>
          <a:xfrm>
            <a:off x="3137292" y="4178300"/>
            <a:ext cx="5487086"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3"/>
          <p:cNvSpPr/>
          <p:nvPr/>
        </p:nvSpPr>
        <p:spPr>
          <a:xfrm>
            <a:off x="3137292" y="4178300"/>
            <a:ext cx="5690311"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Introduction</a:t>
            </a:r>
            <a:endParaRPr b="0" i="0" sz="4800" u="none" cap="none" strike="noStrike">
              <a:solidFill>
                <a:schemeClr val="dk1"/>
              </a:solidFill>
              <a:latin typeface="Calibri"/>
              <a:ea typeface="Calibri"/>
              <a:cs typeface="Calibri"/>
              <a:sym typeface="Calibri"/>
            </a:endParaRPr>
          </a:p>
        </p:txBody>
      </p:sp>
      <p:sp>
        <p:nvSpPr>
          <p:cNvPr id="50" name="Google Shape;50;p3"/>
          <p:cNvSpPr/>
          <p:nvPr/>
        </p:nvSpPr>
        <p:spPr>
          <a:xfrm>
            <a:off x="3137292" y="5016500"/>
            <a:ext cx="5622569"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hakra Petch"/>
              <a:buNone/>
            </a:pPr>
            <a:r>
              <a:rPr b="0" i="0" lang="en-US" sz="3200" u="none" cap="none" strike="noStrike">
                <a:solidFill>
                  <a:srgbClr val="0E0E0E"/>
                </a:solidFill>
                <a:latin typeface="Chakra Petch"/>
                <a:ea typeface="Chakra Petch"/>
                <a:cs typeface="Chakra Petch"/>
                <a:sym typeface="Chakra Petch"/>
              </a:rPr>
              <a:t>The Extraordinary Realm</a:t>
            </a:r>
            <a:endParaRPr b="0" i="0" sz="3200" u="none" cap="none" strike="noStrike">
              <a:solidFill>
                <a:schemeClr val="dk1"/>
              </a:solidFill>
              <a:latin typeface="Calibri"/>
              <a:ea typeface="Calibri"/>
              <a:cs typeface="Calibri"/>
              <a:sym typeface="Calibri"/>
            </a:endParaRPr>
          </a:p>
        </p:txBody>
      </p:sp>
      <p:sp>
        <p:nvSpPr>
          <p:cNvPr id="51" name="Google Shape;51;p3"/>
          <p:cNvSpPr/>
          <p:nvPr/>
        </p:nvSpPr>
        <p:spPr>
          <a:xfrm>
            <a:off x="8776797" y="4051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3"/>
          <p:cNvSpPr/>
          <p:nvPr/>
        </p:nvSpPr>
        <p:spPr>
          <a:xfrm>
            <a:off x="8776797" y="4051300"/>
            <a:ext cx="1625803" cy="1625600"/>
          </a:xfrm>
          <a:prstGeom prst="roundRect">
            <a:avLst>
              <a:gd fmla="val 781313" name="adj"/>
            </a:avLst>
          </a:prstGeom>
          <a:solidFill>
            <a:srgbClr val="DE85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3"/>
          <p:cNvSpPr/>
          <p:nvPr/>
        </p:nvSpPr>
        <p:spPr>
          <a:xfrm>
            <a:off x="9100687" y="4394200"/>
            <a:ext cx="978022" cy="93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02</a:t>
            </a:r>
            <a:endParaRPr b="0" i="0" sz="4800" u="none" cap="none" strike="noStrike">
              <a:solidFill>
                <a:schemeClr val="dk1"/>
              </a:solidFill>
              <a:latin typeface="Calibri"/>
              <a:ea typeface="Calibri"/>
              <a:cs typeface="Calibri"/>
              <a:sym typeface="Calibri"/>
            </a:endParaRPr>
          </a:p>
        </p:txBody>
      </p:sp>
      <p:sp>
        <p:nvSpPr>
          <p:cNvPr id="54" name="Google Shape;54;p3"/>
          <p:cNvSpPr/>
          <p:nvPr/>
        </p:nvSpPr>
        <p:spPr>
          <a:xfrm>
            <a:off x="10605826" y="4178300"/>
            <a:ext cx="5487086"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3"/>
          <p:cNvSpPr/>
          <p:nvPr/>
        </p:nvSpPr>
        <p:spPr>
          <a:xfrm>
            <a:off x="10605826" y="4178300"/>
            <a:ext cx="5690311"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Encounters</a:t>
            </a:r>
            <a:endParaRPr b="0" i="0" sz="4800" u="none" cap="none" strike="noStrike">
              <a:solidFill>
                <a:schemeClr val="dk1"/>
              </a:solidFill>
              <a:latin typeface="Calibri"/>
              <a:ea typeface="Calibri"/>
              <a:cs typeface="Calibri"/>
              <a:sym typeface="Calibri"/>
            </a:endParaRPr>
          </a:p>
        </p:txBody>
      </p:sp>
      <p:sp>
        <p:nvSpPr>
          <p:cNvPr id="56" name="Google Shape;56;p3"/>
          <p:cNvSpPr/>
          <p:nvPr/>
        </p:nvSpPr>
        <p:spPr>
          <a:xfrm>
            <a:off x="10605826" y="5016500"/>
            <a:ext cx="5622569"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hakra Petch"/>
              <a:buNone/>
            </a:pPr>
            <a:r>
              <a:rPr b="0" i="0" lang="en-US" sz="3200" u="none" cap="none" strike="noStrike">
                <a:solidFill>
                  <a:srgbClr val="0E0E0E"/>
                </a:solidFill>
                <a:latin typeface="Chakra Petch"/>
                <a:ea typeface="Chakra Petch"/>
                <a:cs typeface="Chakra Petch"/>
                <a:sym typeface="Chakra Petch"/>
              </a:rPr>
              <a:t>Unicorn Sightings</a:t>
            </a:r>
            <a:endParaRPr b="0" i="0" sz="3200" u="none" cap="none" strike="noStrike">
              <a:solidFill>
                <a:schemeClr val="dk1"/>
              </a:solidFill>
              <a:latin typeface="Calibri"/>
              <a:ea typeface="Calibri"/>
              <a:cs typeface="Calibri"/>
              <a:sym typeface="Calibri"/>
            </a:endParaRPr>
          </a:p>
        </p:txBody>
      </p:sp>
      <p:sp>
        <p:nvSpPr>
          <p:cNvPr id="57" name="Google Shape;57;p3"/>
          <p:cNvSpPr/>
          <p:nvPr/>
        </p:nvSpPr>
        <p:spPr>
          <a:xfrm>
            <a:off x="1308264" y="70358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3"/>
          <p:cNvSpPr/>
          <p:nvPr/>
        </p:nvSpPr>
        <p:spPr>
          <a:xfrm>
            <a:off x="1308264" y="7035800"/>
            <a:ext cx="1625803" cy="1625600"/>
          </a:xfrm>
          <a:prstGeom prst="roundRect">
            <a:avLst>
              <a:gd fmla="val 781313" name="adj"/>
            </a:avLst>
          </a:prstGeom>
          <a:solidFill>
            <a:srgbClr val="DE85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3"/>
          <p:cNvSpPr/>
          <p:nvPr/>
        </p:nvSpPr>
        <p:spPr>
          <a:xfrm>
            <a:off x="1625803" y="7378700"/>
            <a:ext cx="990724" cy="93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03</a:t>
            </a:r>
            <a:endParaRPr b="0" i="0" sz="4800" u="none" cap="none" strike="noStrike">
              <a:solidFill>
                <a:schemeClr val="dk1"/>
              </a:solidFill>
              <a:latin typeface="Calibri"/>
              <a:ea typeface="Calibri"/>
              <a:cs typeface="Calibri"/>
              <a:sym typeface="Calibri"/>
            </a:endParaRPr>
          </a:p>
        </p:txBody>
      </p:sp>
      <p:sp>
        <p:nvSpPr>
          <p:cNvPr id="60" name="Google Shape;60;p3"/>
          <p:cNvSpPr/>
          <p:nvPr/>
        </p:nvSpPr>
        <p:spPr>
          <a:xfrm>
            <a:off x="3137292" y="7162800"/>
            <a:ext cx="5487086"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3"/>
          <p:cNvSpPr/>
          <p:nvPr/>
        </p:nvSpPr>
        <p:spPr>
          <a:xfrm>
            <a:off x="3137292" y="7162800"/>
            <a:ext cx="5690311"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Wonders</a:t>
            </a:r>
            <a:endParaRPr b="0" i="0" sz="4800" u="none" cap="none" strike="noStrike">
              <a:solidFill>
                <a:schemeClr val="dk1"/>
              </a:solidFill>
              <a:latin typeface="Calibri"/>
              <a:ea typeface="Calibri"/>
              <a:cs typeface="Calibri"/>
              <a:sym typeface="Calibri"/>
            </a:endParaRPr>
          </a:p>
        </p:txBody>
      </p:sp>
      <p:sp>
        <p:nvSpPr>
          <p:cNvPr id="62" name="Google Shape;62;p3"/>
          <p:cNvSpPr/>
          <p:nvPr/>
        </p:nvSpPr>
        <p:spPr>
          <a:xfrm>
            <a:off x="3137292" y="8001000"/>
            <a:ext cx="5622569"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hakra Petch"/>
              <a:buNone/>
            </a:pPr>
            <a:r>
              <a:rPr b="0" i="0" lang="en-US" sz="3200" u="none" cap="none" strike="noStrike">
                <a:solidFill>
                  <a:srgbClr val="0E0E0E"/>
                </a:solidFill>
                <a:latin typeface="Chakra Petch"/>
                <a:ea typeface="Chakra Petch"/>
                <a:cs typeface="Chakra Petch"/>
                <a:sym typeface="Chakra Petch"/>
              </a:rPr>
              <a:t>Wishes Granted</a:t>
            </a:r>
            <a:endParaRPr b="0" i="0" sz="3200" u="none" cap="none" strike="noStrike">
              <a:solidFill>
                <a:schemeClr val="dk1"/>
              </a:solidFill>
              <a:latin typeface="Calibri"/>
              <a:ea typeface="Calibri"/>
              <a:cs typeface="Calibri"/>
              <a:sym typeface="Calibri"/>
            </a:endParaRPr>
          </a:p>
        </p:txBody>
      </p:sp>
      <p:sp>
        <p:nvSpPr>
          <p:cNvPr id="63" name="Google Shape;63;p3"/>
          <p:cNvSpPr/>
          <p:nvPr/>
        </p:nvSpPr>
        <p:spPr>
          <a:xfrm>
            <a:off x="8776797" y="70358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3"/>
          <p:cNvSpPr/>
          <p:nvPr/>
        </p:nvSpPr>
        <p:spPr>
          <a:xfrm>
            <a:off x="8776797" y="7035800"/>
            <a:ext cx="1625803" cy="1625600"/>
          </a:xfrm>
          <a:prstGeom prst="roundRect">
            <a:avLst>
              <a:gd fmla="val 781313" name="adj"/>
            </a:avLst>
          </a:prstGeom>
          <a:solidFill>
            <a:srgbClr val="DE85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3"/>
          <p:cNvSpPr/>
          <p:nvPr/>
        </p:nvSpPr>
        <p:spPr>
          <a:xfrm>
            <a:off x="9081635" y="7378700"/>
            <a:ext cx="1016127" cy="93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04</a:t>
            </a:r>
            <a:endParaRPr b="0" i="0" sz="4800" u="none" cap="none" strike="noStrike">
              <a:solidFill>
                <a:schemeClr val="dk1"/>
              </a:solidFill>
              <a:latin typeface="Calibri"/>
              <a:ea typeface="Calibri"/>
              <a:cs typeface="Calibri"/>
              <a:sym typeface="Calibri"/>
            </a:endParaRPr>
          </a:p>
        </p:txBody>
      </p:sp>
      <p:sp>
        <p:nvSpPr>
          <p:cNvPr id="66" name="Google Shape;66;p3"/>
          <p:cNvSpPr/>
          <p:nvPr/>
        </p:nvSpPr>
        <p:spPr>
          <a:xfrm>
            <a:off x="10605826" y="7162800"/>
            <a:ext cx="5487086"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3"/>
          <p:cNvSpPr/>
          <p:nvPr/>
        </p:nvSpPr>
        <p:spPr>
          <a:xfrm>
            <a:off x="10605826" y="7162800"/>
            <a:ext cx="5690311"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Magic</a:t>
            </a:r>
            <a:endParaRPr b="0" i="0" sz="4800" u="none" cap="none" strike="noStrike">
              <a:solidFill>
                <a:schemeClr val="dk1"/>
              </a:solidFill>
              <a:latin typeface="Calibri"/>
              <a:ea typeface="Calibri"/>
              <a:cs typeface="Calibri"/>
              <a:sym typeface="Calibri"/>
            </a:endParaRPr>
          </a:p>
        </p:txBody>
      </p:sp>
      <p:sp>
        <p:nvSpPr>
          <p:cNvPr id="68" name="Google Shape;68;p3"/>
          <p:cNvSpPr/>
          <p:nvPr/>
        </p:nvSpPr>
        <p:spPr>
          <a:xfrm>
            <a:off x="10605826" y="8001000"/>
            <a:ext cx="5622569"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hakra Petch"/>
              <a:buNone/>
            </a:pPr>
            <a:r>
              <a:rPr b="0" i="0" lang="en-US" sz="3200" u="none" cap="none" strike="noStrike">
                <a:solidFill>
                  <a:srgbClr val="0E0E0E"/>
                </a:solidFill>
                <a:latin typeface="Chakra Petch"/>
                <a:ea typeface="Chakra Petch"/>
                <a:cs typeface="Chakra Petch"/>
                <a:sym typeface="Chakra Petch"/>
              </a:rPr>
              <a:t>Spellcasting</a:t>
            </a:r>
            <a:endParaRPr b="0" i="0" sz="3200" u="none" cap="none" strike="noStrike">
              <a:solidFill>
                <a:schemeClr val="dk1"/>
              </a:solidFill>
              <a:latin typeface="Calibri"/>
              <a:ea typeface="Calibri"/>
              <a:cs typeface="Calibri"/>
              <a:sym typeface="Calibri"/>
            </a:endParaRPr>
          </a:p>
        </p:txBody>
      </p:sp>
      <p:sp>
        <p:nvSpPr>
          <p:cNvPr id="69" name="Google Shape;69;p3"/>
          <p:cNvSpPr/>
          <p:nvPr/>
        </p:nvSpPr>
        <p:spPr>
          <a:xfrm>
            <a:off x="1308264" y="10020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
          <p:cNvSpPr/>
          <p:nvPr/>
        </p:nvSpPr>
        <p:spPr>
          <a:xfrm>
            <a:off x="1308264" y="10020300"/>
            <a:ext cx="1625803" cy="1625600"/>
          </a:xfrm>
          <a:prstGeom prst="roundRect">
            <a:avLst>
              <a:gd fmla="val 781313" name="adj"/>
            </a:avLst>
          </a:prstGeom>
          <a:solidFill>
            <a:srgbClr val="DE85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3"/>
          <p:cNvSpPr/>
          <p:nvPr/>
        </p:nvSpPr>
        <p:spPr>
          <a:xfrm>
            <a:off x="1632154" y="10363200"/>
            <a:ext cx="978022" cy="93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05</a:t>
            </a:r>
            <a:endParaRPr b="0" i="0" sz="4800" u="none" cap="none" strike="noStrike">
              <a:solidFill>
                <a:schemeClr val="dk1"/>
              </a:solidFill>
              <a:latin typeface="Calibri"/>
              <a:ea typeface="Calibri"/>
              <a:cs typeface="Calibri"/>
              <a:sym typeface="Calibri"/>
            </a:endParaRPr>
          </a:p>
        </p:txBody>
      </p:sp>
      <p:sp>
        <p:nvSpPr>
          <p:cNvPr id="72" name="Google Shape;72;p3"/>
          <p:cNvSpPr/>
          <p:nvPr/>
        </p:nvSpPr>
        <p:spPr>
          <a:xfrm>
            <a:off x="3137292" y="10147300"/>
            <a:ext cx="5487086"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3"/>
          <p:cNvSpPr/>
          <p:nvPr/>
        </p:nvSpPr>
        <p:spPr>
          <a:xfrm>
            <a:off x="3137292" y="10147300"/>
            <a:ext cx="5690311"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Adventure</a:t>
            </a:r>
            <a:endParaRPr b="0" i="0" sz="4800" u="none" cap="none" strike="noStrike">
              <a:solidFill>
                <a:schemeClr val="dk1"/>
              </a:solidFill>
              <a:latin typeface="Calibri"/>
              <a:ea typeface="Calibri"/>
              <a:cs typeface="Calibri"/>
              <a:sym typeface="Calibri"/>
            </a:endParaRPr>
          </a:p>
        </p:txBody>
      </p:sp>
      <p:sp>
        <p:nvSpPr>
          <p:cNvPr id="74" name="Google Shape;74;p3"/>
          <p:cNvSpPr/>
          <p:nvPr/>
        </p:nvSpPr>
        <p:spPr>
          <a:xfrm>
            <a:off x="3137292" y="10985500"/>
            <a:ext cx="5622569"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hakra Petch"/>
              <a:buNone/>
            </a:pPr>
            <a:r>
              <a:rPr b="0" i="0" lang="en-US" sz="3200" u="none" cap="none" strike="noStrike">
                <a:solidFill>
                  <a:srgbClr val="0E0E0E"/>
                </a:solidFill>
                <a:latin typeface="Chakra Petch"/>
                <a:ea typeface="Chakra Petch"/>
                <a:cs typeface="Chakra Petch"/>
                <a:sym typeface="Chakra Petch"/>
              </a:rPr>
              <a:t>Happily Ever After</a:t>
            </a:r>
            <a:endParaRPr b="0" i="0" sz="3200" u="none" cap="none" strike="noStrike">
              <a:solidFill>
                <a:schemeClr val="dk1"/>
              </a:solidFill>
              <a:latin typeface="Calibri"/>
              <a:ea typeface="Calibri"/>
              <a:cs typeface="Calibri"/>
              <a:sym typeface="Calibri"/>
            </a:endParaRPr>
          </a:p>
        </p:txBody>
      </p:sp>
      <p:sp>
        <p:nvSpPr>
          <p:cNvPr id="75" name="Google Shape;75;p3"/>
          <p:cNvSpPr/>
          <p:nvPr/>
        </p:nvSpPr>
        <p:spPr>
          <a:xfrm>
            <a:off x="8776797" y="10020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3"/>
          <p:cNvSpPr/>
          <p:nvPr/>
        </p:nvSpPr>
        <p:spPr>
          <a:xfrm>
            <a:off x="8776797" y="10020300"/>
            <a:ext cx="1625803" cy="1625600"/>
          </a:xfrm>
          <a:prstGeom prst="roundRect">
            <a:avLst>
              <a:gd fmla="val 781313" name="adj"/>
            </a:avLst>
          </a:prstGeom>
          <a:solidFill>
            <a:srgbClr val="DE85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3"/>
          <p:cNvSpPr/>
          <p:nvPr/>
        </p:nvSpPr>
        <p:spPr>
          <a:xfrm>
            <a:off x="9087986" y="10363200"/>
            <a:ext cx="1003425" cy="93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06</a:t>
            </a:r>
            <a:endParaRPr b="0" i="0" sz="4800" u="none" cap="none" strike="noStrike">
              <a:solidFill>
                <a:schemeClr val="dk1"/>
              </a:solidFill>
              <a:latin typeface="Calibri"/>
              <a:ea typeface="Calibri"/>
              <a:cs typeface="Calibri"/>
              <a:sym typeface="Calibri"/>
            </a:endParaRPr>
          </a:p>
        </p:txBody>
      </p:sp>
      <p:sp>
        <p:nvSpPr>
          <p:cNvPr id="78" name="Google Shape;78;p3"/>
          <p:cNvSpPr/>
          <p:nvPr/>
        </p:nvSpPr>
        <p:spPr>
          <a:xfrm>
            <a:off x="10605826" y="10147300"/>
            <a:ext cx="5487086"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3"/>
          <p:cNvSpPr/>
          <p:nvPr/>
        </p:nvSpPr>
        <p:spPr>
          <a:xfrm>
            <a:off x="10605826" y="10147300"/>
            <a:ext cx="5690311"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Conclusion</a:t>
            </a:r>
            <a:endParaRPr b="0" i="0" sz="4800" u="none" cap="none" strike="noStrike">
              <a:solidFill>
                <a:schemeClr val="dk1"/>
              </a:solidFill>
              <a:latin typeface="Calibri"/>
              <a:ea typeface="Calibri"/>
              <a:cs typeface="Calibri"/>
              <a:sym typeface="Calibri"/>
            </a:endParaRPr>
          </a:p>
        </p:txBody>
      </p:sp>
      <p:sp>
        <p:nvSpPr>
          <p:cNvPr id="80" name="Google Shape;80;p3"/>
          <p:cNvSpPr/>
          <p:nvPr/>
        </p:nvSpPr>
        <p:spPr>
          <a:xfrm>
            <a:off x="10605826" y="10985500"/>
            <a:ext cx="5622569"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hakra Petch"/>
              <a:buNone/>
            </a:pPr>
            <a:r>
              <a:rPr b="0" i="0" lang="en-US" sz="3200" u="none" cap="none" strike="noStrike">
                <a:solidFill>
                  <a:srgbClr val="0E0E0E"/>
                </a:solidFill>
                <a:latin typeface="Chakra Petch"/>
                <a:ea typeface="Chakra Petch"/>
                <a:cs typeface="Chakra Petch"/>
                <a:sym typeface="Chakra Petch"/>
              </a:rPr>
              <a:t>Embrace the Fantasy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B5"/>
        </a:solidFill>
      </p:bgPr>
    </p:bg>
    <p:spTree>
      <p:nvGrpSpPr>
        <p:cNvPr id="85" name="Shape 85"/>
        <p:cNvGrpSpPr/>
        <p:nvPr/>
      </p:nvGrpSpPr>
      <p:grpSpPr>
        <a:xfrm>
          <a:off x="0" y="0"/>
          <a:ext cx="0" cy="0"/>
          <a:chOff x="0" y="0"/>
          <a:chExt cx="0" cy="0"/>
        </a:xfrm>
      </p:grpSpPr>
      <p:pic>
        <p:nvPicPr>
          <p:cNvPr descr=" " id="86" name="Google Shape;86;p4"/>
          <p:cNvPicPr preferRelativeResize="0"/>
          <p:nvPr/>
        </p:nvPicPr>
        <p:blipFill rotWithShape="1">
          <a:blip r:embed="rId3">
            <a:alphaModFix/>
          </a:blip>
          <a:srcRect b="0" l="0" r="0" t="0"/>
          <a:stretch/>
        </p:blipFill>
        <p:spPr>
          <a:xfrm>
            <a:off x="0" y="0"/>
            <a:ext cx="15762670" cy="13716000"/>
          </a:xfrm>
          <a:prstGeom prst="rect">
            <a:avLst/>
          </a:prstGeom>
          <a:noFill/>
          <a:ln>
            <a:noFill/>
          </a:ln>
        </p:spPr>
      </p:pic>
      <p:sp>
        <p:nvSpPr>
          <p:cNvPr id="87" name="Google Shape;87;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8" name="Google Shape;88;p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89" name="Google Shape;89;p4"/>
          <p:cNvSpPr/>
          <p:nvPr/>
        </p:nvSpPr>
        <p:spPr>
          <a:xfrm>
            <a:off x="11050381" y="5067300"/>
            <a:ext cx="10377197" cy="332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4"/>
          <p:cNvSpPr/>
          <p:nvPr/>
        </p:nvSpPr>
        <p:spPr>
          <a:xfrm>
            <a:off x="10779414" y="5067300"/>
            <a:ext cx="10919131" cy="2497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Russo One"/>
              <a:buNone/>
            </a:pPr>
            <a:r>
              <a:rPr b="0" i="0" lang="en-US" sz="12800" u="none" cap="none" strike="noStrike">
                <a:solidFill>
                  <a:srgbClr val="272727"/>
                </a:solidFill>
                <a:latin typeface="Russo One"/>
                <a:ea typeface="Russo One"/>
                <a:cs typeface="Russo One"/>
                <a:sym typeface="Russo One"/>
              </a:rPr>
              <a:t>Introduction</a:t>
            </a:r>
            <a:endParaRPr b="0" i="0" sz="12800" u="none" cap="none" strike="noStrike">
              <a:solidFill>
                <a:schemeClr val="dk1"/>
              </a:solidFill>
              <a:latin typeface="Calibri"/>
              <a:ea typeface="Calibri"/>
              <a:cs typeface="Calibri"/>
              <a:sym typeface="Calibri"/>
            </a:endParaRPr>
          </a:p>
        </p:txBody>
      </p:sp>
      <p:sp>
        <p:nvSpPr>
          <p:cNvPr id="91" name="Google Shape;91;p4"/>
          <p:cNvSpPr/>
          <p:nvPr/>
        </p:nvSpPr>
        <p:spPr>
          <a:xfrm>
            <a:off x="10982639" y="7327900"/>
            <a:ext cx="10512681" cy="1202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Chakra Petch"/>
              <a:buNone/>
            </a:pPr>
            <a:r>
              <a:rPr b="0" i="0" lang="en-US" sz="3200" u="none" cap="none" strike="noStrike">
                <a:solidFill>
                  <a:srgbClr val="0E0E0E"/>
                </a:solidFill>
                <a:latin typeface="Chakra Petch"/>
                <a:ea typeface="Chakra Petch"/>
                <a:cs typeface="Chakra Petch"/>
                <a:sym typeface="Chakra Petch"/>
              </a:rPr>
              <a:t>The Fantasy Realm: Uncovering the Secrets of the Imagination and the Magic that Lies Within</a:t>
            </a:r>
            <a:endParaRPr b="0" i="0" sz="3200" u="none" cap="none" strike="noStrike">
              <a:solidFill>
                <a:schemeClr val="dk1"/>
              </a:solidFill>
              <a:latin typeface="Calibri"/>
              <a:ea typeface="Calibri"/>
              <a:cs typeface="Calibri"/>
              <a:sym typeface="Calibri"/>
            </a:endParaRPr>
          </a:p>
        </p:txBody>
      </p:sp>
      <p:pic>
        <p:nvPicPr>
          <p:cNvPr descr=" " id="92" name="Google Shape;92;p4"/>
          <p:cNvPicPr preferRelativeResize="0"/>
          <p:nvPr/>
        </p:nvPicPr>
        <p:blipFill rotWithShape="1">
          <a:blip r:embed="rId5">
            <a:alphaModFix/>
          </a:blip>
          <a:srcRect b="0" l="0" r="0" t="0"/>
          <a:stretch/>
        </p:blipFill>
        <p:spPr>
          <a:xfrm>
            <a:off x="279435" y="711200"/>
            <a:ext cx="13006426" cy="13004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B5"/>
        </a:solidFill>
      </p:bgPr>
    </p:bg>
    <p:spTree>
      <p:nvGrpSpPr>
        <p:cNvPr id="97" name="Shape 97"/>
        <p:cNvGrpSpPr/>
        <p:nvPr/>
      </p:nvGrpSpPr>
      <p:grpSpPr>
        <a:xfrm>
          <a:off x="0" y="0"/>
          <a:ext cx="0" cy="0"/>
          <a:chOff x="0" y="0"/>
          <a:chExt cx="0" cy="0"/>
        </a:xfrm>
      </p:grpSpPr>
      <p:pic>
        <p:nvPicPr>
          <p:cNvPr descr=" " id="98" name="Google Shape;98;p5"/>
          <p:cNvPicPr preferRelativeResize="0"/>
          <p:nvPr/>
        </p:nvPicPr>
        <p:blipFill rotWithShape="1">
          <a:blip r:embed="rId3">
            <a:alphaModFix/>
          </a:blip>
          <a:srcRect b="0" l="0" r="0" t="0"/>
          <a:stretch/>
        </p:blipFill>
        <p:spPr>
          <a:xfrm>
            <a:off x="13349368" y="0"/>
            <a:ext cx="11037680" cy="9944100"/>
          </a:xfrm>
          <a:prstGeom prst="rect">
            <a:avLst/>
          </a:prstGeom>
          <a:noFill/>
          <a:ln>
            <a:noFill/>
          </a:ln>
        </p:spPr>
      </p:pic>
      <p:sp>
        <p:nvSpPr>
          <p:cNvPr id="99" name="Google Shape;99;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0" name="Google Shape;100;p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01" name="Google Shape;101;p5"/>
          <p:cNvSpPr/>
          <p:nvPr/>
        </p:nvSpPr>
        <p:spPr>
          <a:xfrm>
            <a:off x="2959470" y="2743200"/>
            <a:ext cx="16495128"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usso One"/>
              <a:buNone/>
            </a:pPr>
            <a:r>
              <a:rPr b="0" i="0" lang="en-US" sz="8000" u="none" cap="none" strike="noStrike">
                <a:solidFill>
                  <a:srgbClr val="272727"/>
                </a:solidFill>
                <a:latin typeface="Russo One"/>
                <a:ea typeface="Russo One"/>
                <a:cs typeface="Russo One"/>
                <a:sym typeface="Russo One"/>
              </a:rPr>
              <a:t>The Realm of the Extraordinary</a:t>
            </a:r>
            <a:endParaRPr b="0" i="0" sz="8000" u="none" cap="none" strike="noStrike">
              <a:solidFill>
                <a:schemeClr val="dk1"/>
              </a:solidFill>
              <a:latin typeface="Calibri"/>
              <a:ea typeface="Calibri"/>
              <a:cs typeface="Calibri"/>
              <a:sym typeface="Calibri"/>
            </a:endParaRPr>
          </a:p>
        </p:txBody>
      </p:sp>
      <p:sp>
        <p:nvSpPr>
          <p:cNvPr id="102" name="Google Shape;102;p5"/>
          <p:cNvSpPr/>
          <p:nvPr/>
        </p:nvSpPr>
        <p:spPr>
          <a:xfrm>
            <a:off x="2959470" y="4737100"/>
            <a:ext cx="8861474" cy="5469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hakra Petch"/>
              <a:buNone/>
            </a:pPr>
            <a:r>
              <a:rPr b="0" i="0" lang="en-US" sz="3200" u="none" cap="none" strike="noStrike">
                <a:solidFill>
                  <a:srgbClr val="0E0E0E"/>
                </a:solidFill>
                <a:latin typeface="Chakra Petch"/>
                <a:ea typeface="Chakra Petch"/>
                <a:cs typeface="Chakra Petch"/>
                <a:sym typeface="Chakra Petch"/>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03" name="Google Shape;103;p5"/>
          <p:cNvSpPr/>
          <p:nvPr/>
        </p:nvSpPr>
        <p:spPr>
          <a:xfrm>
            <a:off x="12701588" y="4737100"/>
            <a:ext cx="8861474" cy="5469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hakra Petch"/>
              <a:buNone/>
            </a:pPr>
            <a:r>
              <a:rPr b="0" i="0" lang="en-US" sz="3200" u="none" cap="none" strike="noStrike">
                <a:solidFill>
                  <a:srgbClr val="0E0E0E"/>
                </a:solidFill>
                <a:latin typeface="Chakra Petch"/>
                <a:ea typeface="Chakra Petch"/>
                <a:cs typeface="Chakra Petch"/>
                <a:sym typeface="Chakra Petch"/>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B5"/>
        </a:solidFill>
      </p:bgPr>
    </p:bg>
    <p:spTree>
      <p:nvGrpSpPr>
        <p:cNvPr id="108" name="Shape 108"/>
        <p:cNvGrpSpPr/>
        <p:nvPr/>
      </p:nvGrpSpPr>
      <p:grpSpPr>
        <a:xfrm>
          <a:off x="0" y="0"/>
          <a:ext cx="0" cy="0"/>
          <a:chOff x="0" y="0"/>
          <a:chExt cx="0" cy="0"/>
        </a:xfrm>
      </p:grpSpPr>
      <p:pic>
        <p:nvPicPr>
          <p:cNvPr descr=" " id="109" name="Google Shape;109;p6"/>
          <p:cNvPicPr preferRelativeResize="0"/>
          <p:nvPr/>
        </p:nvPicPr>
        <p:blipFill rotWithShape="1">
          <a:blip r:embed="rId3">
            <a:alphaModFix/>
          </a:blip>
          <a:srcRect b="0" l="0" r="0" t="0"/>
          <a:stretch/>
        </p:blipFill>
        <p:spPr>
          <a:xfrm>
            <a:off x="3873984" y="0"/>
            <a:ext cx="16156419" cy="11277600"/>
          </a:xfrm>
          <a:prstGeom prst="rect">
            <a:avLst/>
          </a:prstGeom>
          <a:noFill/>
          <a:ln>
            <a:noFill/>
          </a:ln>
        </p:spPr>
      </p:pic>
      <p:sp>
        <p:nvSpPr>
          <p:cNvPr id="110" name="Google Shape;110;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1" name="Google Shape;111;p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12" name="Google Shape;112;p6"/>
          <p:cNvPicPr preferRelativeResize="0"/>
          <p:nvPr/>
        </p:nvPicPr>
        <p:blipFill rotWithShape="1">
          <a:blip r:embed="rId5">
            <a:alphaModFix/>
          </a:blip>
          <a:srcRect b="0" l="0" r="0" t="0"/>
          <a:stretch/>
        </p:blipFill>
        <p:spPr>
          <a:xfrm>
            <a:off x="0" y="0"/>
            <a:ext cx="11685461" cy="13716000"/>
          </a:xfrm>
          <a:prstGeom prst="rect">
            <a:avLst/>
          </a:prstGeom>
          <a:noFill/>
          <a:ln>
            <a:noFill/>
          </a:ln>
        </p:spPr>
      </p:pic>
      <p:sp>
        <p:nvSpPr>
          <p:cNvPr id="113" name="Google Shape;113;p6"/>
          <p:cNvSpPr/>
          <p:nvPr/>
        </p:nvSpPr>
        <p:spPr>
          <a:xfrm>
            <a:off x="13057232" y="2705100"/>
            <a:ext cx="9907238" cy="30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4" name="Google Shape;114;p6"/>
          <p:cNvPicPr preferRelativeResize="0"/>
          <p:nvPr/>
        </p:nvPicPr>
        <p:blipFill rotWithShape="1">
          <a:blip r:embed="rId6">
            <a:alphaModFix/>
          </a:blip>
          <a:srcRect b="0" l="0" r="0" t="0"/>
          <a:stretch/>
        </p:blipFill>
        <p:spPr>
          <a:xfrm>
            <a:off x="13057232" y="3259379"/>
            <a:ext cx="1625809" cy="1964842"/>
          </a:xfrm>
          <a:prstGeom prst="rect">
            <a:avLst/>
          </a:prstGeom>
          <a:noFill/>
          <a:ln>
            <a:noFill/>
          </a:ln>
        </p:spPr>
      </p:pic>
      <p:sp>
        <p:nvSpPr>
          <p:cNvPr id="115" name="Google Shape;115;p6"/>
          <p:cNvSpPr/>
          <p:nvPr/>
        </p:nvSpPr>
        <p:spPr>
          <a:xfrm>
            <a:off x="15089492" y="2705100"/>
            <a:ext cx="7874979" cy="30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6"/>
          <p:cNvSpPr/>
          <p:nvPr/>
        </p:nvSpPr>
        <p:spPr>
          <a:xfrm>
            <a:off x="15089492" y="2705100"/>
            <a:ext cx="8078204"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Unicorn Sightings</a:t>
            </a:r>
            <a:endParaRPr b="0" i="0" sz="4800" u="none" cap="none" strike="noStrike">
              <a:solidFill>
                <a:schemeClr val="dk1"/>
              </a:solidFill>
              <a:latin typeface="Calibri"/>
              <a:ea typeface="Calibri"/>
              <a:cs typeface="Calibri"/>
              <a:sym typeface="Calibri"/>
            </a:endParaRPr>
          </a:p>
        </p:txBody>
      </p:sp>
      <p:sp>
        <p:nvSpPr>
          <p:cNvPr id="117" name="Google Shape;117;p6"/>
          <p:cNvSpPr/>
          <p:nvPr/>
        </p:nvSpPr>
        <p:spPr>
          <a:xfrm>
            <a:off x="15089492" y="3644900"/>
            <a:ext cx="8010462"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hakra Petch"/>
              <a:buNone/>
            </a:pPr>
            <a:r>
              <a:rPr b="0" i="0" lang="en-US" sz="3200" u="none" cap="none" strike="noStrike">
                <a:solidFill>
                  <a:srgbClr val="0E0E0E"/>
                </a:solidFill>
                <a:latin typeface="Chakra Petch"/>
                <a:ea typeface="Chakra Petch"/>
                <a:cs typeface="Chakra Petch"/>
                <a:sym typeface="Chakra Petch"/>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18" name="Google Shape;118;p6"/>
          <p:cNvSpPr/>
          <p:nvPr/>
        </p:nvSpPr>
        <p:spPr>
          <a:xfrm>
            <a:off x="13057232" y="6858000"/>
            <a:ext cx="9907238"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9" name="Google Shape;119;p6"/>
          <p:cNvPicPr preferRelativeResize="0"/>
          <p:nvPr/>
        </p:nvPicPr>
        <p:blipFill rotWithShape="1">
          <a:blip r:embed="rId7">
            <a:alphaModFix/>
          </a:blip>
          <a:srcRect b="0" l="0" r="0" t="0"/>
          <a:stretch/>
        </p:blipFill>
        <p:spPr>
          <a:xfrm>
            <a:off x="13057232" y="7184343"/>
            <a:ext cx="1625797" cy="1887311"/>
          </a:xfrm>
          <a:prstGeom prst="rect">
            <a:avLst/>
          </a:prstGeom>
          <a:noFill/>
          <a:ln>
            <a:noFill/>
          </a:ln>
        </p:spPr>
      </p:pic>
      <p:sp>
        <p:nvSpPr>
          <p:cNvPr id="120" name="Google Shape;120;p6"/>
          <p:cNvSpPr/>
          <p:nvPr/>
        </p:nvSpPr>
        <p:spPr>
          <a:xfrm>
            <a:off x="15089480" y="6858000"/>
            <a:ext cx="7874992"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6"/>
          <p:cNvSpPr/>
          <p:nvPr/>
        </p:nvSpPr>
        <p:spPr>
          <a:xfrm>
            <a:off x="15089480" y="6858000"/>
            <a:ext cx="8078217"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Dragon Taming</a:t>
            </a:r>
            <a:endParaRPr b="0" i="0" sz="4800" u="none" cap="none" strike="noStrike">
              <a:solidFill>
                <a:schemeClr val="dk1"/>
              </a:solidFill>
              <a:latin typeface="Calibri"/>
              <a:ea typeface="Calibri"/>
              <a:cs typeface="Calibri"/>
              <a:sym typeface="Calibri"/>
            </a:endParaRPr>
          </a:p>
        </p:txBody>
      </p:sp>
      <p:sp>
        <p:nvSpPr>
          <p:cNvPr id="122" name="Google Shape;122;p6"/>
          <p:cNvSpPr/>
          <p:nvPr/>
        </p:nvSpPr>
        <p:spPr>
          <a:xfrm>
            <a:off x="15089480" y="7797800"/>
            <a:ext cx="8010476"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hakra Petch"/>
              <a:buNone/>
            </a:pPr>
            <a:r>
              <a:rPr b="0" i="0" lang="en-US" sz="3200" u="none" cap="none" strike="noStrike">
                <a:solidFill>
                  <a:srgbClr val="0E0E0E"/>
                </a:solidFill>
                <a:latin typeface="Chakra Petch"/>
                <a:ea typeface="Chakra Petch"/>
                <a:cs typeface="Chakra Petch"/>
                <a:sym typeface="Chakra Petch"/>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B5"/>
        </a:solidFill>
      </p:bgPr>
    </p:bg>
    <p:spTree>
      <p:nvGrpSpPr>
        <p:cNvPr id="127" name="Shape 127"/>
        <p:cNvGrpSpPr/>
        <p:nvPr/>
      </p:nvGrpSpPr>
      <p:grpSpPr>
        <a:xfrm>
          <a:off x="0" y="0"/>
          <a:ext cx="0" cy="0"/>
          <a:chOff x="0" y="0"/>
          <a:chExt cx="0" cy="0"/>
        </a:xfrm>
      </p:grpSpPr>
      <p:pic>
        <p:nvPicPr>
          <p:cNvPr descr=" " id="128" name="Google Shape;128;p7"/>
          <p:cNvPicPr preferRelativeResize="0"/>
          <p:nvPr/>
        </p:nvPicPr>
        <p:blipFill rotWithShape="1">
          <a:blip r:embed="rId3">
            <a:alphaModFix/>
          </a:blip>
          <a:srcRect b="0" l="0" r="0" t="0"/>
          <a:stretch/>
        </p:blipFill>
        <p:spPr>
          <a:xfrm>
            <a:off x="3543743" y="3987800"/>
            <a:ext cx="16156419" cy="9728200"/>
          </a:xfrm>
          <a:prstGeom prst="rect">
            <a:avLst/>
          </a:prstGeom>
          <a:noFill/>
          <a:ln>
            <a:noFill/>
          </a:ln>
        </p:spPr>
      </p:pic>
      <p:sp>
        <p:nvSpPr>
          <p:cNvPr id="129" name="Google Shape;129;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0" name="Google Shape;130;p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31" name="Google Shape;131;p7"/>
          <p:cNvSpPr/>
          <p:nvPr/>
        </p:nvSpPr>
        <p:spPr>
          <a:xfrm>
            <a:off x="3543743"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2" name="Google Shape;132;p7"/>
          <p:cNvPicPr preferRelativeResize="0"/>
          <p:nvPr/>
        </p:nvPicPr>
        <p:blipFill rotWithShape="1">
          <a:blip r:embed="rId5">
            <a:alphaModFix/>
          </a:blip>
          <a:srcRect b="0" l="0" r="0" t="0"/>
          <a:stretch/>
        </p:blipFill>
        <p:spPr>
          <a:xfrm>
            <a:off x="3543743" y="1384300"/>
            <a:ext cx="1372469" cy="1625600"/>
          </a:xfrm>
          <a:prstGeom prst="rect">
            <a:avLst/>
          </a:prstGeom>
          <a:noFill/>
          <a:ln>
            <a:noFill/>
          </a:ln>
        </p:spPr>
      </p:pic>
      <p:sp>
        <p:nvSpPr>
          <p:cNvPr id="133" name="Google Shape;133;p7"/>
          <p:cNvSpPr/>
          <p:nvPr/>
        </p:nvSpPr>
        <p:spPr>
          <a:xfrm>
            <a:off x="3543743" y="3619500"/>
            <a:ext cx="5537892" cy="7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7"/>
          <p:cNvSpPr/>
          <p:nvPr/>
        </p:nvSpPr>
        <p:spPr>
          <a:xfrm>
            <a:off x="3543743" y="3619500"/>
            <a:ext cx="5741118"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Unicorn Sightings</a:t>
            </a:r>
            <a:endParaRPr b="0" i="0" sz="4800" u="none" cap="none" strike="noStrike">
              <a:solidFill>
                <a:schemeClr val="dk1"/>
              </a:solidFill>
              <a:latin typeface="Calibri"/>
              <a:ea typeface="Calibri"/>
              <a:cs typeface="Calibri"/>
              <a:sym typeface="Calibri"/>
            </a:endParaRPr>
          </a:p>
        </p:txBody>
      </p:sp>
      <p:sp>
        <p:nvSpPr>
          <p:cNvPr id="135" name="Google Shape;135;p7"/>
          <p:cNvSpPr/>
          <p:nvPr/>
        </p:nvSpPr>
        <p:spPr>
          <a:xfrm>
            <a:off x="3543743" y="4965700"/>
            <a:ext cx="8129016"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7"/>
          <p:cNvSpPr/>
          <p:nvPr/>
        </p:nvSpPr>
        <p:spPr>
          <a:xfrm>
            <a:off x="3543743" y="4965700"/>
            <a:ext cx="8264500"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hakra Petch"/>
              <a:buNone/>
            </a:pPr>
            <a:r>
              <a:rPr b="0" i="0" lang="en-US" sz="3200" u="none" cap="none" strike="noStrike">
                <a:solidFill>
                  <a:srgbClr val="0E0E0E"/>
                </a:solidFill>
                <a:latin typeface="Chakra Petch"/>
                <a:ea typeface="Chakra Petch"/>
                <a:cs typeface="Chakra Petch"/>
                <a:sym typeface="Chakra Petch"/>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37" name="Google Shape;137;p7"/>
          <p:cNvPicPr preferRelativeResize="0"/>
          <p:nvPr/>
        </p:nvPicPr>
        <p:blipFill rotWithShape="1">
          <a:blip r:embed="rId6">
            <a:alphaModFix/>
          </a:blip>
          <a:srcRect b="0" l="0" r="0" t="0"/>
          <a:stretch/>
        </p:blipFill>
        <p:spPr>
          <a:xfrm>
            <a:off x="3543743" y="7175500"/>
            <a:ext cx="8129016" cy="5422900"/>
          </a:xfrm>
          <a:prstGeom prst="rect">
            <a:avLst/>
          </a:prstGeom>
          <a:noFill/>
          <a:ln>
            <a:noFill/>
          </a:ln>
        </p:spPr>
      </p:pic>
      <p:sp>
        <p:nvSpPr>
          <p:cNvPr id="138" name="Google Shape;138;p7"/>
          <p:cNvSpPr/>
          <p:nvPr/>
        </p:nvSpPr>
        <p:spPr>
          <a:xfrm>
            <a:off x="12663483"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9" name="Google Shape;139;p7"/>
          <p:cNvPicPr preferRelativeResize="0"/>
          <p:nvPr/>
        </p:nvPicPr>
        <p:blipFill rotWithShape="1">
          <a:blip r:embed="rId7">
            <a:alphaModFix/>
          </a:blip>
          <a:srcRect b="0" l="0" r="0" t="0"/>
          <a:stretch/>
        </p:blipFill>
        <p:spPr>
          <a:xfrm>
            <a:off x="12663483" y="1384300"/>
            <a:ext cx="1234736" cy="1625606"/>
          </a:xfrm>
          <a:prstGeom prst="rect">
            <a:avLst/>
          </a:prstGeom>
          <a:noFill/>
          <a:ln>
            <a:noFill/>
          </a:ln>
        </p:spPr>
      </p:pic>
      <p:sp>
        <p:nvSpPr>
          <p:cNvPr id="140" name="Google Shape;140;p7"/>
          <p:cNvSpPr/>
          <p:nvPr/>
        </p:nvSpPr>
        <p:spPr>
          <a:xfrm>
            <a:off x="12663483" y="3619500"/>
            <a:ext cx="4623378" cy="7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7"/>
          <p:cNvSpPr/>
          <p:nvPr/>
        </p:nvSpPr>
        <p:spPr>
          <a:xfrm>
            <a:off x="12663483" y="3619500"/>
            <a:ext cx="4826603"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Dragon Taming</a:t>
            </a:r>
            <a:endParaRPr b="0" i="0" sz="4800" u="none" cap="none" strike="noStrike">
              <a:solidFill>
                <a:schemeClr val="dk1"/>
              </a:solidFill>
              <a:latin typeface="Calibri"/>
              <a:ea typeface="Calibri"/>
              <a:cs typeface="Calibri"/>
              <a:sym typeface="Calibri"/>
            </a:endParaRPr>
          </a:p>
        </p:txBody>
      </p:sp>
      <p:sp>
        <p:nvSpPr>
          <p:cNvPr id="142" name="Google Shape;142;p7"/>
          <p:cNvSpPr/>
          <p:nvPr/>
        </p:nvSpPr>
        <p:spPr>
          <a:xfrm>
            <a:off x="12663483" y="4965700"/>
            <a:ext cx="8129016"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7"/>
          <p:cNvSpPr/>
          <p:nvPr/>
        </p:nvSpPr>
        <p:spPr>
          <a:xfrm>
            <a:off x="12663483" y="4965700"/>
            <a:ext cx="8264500"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hakra Petch"/>
              <a:buNone/>
            </a:pPr>
            <a:r>
              <a:rPr b="0" i="0" lang="en-US" sz="3200" u="none" cap="none" strike="noStrike">
                <a:solidFill>
                  <a:srgbClr val="0E0E0E"/>
                </a:solidFill>
                <a:latin typeface="Chakra Petch"/>
                <a:ea typeface="Chakra Petch"/>
                <a:cs typeface="Chakra Petch"/>
                <a:sym typeface="Chakra Petch"/>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44" name="Google Shape;144;p7"/>
          <p:cNvPicPr preferRelativeResize="0"/>
          <p:nvPr/>
        </p:nvPicPr>
        <p:blipFill rotWithShape="1">
          <a:blip r:embed="rId8">
            <a:alphaModFix/>
          </a:blip>
          <a:srcRect b="0" l="0" r="0" t="0"/>
          <a:stretch/>
        </p:blipFill>
        <p:spPr>
          <a:xfrm>
            <a:off x="12663483" y="7175500"/>
            <a:ext cx="8129016" cy="54229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B5"/>
        </a:solidFill>
      </p:bgPr>
    </p:bg>
    <p:spTree>
      <p:nvGrpSpPr>
        <p:cNvPr id="149" name="Shape 149"/>
        <p:cNvGrpSpPr/>
        <p:nvPr/>
      </p:nvGrpSpPr>
      <p:grpSpPr>
        <a:xfrm>
          <a:off x="0" y="0"/>
          <a:ext cx="0" cy="0"/>
          <a:chOff x="0" y="0"/>
          <a:chExt cx="0" cy="0"/>
        </a:xfrm>
      </p:grpSpPr>
      <p:pic>
        <p:nvPicPr>
          <p:cNvPr descr=" " id="150" name="Google Shape;150;p8"/>
          <p:cNvPicPr preferRelativeResize="0"/>
          <p:nvPr/>
        </p:nvPicPr>
        <p:blipFill rotWithShape="1">
          <a:blip r:embed="rId3">
            <a:alphaModFix/>
          </a:blip>
          <a:srcRect b="0" l="0" r="0" t="0"/>
          <a:stretch/>
        </p:blipFill>
        <p:spPr>
          <a:xfrm>
            <a:off x="10732841" y="0"/>
            <a:ext cx="13654207" cy="11722100"/>
          </a:xfrm>
          <a:prstGeom prst="rect">
            <a:avLst/>
          </a:prstGeom>
          <a:noFill/>
          <a:ln>
            <a:noFill/>
          </a:ln>
        </p:spPr>
      </p:pic>
      <p:sp>
        <p:nvSpPr>
          <p:cNvPr id="151" name="Google Shape;151;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2" name="Google Shape;152;p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53" name="Google Shape;153;p8"/>
          <p:cNvPicPr preferRelativeResize="0"/>
          <p:nvPr/>
        </p:nvPicPr>
        <p:blipFill rotWithShape="1">
          <a:blip r:embed="rId5">
            <a:alphaModFix/>
          </a:blip>
          <a:srcRect b="0" l="0" r="0" t="0"/>
          <a:stretch/>
        </p:blipFill>
        <p:spPr>
          <a:xfrm>
            <a:off x="0" y="1824521"/>
            <a:ext cx="4721942" cy="4556472"/>
          </a:xfrm>
          <a:prstGeom prst="rect">
            <a:avLst/>
          </a:prstGeom>
          <a:noFill/>
          <a:ln>
            <a:noFill/>
          </a:ln>
        </p:spPr>
      </p:pic>
      <p:sp>
        <p:nvSpPr>
          <p:cNvPr id="154" name="Google Shape;154;p8"/>
          <p:cNvSpPr/>
          <p:nvPr/>
        </p:nvSpPr>
        <p:spPr>
          <a:xfrm>
            <a:off x="2730841" y="4076700"/>
            <a:ext cx="11291711" cy="600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8"/>
          <p:cNvSpPr/>
          <p:nvPr/>
        </p:nvSpPr>
        <p:spPr>
          <a:xfrm>
            <a:off x="2730841" y="4076700"/>
            <a:ext cx="11494937" cy="535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56" name="Google Shape;156;p8"/>
          <p:cNvSpPr/>
          <p:nvPr/>
        </p:nvSpPr>
        <p:spPr>
          <a:xfrm>
            <a:off x="9665908" y="9537700"/>
            <a:ext cx="4509064"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The Dream Weaver</a:t>
            </a:r>
            <a:endParaRPr b="0" i="0" sz="3600" u="none" cap="none" strike="noStrike">
              <a:solidFill>
                <a:schemeClr val="dk1"/>
              </a:solidFill>
              <a:latin typeface="Calibri"/>
              <a:ea typeface="Calibri"/>
              <a:cs typeface="Calibri"/>
              <a:sym typeface="Calibri"/>
            </a:endParaRPr>
          </a:p>
        </p:txBody>
      </p:sp>
      <p:pic>
        <p:nvPicPr>
          <p:cNvPr descr=" " id="157" name="Google Shape;157;p8"/>
          <p:cNvPicPr preferRelativeResize="0"/>
          <p:nvPr/>
        </p:nvPicPr>
        <p:blipFill rotWithShape="1">
          <a:blip r:embed="rId6">
            <a:alphaModFix/>
          </a:blip>
          <a:srcRect b="0" l="0" r="0" t="0"/>
          <a:stretch/>
        </p:blipFill>
        <p:spPr>
          <a:xfrm>
            <a:off x="5842730" y="1358900"/>
            <a:ext cx="1276690" cy="1605186"/>
          </a:xfrm>
          <a:prstGeom prst="rect">
            <a:avLst/>
          </a:prstGeom>
          <a:noFill/>
          <a:ln>
            <a:noFill/>
          </a:ln>
        </p:spPr>
      </p:pic>
      <p:pic>
        <p:nvPicPr>
          <p:cNvPr descr=" " id="158" name="Google Shape;158;p8"/>
          <p:cNvPicPr preferRelativeResize="0"/>
          <p:nvPr/>
        </p:nvPicPr>
        <p:blipFill rotWithShape="1">
          <a:blip r:embed="rId7">
            <a:alphaModFix/>
          </a:blip>
          <a:srcRect b="0" l="0" r="0" t="0"/>
          <a:stretch/>
        </p:blipFill>
        <p:spPr>
          <a:xfrm>
            <a:off x="9919940" y="0"/>
            <a:ext cx="14467108" cy="13716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B5"/>
        </a:solidFill>
      </p:bgPr>
    </p:bg>
    <p:spTree>
      <p:nvGrpSpPr>
        <p:cNvPr id="163" name="Shape 163"/>
        <p:cNvGrpSpPr/>
        <p:nvPr/>
      </p:nvGrpSpPr>
      <p:grpSpPr>
        <a:xfrm>
          <a:off x="0" y="0"/>
          <a:ext cx="0" cy="0"/>
          <a:chOff x="0" y="0"/>
          <a:chExt cx="0" cy="0"/>
        </a:xfrm>
      </p:grpSpPr>
      <p:pic>
        <p:nvPicPr>
          <p:cNvPr descr=" " id="164" name="Google Shape;164;p9"/>
          <p:cNvPicPr preferRelativeResize="0"/>
          <p:nvPr/>
        </p:nvPicPr>
        <p:blipFill rotWithShape="1">
          <a:blip r:embed="rId3">
            <a:alphaModFix/>
          </a:blip>
          <a:srcRect b="0" l="0" r="0" t="0"/>
          <a:stretch/>
        </p:blipFill>
        <p:spPr>
          <a:xfrm>
            <a:off x="0" y="0"/>
            <a:ext cx="11850581" cy="11620500"/>
          </a:xfrm>
          <a:prstGeom prst="rect">
            <a:avLst/>
          </a:prstGeom>
          <a:noFill/>
          <a:ln>
            <a:noFill/>
          </a:ln>
        </p:spPr>
      </p:pic>
      <p:sp>
        <p:nvSpPr>
          <p:cNvPr id="165" name="Google Shape;165;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6" name="Google Shape;166;p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67" name="Google Shape;167;p9"/>
          <p:cNvPicPr preferRelativeResize="0"/>
          <p:nvPr/>
        </p:nvPicPr>
        <p:blipFill rotWithShape="1">
          <a:blip r:embed="rId5">
            <a:alphaModFix/>
          </a:blip>
          <a:srcRect b="0" l="0" r="0" t="0"/>
          <a:stretch/>
        </p:blipFill>
        <p:spPr>
          <a:xfrm>
            <a:off x="1905238" y="1866900"/>
            <a:ext cx="12269734" cy="10147300"/>
          </a:xfrm>
          <a:prstGeom prst="rect">
            <a:avLst/>
          </a:prstGeom>
          <a:noFill/>
          <a:ln>
            <a:noFill/>
          </a:ln>
        </p:spPr>
      </p:pic>
      <p:sp>
        <p:nvSpPr>
          <p:cNvPr id="168" name="Google Shape;168;p9"/>
          <p:cNvSpPr/>
          <p:nvPr/>
        </p:nvSpPr>
        <p:spPr>
          <a:xfrm>
            <a:off x="15864283" y="2654300"/>
            <a:ext cx="6528616" cy="28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9"/>
          <p:cNvSpPr/>
          <p:nvPr/>
        </p:nvSpPr>
        <p:spPr>
          <a:xfrm>
            <a:off x="15864283" y="2654300"/>
            <a:ext cx="6731841"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Dragon Taming Technique</a:t>
            </a:r>
            <a:endParaRPr b="0" i="0" sz="4800" u="none" cap="none" strike="noStrike">
              <a:solidFill>
                <a:schemeClr val="dk1"/>
              </a:solidFill>
              <a:latin typeface="Calibri"/>
              <a:ea typeface="Calibri"/>
              <a:cs typeface="Calibri"/>
              <a:sym typeface="Calibri"/>
            </a:endParaRPr>
          </a:p>
        </p:txBody>
      </p:sp>
      <p:sp>
        <p:nvSpPr>
          <p:cNvPr id="170" name="Google Shape;170;p9"/>
          <p:cNvSpPr/>
          <p:nvPr/>
        </p:nvSpPr>
        <p:spPr>
          <a:xfrm>
            <a:off x="15864283" y="4432300"/>
            <a:ext cx="6664100"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hakra Petch"/>
              <a:buNone/>
            </a:pPr>
            <a:r>
              <a:rPr b="0" i="0" lang="en-US" sz="3200" u="none" cap="none" strike="noStrike">
                <a:solidFill>
                  <a:srgbClr val="0E0E0E"/>
                </a:solidFill>
                <a:latin typeface="Chakra Petch"/>
                <a:ea typeface="Chakra Petch"/>
                <a:cs typeface="Chakra Petch"/>
                <a:sym typeface="Chakra Petch"/>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71" name="Google Shape;171;p9"/>
          <p:cNvSpPr/>
          <p:nvPr/>
        </p:nvSpPr>
        <p:spPr>
          <a:xfrm>
            <a:off x="15864283" y="5994400"/>
            <a:ext cx="6528616" cy="337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9"/>
          <p:cNvSpPr/>
          <p:nvPr/>
        </p:nvSpPr>
        <p:spPr>
          <a:xfrm>
            <a:off x="15864283" y="5994400"/>
            <a:ext cx="6731841"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The Art of Unicorn Sighting</a:t>
            </a:r>
            <a:endParaRPr b="0" i="0" sz="4800" u="none" cap="none" strike="noStrike">
              <a:solidFill>
                <a:schemeClr val="dk1"/>
              </a:solidFill>
              <a:latin typeface="Calibri"/>
              <a:ea typeface="Calibri"/>
              <a:cs typeface="Calibri"/>
              <a:sym typeface="Calibri"/>
            </a:endParaRPr>
          </a:p>
        </p:txBody>
      </p:sp>
      <p:sp>
        <p:nvSpPr>
          <p:cNvPr id="173" name="Google Shape;173;p9"/>
          <p:cNvSpPr/>
          <p:nvPr/>
        </p:nvSpPr>
        <p:spPr>
          <a:xfrm>
            <a:off x="15864283" y="7772400"/>
            <a:ext cx="6664100"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Chakra Petch"/>
              <a:buNone/>
            </a:pPr>
            <a:r>
              <a:rPr b="0" i="0" lang="en-US" sz="3200" u="none" cap="none" strike="noStrike">
                <a:solidFill>
                  <a:srgbClr val="0E0E0E"/>
                </a:solidFill>
                <a:latin typeface="Chakra Petch"/>
                <a:ea typeface="Chakra Petch"/>
                <a:cs typeface="Chakra Petch"/>
                <a:sym typeface="Chakra Petch"/>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pic>
        <p:nvPicPr>
          <p:cNvPr descr=" " id="174" name="Google Shape;174;p9"/>
          <p:cNvPicPr preferRelativeResize="0"/>
          <p:nvPr/>
        </p:nvPicPr>
        <p:blipFill rotWithShape="1">
          <a:blip r:embed="rId6">
            <a:alphaModFix/>
          </a:blip>
          <a:srcRect b="0" l="0" r="0" t="0"/>
          <a:stretch/>
        </p:blipFill>
        <p:spPr>
          <a:xfrm>
            <a:off x="13273159" y="8572500"/>
            <a:ext cx="5931641" cy="5143500"/>
          </a:xfrm>
          <a:prstGeom prst="rect">
            <a:avLst/>
          </a:prstGeom>
          <a:noFill/>
          <a:ln>
            <a:noFill/>
          </a:ln>
        </p:spPr>
      </p:pic>
      <p:pic>
        <p:nvPicPr>
          <p:cNvPr descr=" " id="175" name="Google Shape;175;p9"/>
          <p:cNvPicPr preferRelativeResize="0"/>
          <p:nvPr/>
        </p:nvPicPr>
        <p:blipFill rotWithShape="1">
          <a:blip r:embed="rId7">
            <a:alphaModFix/>
          </a:blip>
          <a:srcRect b="0" l="0" r="0" t="0"/>
          <a:stretch/>
        </p:blipFill>
        <p:spPr>
          <a:xfrm>
            <a:off x="16931216" y="11938000"/>
            <a:ext cx="940497" cy="118204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2023-12-11T15:10:16Z</dcterms:created>
  <dc:creator>PptxGenJS</dc:creator>
</cp:coreProperties>
</file>