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75" r:id="rId5"/>
    <p:sldId id="276" r:id="rId6"/>
    <p:sldId id="278" r:id="rId7"/>
    <p:sldId id="274" r:id="rId8"/>
    <p:sldId id="277" r:id="rId9"/>
    <p:sldId id="279" r:id="rId10"/>
    <p:sldId id="280" r:id="rId11"/>
    <p:sldId id="281" r:id="rId12"/>
    <p:sldId id="28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6/18/2025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6/18/2025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6/18/2025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6/18/2025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6/18/2025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6/18/2025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6/18/2025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6/18/2025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6/18/2025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6/18/2025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VỀ NHÀ CHÚA</a:t>
            </a: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10E2ED-16DA-04CD-BBF9-87D51AC251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400DCD-4C8D-3FA9-0006-F989D0624C7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7B1ECFF-7CC6-691B-AD87-55893A1421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92A3A86-5077-F3F8-862A-21309A55C604}"/>
              </a:ext>
            </a:extLst>
          </p:cNvPr>
          <p:cNvSpPr/>
          <p:nvPr/>
        </p:nvSpPr>
        <p:spPr>
          <a:xfrm>
            <a:off x="438727" y="404949"/>
            <a:ext cx="11291719" cy="5170646"/>
          </a:xfrm>
          <a:prstGeom prst="rect">
            <a:avLst/>
          </a:prstGeom>
        </p:spPr>
        <p:txBody>
          <a:bodyPr wrap="square">
            <a:spAutoFit/>
          </a:bodyPr>
          <a:lstStyle/>
          <a:p>
            <a:pPr algn="just"/>
            <a:r>
              <a:rPr lang="en-US" sz="6000" b="1">
                <a:solidFill>
                  <a:srgbClr val="FF0000"/>
                </a:solidFill>
                <a:latin typeface="Arial" panose="020B0604020202020204" pitchFamily="34" charset="0"/>
                <a:cs typeface="Arial" panose="020B0604020202020204" pitchFamily="34" charset="0"/>
              </a:rPr>
              <a:t>3</a:t>
            </a:r>
            <a:r>
              <a:rPr lang="vi-VN" sz="6000" b="1">
                <a:solidFill>
                  <a:srgbClr val="FF0000"/>
                </a:solidFill>
                <a:effectLst/>
                <a:latin typeface="Arial" panose="020B0604020202020204" pitchFamily="34" charset="0"/>
                <a:cs typeface="Arial" panose="020B0604020202020204" pitchFamily="34" charset="0"/>
              </a:rPr>
              <a:t>. </a:t>
            </a:r>
            <a:r>
              <a:rPr lang="vi-VN" sz="5400" b="1"/>
              <a:t>Lạy Chúa với ước mơ, vui trong dinh cơ riêng Ngài chỉ một ngày thôi hơn vạn tuế giữa đời, con ước mơ đứng trong cung điện Đức Chúa Trời, tâm hồn con vui sướng.</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0672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5571FA-DFA0-F967-7CB8-F46E7868D6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9D4260-9FA3-FEBF-9BB4-C2A2947140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E1C1E6B-74FB-956D-70E9-56D973148C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519086C-CD35-2725-1F06-7E3A9FF29865}"/>
              </a:ext>
            </a:extLst>
          </p:cNvPr>
          <p:cNvSpPr/>
          <p:nvPr/>
        </p:nvSpPr>
        <p:spPr>
          <a:xfrm>
            <a:off x="438727" y="143473"/>
            <a:ext cx="11314545" cy="6186309"/>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b="1" dirty="0"/>
              <a:t> </a:t>
            </a:r>
            <a:r>
              <a:rPr lang="vi-VN" sz="6600" b="1" dirty="0"/>
              <a:t>(Hân hoan bước vào) Hân hoan bước vào tiền đình nhà Chúa nơi sáng tươi huy hoàng hồn con sung sướng mừng vui.</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1367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928CFE-9317-56D1-659F-43F3D5B1BD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3140DE-E6FB-CDFC-B7D4-EF561266C54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1B90CD2-F0BD-80A0-5B1A-C4A6D4EE25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5AA86CE-2EC5-2589-798F-214552921BBF}"/>
              </a:ext>
            </a:extLst>
          </p:cNvPr>
          <p:cNvSpPr/>
          <p:nvPr/>
        </p:nvSpPr>
        <p:spPr>
          <a:xfrm>
            <a:off x="438727" y="143473"/>
            <a:ext cx="11314545" cy="6186309"/>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(Chúa ơi! Con đây tiến vào) Con đây tiến vào cung điện nhà Chúa, dâng Chúa cao quang lời hoan chúc vang hòa muôn nơi.</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80820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186309"/>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b="1" dirty="0"/>
              <a:t> </a:t>
            </a:r>
            <a:r>
              <a:rPr lang="vi-VN" sz="6600" b="1" dirty="0"/>
              <a:t>(Hân hoan bước vào) Hân hoan bước vào tiền đình nhà Chúa nơi sáng tươi huy hoàng hồn con sung sướng mừng vui.</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28352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186309"/>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(Chúa ơi! Con đây tiến vào) Con đây tiến vào cung điện nhà Chúa, dâng Chúa cao quang lời hoan chúc vang hòa muôn nơi.</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2797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001643"/>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1</a:t>
            </a:r>
            <a:r>
              <a:rPr lang="vi-VN" sz="6000" b="1">
                <a:solidFill>
                  <a:srgbClr val="FF0000"/>
                </a:solidFill>
                <a:effectLst/>
                <a:latin typeface="Arial" panose="020B0604020202020204" pitchFamily="34" charset="0"/>
                <a:cs typeface="Arial" panose="020B0604020202020204" pitchFamily="34" charset="0"/>
              </a:rPr>
              <a:t>. </a:t>
            </a:r>
            <a:r>
              <a:rPr lang="vi-VN" sz="5400" b="1"/>
              <a:t>Lạy Chúa, Đức Chúa Con, con yêu dinh cơ của Ngài, tiền đình nhà Chúa, con khao khát biết bao, tâm tư con luôn luôn reo mừng những ước mơ hướng về Chúa hằng sống.</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5922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186309"/>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b="1" dirty="0"/>
              <a:t> </a:t>
            </a:r>
            <a:r>
              <a:rPr lang="vi-VN" sz="6600" b="1" dirty="0"/>
              <a:t>(Hân hoan bước vào) Hân hoan bước vào tiền đình nhà Chúa nơi sáng tươi huy hoàng hồn con sung sướng mừng vui.</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7246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186309"/>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(Chúa ơi! Con đây tiến vào) Con đây tiến vào cung điện nhà Chúa, dâng Chúa cao quang lời hoan chúc vang hòa muôn nơi.</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8861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04949"/>
            <a:ext cx="11291719" cy="6001643"/>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2</a:t>
            </a:r>
            <a:r>
              <a:rPr lang="vi-VN" sz="6000" b="1">
                <a:solidFill>
                  <a:srgbClr val="FF0000"/>
                </a:solidFill>
                <a:effectLst/>
                <a:latin typeface="Arial" panose="020B0604020202020204" pitchFamily="34" charset="0"/>
                <a:cs typeface="Arial" panose="020B0604020202020204" pitchFamily="34" charset="0"/>
              </a:rPr>
              <a:t>. </a:t>
            </a:r>
            <a:r>
              <a:rPr lang="vi-VN" sz="5400" b="1"/>
              <a:t>Hạnh phúc hết những ai luôn luôn vui say cư ngụ, tiền đình nhà Chúa, ca ngợi Chúa khắp nơi, muôn muôn đời muôn muôn thế hệ, tiếng hát ca dâng về Chúa Thượng đế.</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7615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186309"/>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b="1" dirty="0"/>
              <a:t> </a:t>
            </a:r>
            <a:r>
              <a:rPr lang="vi-VN" sz="6600" b="1" dirty="0"/>
              <a:t>(Hân hoan bước vào) Hân hoan bước vào tiền đình nhà Chúa nơi sáng tươi huy hoàng hồn con sung sướng mừng vui.</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8102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186309"/>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(Chúa ơi! Con đây tiến vào) Con đây tiến vào cung điện nhà Chúa, dâng Chúa cao quang lời hoan chúc vang hòa muôn nơi.</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71675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66</TotalTime>
  <Words>369</Words>
  <Application>Microsoft Office PowerPoint</Application>
  <PresentationFormat>Widescreen</PresentationFormat>
  <Paragraphs>12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Century Gothic</vt:lpstr>
      <vt:lpstr>Garamond</vt:lpstr>
      <vt:lpstr>Savon</vt:lpstr>
      <vt:lpstr>VỀ NHÀ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Phúc Đinh</cp:lastModifiedBy>
  <cp:revision>28</cp:revision>
  <dcterms:created xsi:type="dcterms:W3CDTF">2024-12-09T09:23:25Z</dcterms:created>
  <dcterms:modified xsi:type="dcterms:W3CDTF">2025-06-18T09:08:21Z</dcterms:modified>
</cp:coreProperties>
</file>