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FBD9B-4210-639E-F543-C1481878D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90A58C3-5416-B69C-AD04-676E338B42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A58C3-5416-B69C-AD04-676E338B4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itle 1">
            <a:extLst>
              <a:ext uri="{FF2B5EF4-FFF2-40B4-BE49-F238E27FC236}">
                <a16:creationId xmlns:a16="http://schemas.microsoft.com/office/drawing/2014/main" id="{ED31F774-3200-2854-081B-DD88E040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3925" cy="779462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</a:t>
            </a:r>
            <a:endParaRPr lang="en-IN" dirty="0"/>
          </a:p>
        </p:txBody>
      </p:sp>
      <p:sp>
        <p:nvSpPr>
          <p:cNvPr id="447" name="Slide Number Placeholder 446">
            <a:extLst>
              <a:ext uri="{FF2B5EF4-FFF2-40B4-BE49-F238E27FC236}">
                <a16:creationId xmlns:a16="http://schemas.microsoft.com/office/drawing/2014/main" id="{CB3E1933-78F5-3FE3-88E6-638B9A53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/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7F65943D-3B95-71C1-8A01-BEC39E937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pic>
        <p:nvPicPr>
          <p:cNvPr id="446" name="Picture Placeholder 445">
            <a:extLst>
              <a:ext uri="{FF2B5EF4-FFF2-40B4-BE49-F238E27FC236}">
                <a16:creationId xmlns:a16="http://schemas.microsoft.com/office/drawing/2014/main" id="{3D89EE9E-A011-D74F-0D5B-6B242B9D3D6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8028" b="-8028"/>
          <a:stretch>
            <a:fillRect/>
          </a:stretch>
        </p:blipFill>
        <p:spPr>
          <a:xfrm>
            <a:off x="3530600" y="1237702"/>
            <a:ext cx="8106664" cy="4939255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27B084-E06B-191D-31B6-D8F5C36D85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</a:t>
            </a:r>
          </a:p>
          <a:p>
            <a:r>
              <a:rPr lang="en-US" sz="1600" dirty="0"/>
              <a:t>Maecenas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congue</a:t>
            </a:r>
            <a:r>
              <a:rPr lang="en-US" sz="1600" dirty="0"/>
              <a:t> </a:t>
            </a:r>
            <a:r>
              <a:rPr lang="en-US" sz="1600" dirty="0" err="1"/>
              <a:t>massa</a:t>
            </a:r>
            <a:r>
              <a:rPr lang="en-US" sz="1600" dirty="0"/>
              <a:t>. </a:t>
            </a:r>
            <a:r>
              <a:rPr lang="en-US" sz="1600" dirty="0" err="1"/>
              <a:t>Fusce</a:t>
            </a:r>
            <a:r>
              <a:rPr lang="en-US" sz="1600" dirty="0"/>
              <a:t> </a:t>
            </a:r>
            <a:r>
              <a:rPr lang="en-US" sz="1600" dirty="0" err="1"/>
              <a:t>posuere</a:t>
            </a:r>
            <a:r>
              <a:rPr lang="en-US" sz="1600" dirty="0"/>
              <a:t>, magna sed pulvinar </a:t>
            </a:r>
            <a:r>
              <a:rPr lang="en-US" sz="1600" dirty="0" err="1"/>
              <a:t>ultricies</a:t>
            </a:r>
            <a:r>
              <a:rPr lang="en-US" sz="1600" dirty="0"/>
              <a:t>, </a:t>
            </a:r>
            <a:r>
              <a:rPr lang="en-US" sz="1600" dirty="0" err="1"/>
              <a:t>purus</a:t>
            </a:r>
            <a:r>
              <a:rPr lang="en-US" sz="1600" dirty="0"/>
              <a:t> </a:t>
            </a:r>
            <a:r>
              <a:rPr lang="en-US" sz="1600" dirty="0" err="1"/>
              <a:t>lectus</a:t>
            </a:r>
            <a:r>
              <a:rPr lang="en-US" sz="1600" dirty="0"/>
              <a:t> </a:t>
            </a:r>
            <a:r>
              <a:rPr lang="en-US" sz="1600" dirty="0" err="1"/>
              <a:t>malesuada</a:t>
            </a:r>
            <a:br>
              <a:rPr lang="en-US" sz="1600" dirty="0"/>
            </a:br>
            <a:r>
              <a:rPr lang="en-US" sz="1600" dirty="0"/>
              <a:t>libero, sit </a:t>
            </a:r>
            <a:r>
              <a:rPr lang="en-US" sz="1600" dirty="0" err="1"/>
              <a:t>amet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magna</a:t>
            </a:r>
            <a:br>
              <a:rPr lang="en-US" sz="1600" dirty="0"/>
            </a:br>
            <a:r>
              <a:rPr lang="en-US" sz="1600" dirty="0"/>
              <a:t>eros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urna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0155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45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135</cp:revision>
  <dcterms:created xsi:type="dcterms:W3CDTF">2025-07-09T10:57:17Z</dcterms:created>
  <dcterms:modified xsi:type="dcterms:W3CDTF">2025-10-22T09:40:45Z</dcterms:modified>
  <cp:category/>
</cp:coreProperties>
</file>