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1"/>
  </p:sldMasterIdLst>
  <p:notesMasterIdLst>
    <p:notesMasterId r:id="rId9"/>
  </p:notesMasterIdLst>
  <p:sldIdLst>
    <p:sldId id="256" r:id="rId2"/>
    <p:sldId id="259" r:id="rId3"/>
    <p:sldId id="260" r:id="rId4"/>
    <p:sldId id="262" r:id="rId5"/>
    <p:sldId id="264" r:id="rId6"/>
    <p:sldId id="265" r:id="rId7"/>
    <p:sldId id="261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1590" y="78"/>
      </p:cViewPr>
      <p:guideLst/>
    </p:cSldViewPr>
  </p:slideViewPr>
  <p:notesTextViewPr>
    <p:cViewPr>
      <p:scale>
        <a:sx n="1" d="1"/>
        <a:sy n="1" d="1"/>
      </p:scale>
      <p:origin x="0" y="-582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17-02-2026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ஸ்தோத்திரங்களோடு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என் புரியாத </a:t>
            </a:r>
            <a:r>
              <a:rPr lang="ta-IN" dirty="0" err="1"/>
              <a:t>பாதைகள்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/>
              <a:t>என் வேளை இன்னும்</a:t>
            </a:r>
          </a:p>
          <a:p>
            <a:r>
              <a:rPr lang="en-IN" dirty="0"/>
              <a:t>Slide 4 - </a:t>
            </a:r>
            <a:r>
              <a:rPr lang="ta-IN" dirty="0"/>
              <a:t>என் வேளை இன்னும் (தொடர்ச்சி)</a:t>
            </a:r>
          </a:p>
          <a:p>
            <a:r>
              <a:rPr lang="en-IN" dirty="0"/>
              <a:t>Slide 5 - </a:t>
            </a:r>
            <a:r>
              <a:rPr lang="ta-IN" dirty="0"/>
              <a:t>உன் வழியும் என் வழியும்</a:t>
            </a:r>
          </a:p>
          <a:p>
            <a:r>
              <a:rPr lang="en-IN" dirty="0"/>
              <a:t>Slide 6 - </a:t>
            </a:r>
            <a:r>
              <a:rPr lang="ta-IN" dirty="0"/>
              <a:t>உன் வழியும் என் வழியும் (தொடர்ச்சி)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21795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ஸ்தோத்திரங்களோடு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என் புரியாத </a:t>
            </a:r>
            <a:r>
              <a:rPr lang="ta-IN" dirty="0" err="1"/>
              <a:t>பாதைகள்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/>
              <a:t>என் வேளை இன்னும்</a:t>
            </a:r>
          </a:p>
          <a:p>
            <a:r>
              <a:rPr lang="en-IN" dirty="0"/>
              <a:t>Slide 4 - </a:t>
            </a:r>
            <a:r>
              <a:rPr lang="ta-IN" dirty="0"/>
              <a:t>என் வேளை இன்னும் (தொடர்ச்சி)</a:t>
            </a:r>
          </a:p>
          <a:p>
            <a:r>
              <a:rPr lang="en-IN" dirty="0"/>
              <a:t>Slide 5 - </a:t>
            </a:r>
            <a:r>
              <a:rPr lang="ta-IN" dirty="0"/>
              <a:t>உன் வழியும் என் வழியும்</a:t>
            </a:r>
          </a:p>
          <a:p>
            <a:r>
              <a:rPr lang="en-IN" dirty="0"/>
              <a:t>Slide 6 - </a:t>
            </a:r>
            <a:r>
              <a:rPr lang="ta-IN" dirty="0"/>
              <a:t>உன் வழியும் என் வழியும் (தொடர்ச்சி)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10691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ஸ்தோத்திரங்களோடு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என் புரியாத </a:t>
            </a:r>
            <a:r>
              <a:rPr lang="ta-IN" dirty="0" err="1"/>
              <a:t>பாதைகள்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/>
              <a:t>என் வேளை இன்னும்</a:t>
            </a:r>
          </a:p>
          <a:p>
            <a:r>
              <a:rPr lang="en-IN" dirty="0"/>
              <a:t>Slide 4 - </a:t>
            </a:r>
            <a:r>
              <a:rPr lang="ta-IN" dirty="0"/>
              <a:t>என் வேளை இன்னும் (தொடர்ச்சி)</a:t>
            </a:r>
          </a:p>
          <a:p>
            <a:r>
              <a:rPr lang="en-IN" dirty="0"/>
              <a:t>Slide 5 - </a:t>
            </a:r>
            <a:r>
              <a:rPr lang="ta-IN" dirty="0"/>
              <a:t>உன் வழியும் என் வழியும்</a:t>
            </a:r>
          </a:p>
          <a:p>
            <a:r>
              <a:rPr lang="en-IN" dirty="0"/>
              <a:t>Slide 6 - </a:t>
            </a:r>
            <a:r>
              <a:rPr lang="ta-IN" dirty="0"/>
              <a:t>உன் வழியும் என் வழியும் (தொடர்ச்சி)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39940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ஸ்தோத்திரங்களோடு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என் புரியாத </a:t>
            </a:r>
            <a:r>
              <a:rPr lang="ta-IN" dirty="0" err="1"/>
              <a:t>பாதைகள்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/>
              <a:t>என் வேளை இன்னும்</a:t>
            </a:r>
          </a:p>
          <a:p>
            <a:r>
              <a:rPr lang="en-IN" dirty="0"/>
              <a:t>Slide 4 - </a:t>
            </a:r>
            <a:r>
              <a:rPr lang="ta-IN" dirty="0"/>
              <a:t>என் வேளை இன்னும் (தொடர்ச்சி)</a:t>
            </a:r>
          </a:p>
          <a:p>
            <a:r>
              <a:rPr lang="en-IN" dirty="0"/>
              <a:t>Slide 5 - </a:t>
            </a:r>
            <a:r>
              <a:rPr lang="ta-IN" dirty="0"/>
              <a:t>உன் வழியும் என் வழியும்</a:t>
            </a:r>
          </a:p>
          <a:p>
            <a:r>
              <a:rPr lang="en-IN" dirty="0"/>
              <a:t>Slide 6 - </a:t>
            </a:r>
            <a:r>
              <a:rPr lang="ta-IN" dirty="0"/>
              <a:t>உன் வழியும் என் வழியும் (தொடர்ச்சி)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348812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ஸ்தோத்திரங்களோடு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என் புரியாத </a:t>
            </a:r>
            <a:r>
              <a:rPr lang="ta-IN" dirty="0" err="1"/>
              <a:t>பாதைகள்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/>
              <a:t>என் வேளை இன்னும்</a:t>
            </a:r>
          </a:p>
          <a:p>
            <a:r>
              <a:rPr lang="en-IN" dirty="0"/>
              <a:t>Slide 4 - </a:t>
            </a:r>
            <a:r>
              <a:rPr lang="ta-IN" dirty="0"/>
              <a:t>என் வேளை இன்னும் (தொடர்ச்சி)</a:t>
            </a:r>
          </a:p>
          <a:p>
            <a:r>
              <a:rPr lang="en-IN" dirty="0"/>
              <a:t>Slide 5 - </a:t>
            </a:r>
            <a:r>
              <a:rPr lang="ta-IN" dirty="0"/>
              <a:t>உன் வழியும் என் வழியும்</a:t>
            </a:r>
          </a:p>
          <a:p>
            <a:r>
              <a:rPr lang="en-IN" dirty="0"/>
              <a:t>Slide 6 - </a:t>
            </a:r>
            <a:r>
              <a:rPr lang="ta-IN" dirty="0"/>
              <a:t>உன் வழியும் என் வழியும் (தொடர்ச்சி)</a:t>
            </a:r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560412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48C66D-D248-2311-C12F-8DCB5D311A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4FD8362-23E2-BB95-9C98-E5FB76C2DA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2AD35F5-B1D1-824B-80B4-356F61F31AD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ஸ்தோத்திரங்களோடு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என் புரியாத </a:t>
            </a:r>
            <a:r>
              <a:rPr lang="ta-IN" dirty="0" err="1"/>
              <a:t>பாதைகள்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/>
              <a:t>என் வேளை இன்னும்</a:t>
            </a:r>
          </a:p>
          <a:p>
            <a:r>
              <a:rPr lang="en-IN" dirty="0"/>
              <a:t>Slide 4 - </a:t>
            </a:r>
            <a:r>
              <a:rPr lang="ta-IN" dirty="0"/>
              <a:t>என் வேளை இன்னும் (தொடர்ச்சி)</a:t>
            </a:r>
          </a:p>
          <a:p>
            <a:r>
              <a:rPr lang="en-IN" dirty="0"/>
              <a:t>Slide 5 - </a:t>
            </a:r>
            <a:r>
              <a:rPr lang="ta-IN" dirty="0"/>
              <a:t>உன் வழியும் என் வழியும்</a:t>
            </a:r>
          </a:p>
          <a:p>
            <a:r>
              <a:rPr lang="en-IN" dirty="0"/>
              <a:t>Slide 6 - </a:t>
            </a:r>
            <a:r>
              <a:rPr lang="ta-IN" dirty="0"/>
              <a:t>உன் வழியும் என் வழியும் (தொடர்ச்சி)</a:t>
            </a:r>
          </a:p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D2D43D-0EDD-4844-9D25-E3E97DFDC2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168946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143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00182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01115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1679455E-BD57-02D5-4703-D154AC347FC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E94499BE-16C4-A991-A5EA-D88A967C35F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F196546-8150-77DF-CD6E-D2263B53C131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998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09330" y="5620577"/>
            <a:ext cx="232575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sz="1350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D34FF582-6C0E-4F22-4DFE-5FC34055960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25D424E-E6AB-570E-CAAE-137506156B5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2AD88457-02EF-E6B1-B355-8CFAA5D07C7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167B54FE-6B08-9BF5-1B4A-24D58932442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526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F417EC7D-75A7-5BDE-1CDA-32B539D9EE1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274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A2B1B9-02E2-E4C5-1EC8-984C986F04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FEB726CA-0807-5B5E-2277-AA36C2AFF29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8659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54E0BEC-6A34-1D64-3CCE-7893377BABD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597C51AF-DA62-562C-C1FA-78D0E385484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18</TotalTime>
  <Words>258</Words>
  <Application>Microsoft Office PowerPoint</Application>
  <PresentationFormat>On-screen Show (4:3)</PresentationFormat>
  <Paragraphs>42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www.christianppttamil.com</dc:creator>
  <cp:lastModifiedBy>JOHNSON JOY</cp:lastModifiedBy>
  <cp:revision>19</cp:revision>
  <dcterms:created xsi:type="dcterms:W3CDTF">2024-03-09T15:16:34Z</dcterms:created>
  <dcterms:modified xsi:type="dcterms:W3CDTF">2026-02-17T01:16:30Z</dcterms:modified>
</cp:coreProperties>
</file>