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3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  <p:sldMasterId id="2147483669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  <p:sldId id="304" r:id="rId56"/>
  </p:sldIdLst>
  <p:sldSz cy="6858000" cx="12188825"/>
  <p:notesSz cx="6858000" cy="9144000"/>
  <p:embeddedFontLst>
    <p:embeddedFont>
      <p:font typeface="Grandstander"/>
      <p:regular r:id="rId57"/>
      <p:bold r:id="rId58"/>
      <p:italic r:id="rId59"/>
      <p:boldItalic r:id="rId60"/>
    </p:embeddedFont>
    <p:embeddedFont>
      <p:font typeface="Grandstander Medium"/>
      <p:regular r:id="rId61"/>
      <p:bold r:id="rId62"/>
      <p:italic r:id="rId63"/>
      <p:boldItalic r:id="rId64"/>
    </p:embeddedFont>
    <p:embeddedFont>
      <p:font typeface="Grandstander SemiBold"/>
      <p:regular r:id="rId65"/>
      <p:bold r:id="rId66"/>
      <p:italic r:id="rId67"/>
      <p:boldItalic r:id="rId68"/>
    </p:embeddedFont>
    <p:embeddedFont>
      <p:font typeface="Lato"/>
      <p:regular r:id="rId69"/>
      <p:bold r:id="rId70"/>
      <p:italic r:id="rId71"/>
      <p:boldItalic r:id="rId7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3945">
          <p15:clr>
            <a:srgbClr val="A4A3A4"/>
          </p15:clr>
        </p15:guide>
        <p15:guide id="2" orient="horz" pos="2176">
          <p15:clr>
            <a:srgbClr val="A4A3A4"/>
          </p15:clr>
        </p15:guide>
        <p15:guide id="3" pos="7231">
          <p15:clr>
            <a:srgbClr val="A4A3A4"/>
          </p15:clr>
        </p15:guide>
        <p15:guide id="4" pos="3839">
          <p15:clr>
            <a:srgbClr val="A4A3A4"/>
          </p15:clr>
        </p15:guide>
      </p15:sldGuideLst>
    </p:ext>
    <p:ext uri="{2D200454-40CA-4A62-9FC3-DE9A4176ACB9}">
      <p15:notesGuideLst>
        <p15:guide id="1" orient="horz" pos="2160">
          <p15:clr>
            <a:srgbClr val="A4A3A4"/>
          </p15:clr>
        </p15:guide>
        <p15:guide id="2" pos="1620">
          <p15:clr>
            <a:srgbClr val="A4A3A4"/>
          </p15:clr>
        </p15:guide>
      </p15:notesGuideLst>
    </p:ext>
    <p:ext uri="GoogleSlidesCustomDataVersion2">
      <go:slidesCustomData xmlns:go="http://customooxmlschemas.google.com/" r:id="rId73" roundtripDataSignature="AMtx7mjOkQ5JQebP3Y2usG9Hql8XO0gtt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FAD486D4-204A-4DB8-9D59-D49C8FE49807}">
  <a:tblStyle styleId="{FAD486D4-204A-4DB8-9D59-D49C8FE49807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BEEEF"/>
          </a:solidFill>
        </a:fill>
      </a:tcStyle>
    </a:wholeTbl>
    <a:band1H>
      <a:tcTxStyle b="off" i="off"/>
      <a:tcStyle>
        <a:fill>
          <a:solidFill>
            <a:srgbClr val="D5DBDE"/>
          </a:solidFill>
        </a:fill>
      </a:tcStyle>
    </a:band1H>
    <a:band2H>
      <a:tcTxStyle b="off" i="off"/>
    </a:band2H>
    <a:band1V>
      <a:tcTxStyle b="off" i="off"/>
      <a:tcStyle>
        <a:fill>
          <a:solidFill>
            <a:srgbClr val="D5DBDE"/>
          </a:solidFill>
        </a:fill>
      </a:tcStyle>
    </a:band1V>
    <a:band2V>
      <a:tcTxStyle b="off" i="off"/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fill>
          <a:solidFill>
            <a:schemeClr val="accent3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fill>
          <a:solidFill>
            <a:schemeClr val="accent3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3"/>
          </a:solidFill>
        </a:fill>
      </a:tcStyle>
    </a:lastRow>
    <a:seCell>
      <a:tcTxStyle b="off" i="off"/>
    </a:seCell>
    <a:swCell>
      <a:tcTxStyle b="off" i="off"/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3"/>
          </a:solidFill>
        </a:fill>
      </a:tcStyle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3945" orient="horz"/>
        <p:guide pos="2176" orient="horz"/>
        <p:guide pos="7231"/>
        <p:guide pos="3839"/>
      </p:guideLst>
    </p:cSldViewPr>
  </p:slide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1620"/>
      </p:guideLst>
    </p:cSldViewPr>
  </p:notes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3.xml"/><Relationship Id="rId42" Type="http://schemas.openxmlformats.org/officeDocument/2006/relationships/slide" Target="slides/slide35.xml"/><Relationship Id="rId41" Type="http://schemas.openxmlformats.org/officeDocument/2006/relationships/slide" Target="slides/slide34.xml"/><Relationship Id="rId44" Type="http://schemas.openxmlformats.org/officeDocument/2006/relationships/slide" Target="slides/slide37.xml"/><Relationship Id="rId43" Type="http://schemas.openxmlformats.org/officeDocument/2006/relationships/slide" Target="slides/slide36.xml"/><Relationship Id="rId46" Type="http://schemas.openxmlformats.org/officeDocument/2006/relationships/slide" Target="slides/slide39.xml"/><Relationship Id="rId45" Type="http://schemas.openxmlformats.org/officeDocument/2006/relationships/slide" Target="slides/slide3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2.xml"/><Relationship Id="rId48" Type="http://schemas.openxmlformats.org/officeDocument/2006/relationships/slide" Target="slides/slide41.xml"/><Relationship Id="rId47" Type="http://schemas.openxmlformats.org/officeDocument/2006/relationships/slide" Target="slides/slide40.xml"/><Relationship Id="rId49" Type="http://schemas.openxmlformats.org/officeDocument/2006/relationships/slide" Target="slides/slide42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73" Type="http://customschemas.google.com/relationships/presentationmetadata" Target="metadata"/><Relationship Id="rId72" Type="http://schemas.openxmlformats.org/officeDocument/2006/relationships/font" Target="fonts/Lato-boldItalic.fntdata"/><Relationship Id="rId31" Type="http://schemas.openxmlformats.org/officeDocument/2006/relationships/slide" Target="slides/slide24.xml"/><Relationship Id="rId30" Type="http://schemas.openxmlformats.org/officeDocument/2006/relationships/slide" Target="slides/slide23.xml"/><Relationship Id="rId33" Type="http://schemas.openxmlformats.org/officeDocument/2006/relationships/slide" Target="slides/slide26.xml"/><Relationship Id="rId32" Type="http://schemas.openxmlformats.org/officeDocument/2006/relationships/slide" Target="slides/slide25.xml"/><Relationship Id="rId35" Type="http://schemas.openxmlformats.org/officeDocument/2006/relationships/slide" Target="slides/slide28.xml"/><Relationship Id="rId34" Type="http://schemas.openxmlformats.org/officeDocument/2006/relationships/slide" Target="slides/slide27.xml"/><Relationship Id="rId71" Type="http://schemas.openxmlformats.org/officeDocument/2006/relationships/font" Target="fonts/Lato-italic.fntdata"/><Relationship Id="rId70" Type="http://schemas.openxmlformats.org/officeDocument/2006/relationships/font" Target="fonts/Lato-bold.fntdata"/><Relationship Id="rId37" Type="http://schemas.openxmlformats.org/officeDocument/2006/relationships/slide" Target="slides/slide30.xml"/><Relationship Id="rId36" Type="http://schemas.openxmlformats.org/officeDocument/2006/relationships/slide" Target="slides/slide29.xml"/><Relationship Id="rId39" Type="http://schemas.openxmlformats.org/officeDocument/2006/relationships/slide" Target="slides/slide32.xml"/><Relationship Id="rId38" Type="http://schemas.openxmlformats.org/officeDocument/2006/relationships/slide" Target="slides/slide31.xml"/><Relationship Id="rId62" Type="http://schemas.openxmlformats.org/officeDocument/2006/relationships/font" Target="fonts/GrandstanderMedium-bold.fntdata"/><Relationship Id="rId61" Type="http://schemas.openxmlformats.org/officeDocument/2006/relationships/font" Target="fonts/GrandstanderMedium-regular.fntdata"/><Relationship Id="rId20" Type="http://schemas.openxmlformats.org/officeDocument/2006/relationships/slide" Target="slides/slide13.xml"/><Relationship Id="rId64" Type="http://schemas.openxmlformats.org/officeDocument/2006/relationships/font" Target="fonts/GrandstanderMedium-boldItalic.fntdata"/><Relationship Id="rId63" Type="http://schemas.openxmlformats.org/officeDocument/2006/relationships/font" Target="fonts/GrandstanderMedium-italic.fntdata"/><Relationship Id="rId22" Type="http://schemas.openxmlformats.org/officeDocument/2006/relationships/slide" Target="slides/slide15.xml"/><Relationship Id="rId66" Type="http://schemas.openxmlformats.org/officeDocument/2006/relationships/font" Target="fonts/GrandstanderSemiBold-bold.fntdata"/><Relationship Id="rId21" Type="http://schemas.openxmlformats.org/officeDocument/2006/relationships/slide" Target="slides/slide14.xml"/><Relationship Id="rId65" Type="http://schemas.openxmlformats.org/officeDocument/2006/relationships/font" Target="fonts/GrandstanderSemiBold-regular.fntdata"/><Relationship Id="rId24" Type="http://schemas.openxmlformats.org/officeDocument/2006/relationships/slide" Target="slides/slide17.xml"/><Relationship Id="rId68" Type="http://schemas.openxmlformats.org/officeDocument/2006/relationships/font" Target="fonts/GrandstanderSemiBold-boldItalic.fntdata"/><Relationship Id="rId23" Type="http://schemas.openxmlformats.org/officeDocument/2006/relationships/slide" Target="slides/slide16.xml"/><Relationship Id="rId67" Type="http://schemas.openxmlformats.org/officeDocument/2006/relationships/font" Target="fonts/GrandstanderSemiBold-italic.fntdata"/><Relationship Id="rId60" Type="http://schemas.openxmlformats.org/officeDocument/2006/relationships/font" Target="fonts/Grandstander-boldItalic.fntdata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69" Type="http://schemas.openxmlformats.org/officeDocument/2006/relationships/font" Target="fonts/Lato-regular.fntdata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29" Type="http://schemas.openxmlformats.org/officeDocument/2006/relationships/slide" Target="slides/slide22.xml"/><Relationship Id="rId51" Type="http://schemas.openxmlformats.org/officeDocument/2006/relationships/slide" Target="slides/slide44.xml"/><Relationship Id="rId50" Type="http://schemas.openxmlformats.org/officeDocument/2006/relationships/slide" Target="slides/slide43.xml"/><Relationship Id="rId53" Type="http://schemas.openxmlformats.org/officeDocument/2006/relationships/slide" Target="slides/slide46.xml"/><Relationship Id="rId52" Type="http://schemas.openxmlformats.org/officeDocument/2006/relationships/slide" Target="slides/slide45.xml"/><Relationship Id="rId11" Type="http://schemas.openxmlformats.org/officeDocument/2006/relationships/slide" Target="slides/slide4.xml"/><Relationship Id="rId55" Type="http://schemas.openxmlformats.org/officeDocument/2006/relationships/slide" Target="slides/slide48.xml"/><Relationship Id="rId10" Type="http://schemas.openxmlformats.org/officeDocument/2006/relationships/slide" Target="slides/slide3.xml"/><Relationship Id="rId54" Type="http://schemas.openxmlformats.org/officeDocument/2006/relationships/slide" Target="slides/slide47.xml"/><Relationship Id="rId13" Type="http://schemas.openxmlformats.org/officeDocument/2006/relationships/slide" Target="slides/slide6.xml"/><Relationship Id="rId57" Type="http://schemas.openxmlformats.org/officeDocument/2006/relationships/font" Target="fonts/Grandstander-regular.fntdata"/><Relationship Id="rId12" Type="http://schemas.openxmlformats.org/officeDocument/2006/relationships/slide" Target="slides/slide5.xml"/><Relationship Id="rId56" Type="http://schemas.openxmlformats.org/officeDocument/2006/relationships/slide" Target="slides/slide49.xml"/><Relationship Id="rId15" Type="http://schemas.openxmlformats.org/officeDocument/2006/relationships/slide" Target="slides/slide8.xml"/><Relationship Id="rId59" Type="http://schemas.openxmlformats.org/officeDocument/2006/relationships/font" Target="fonts/Grandstander-italic.fntdata"/><Relationship Id="rId14" Type="http://schemas.openxmlformats.org/officeDocument/2006/relationships/slide" Target="slides/slide7.xml"/><Relationship Id="rId58" Type="http://schemas.openxmlformats.org/officeDocument/2006/relationships/font" Target="fonts/Grandstander-bold.fntdata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9" Type="http://schemas.openxmlformats.org/officeDocument/2006/relationships/slide" Target="slides/slide12.xml"/><Relationship Id="rId18" Type="http://schemas.openxmlformats.org/officeDocument/2006/relationships/slide" Target="slides/slide1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gettyimages.com.br/detail/foto/kids-sports-team-on-football-field-group-of-imagem-royalty-free/1178945583" TargetMode="External"/><Relationship Id="rId3" Type="http://schemas.openxmlformats.org/officeDocument/2006/relationships/hyperlink" Target="https://www.gettyimages.com.br/detail/foto/pastel-pink-alarm-clocks-on-pink-backdrop-time-imagem-royalty-free/1270605652" TargetMode="External"/><Relationship Id="rId4" Type="http://schemas.openxmlformats.org/officeDocument/2006/relationships/hyperlink" Target="https://www.gettyimages.com.br/detail/foto/birthday-cake-with-burning-candle-as-a-number-six-imagem-royalty-free/614518486" TargetMode="Externa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gettyimages.com.br/detail/ilustra%C3%A7%C3%A3o/fingers-for-teaching-early-counting-in-ilustra%C3%A7%C3%A3o-royalty-free/1338453831" TargetMode="Externa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gettyimages.com.br/detail/ilustra%C3%A7%C3%A3o/fingers-for-teaching-early-counting-in-ilustra%C3%A7%C3%A3o-royalty-free/1338453841" TargetMode="Externa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gettyimages.com.br/detail/ilustra%C3%A7%C3%A3o/fingers-for-teaching-early-counting-in-ilustra%C3%A7%C3%A3o-royalty-free/1338453842" TargetMode="Externa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gettyimages.com.br/detail/ilustra%C3%A7%C3%A3o/fingers-for-teaching-early-counting-in-ilustra%C3%A7%C3%A3o-royalty-free/1338453858" TargetMode="Externa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gettyimages.com.br/detail/ilustra%C3%A7%C3%A3o/fingers-for-teaching-early-counting-in-ilustra%C3%A7%C3%A3o-royalty-free/1338453857" TargetMode="Externa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gettyimages.com.br/detail/ilustra%C3%A7%C3%A3o/fingers-for-teaching-early-counting-in-ilustra%C3%A7%C3%A3o-royalty-free/1338456232" TargetMode="Externa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gettyimages.com.br/detail/ilustra%C3%A7%C3%A3o/fingers-for-teaching-early-counting-in-ilustra%C3%A7%C3%A3o-royalty-free/1338456233" TargetMode="Externa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gettyimages.com.br/detail/ilustra%C3%A7%C3%A3o/fingers-for-teaching-early-counting-in-ilustra%C3%A7%C3%A3o-royalty-free/1338456242" TargetMode="Externa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gettyimages.com.br/detail/ilustra%C3%A7%C3%A3o/fingers-for-teaching-early-counting-in-ilustra%C3%A7%C3%A3o-royalty-free/1338456244" TargetMode="Externa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gettyimages.com.br/detail/ilustra%C3%A7%C3%A3o/fingers-for-teaching-early-counting-in-ilustra%C3%A7%C3%A3o-royalty-free/1338456252" TargetMode="Externa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gettyimages.com.br/detail/ilustra%C3%A7%C3%A3o/little-kid-use-smartphone-for-communication-ilustra%C3%A7%C3%A3o-royalty-free/1413605120" TargetMode="External"/><Relationship Id="rId3" Type="http://schemas.openxmlformats.org/officeDocument/2006/relationships/hyperlink" Target="https://www.gettyimages.com.br/detail/ilustra%C3%A7%C3%A3o/%C3%B0%C3%B0%C2%B5%C3%B1%C3%B0%C3%B1%C3%B1-ilustra%C3%A7%C3%A3o-royalty-free/916546256" TargetMode="Externa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canva.com/design/DAFm8YFrWJg/i73QBMCrhl0QIaV-96SBww/edit" TargetMode="Externa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youtube.com/watch?v=mjlsSYLLOSE" TargetMode="External"/><Relationship Id="rId3" Type="http://schemas.openxmlformats.org/officeDocument/2006/relationships/hyperlink" Target="https://www.canva.com/design/DAFm8YFrWJg/i73QBMCrhl0QIaV-96SBww/edit" TargetMode="Externa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gettyimages.com.br/detail/ilustra%C3%A7%C3%A3o/fingers-for-teaching-early-counting-in-ilustra%C3%A7%C3%A3o-royalty-free/1338456233" TargetMode="External"/><Relationship Id="rId3" Type="http://schemas.openxmlformats.org/officeDocument/2006/relationships/hyperlink" Target="https://www.gettyimages.com.br/detail/ilustra%C3%A7%C3%A3o/school-kids-ilustra%C3%A7%C3%A3o-royalty-free/857627066" TargetMode="External"/><Relationship Id="rId4" Type="http://schemas.openxmlformats.org/officeDocument/2006/relationships/hyperlink" Target="https://www.gettyimages.com.br/detail/ilustra%C3%A7%C3%A3o/little-kid-use-smartphone-for-communication-ilustra%C3%A7%C3%A3o-royalty-free/1413605120" TargetMode="External"/><Relationship Id="rId5" Type="http://schemas.openxmlformats.org/officeDocument/2006/relationships/hyperlink" Target="https://www.gettyimages.com.br/detail/ilustra%C3%A7%C3%A3o/young-teacher-woman-explain-in-front-of-class-ilustra%C3%A7%C3%A3o-royalty-free/1415548586" TargetMode="External"/><Relationship Id="rId6" Type="http://schemas.openxmlformats.org/officeDocument/2006/relationships/hyperlink" Target="https://www.gettyimages.com.br/detail/ilustra%C3%A7%C3%A3o/fingers-for-teaching-early-counting-in-ilustra%C3%A7%C3%A3o-royalty-free/1338456232" TargetMode="Externa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youtube.com/watch?v=TjmGTbNLj6Q" TargetMode="External"/><Relationship Id="rId3" Type="http://schemas.openxmlformats.org/officeDocument/2006/relationships/hyperlink" Target="https://www.gettyimages.com.br/detail/foto/three-playful-kittens-friendly-sitting-and-imagem-royalty-free/1325079886" TargetMode="External"/><Relationship Id="rId4" Type="http://schemas.openxmlformats.org/officeDocument/2006/relationships/hyperlink" Target="https://www.gettyimages.com.br/detail/foto/dinosaur-species-brachiosaurus-velociraptor-imagem-royalty-free/1436628325" TargetMode="External"/><Relationship Id="rId5" Type="http://schemas.openxmlformats.org/officeDocument/2006/relationships/hyperlink" Target="https://www.gettyimages.com.br/detail/foto/group-of-five-happy-dogs-border-collie-imagem-royalty-free/173504268" TargetMode="Externa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youtube.com/watch?v=TjmGTbNLj6Q" TargetMode="External"/><Relationship Id="rId3" Type="http://schemas.openxmlformats.org/officeDocument/2006/relationships/hyperlink" Target="https://www.gettyimages.com.br/detail/ilustra%C3%A7%C3%A3o/dinosaur-toy-made-from-plastic-with-good-ilustra%C3%A7%C3%A3o-royalty-free/1482743063" TargetMode="External"/><Relationship Id="rId4" Type="http://schemas.openxmlformats.org/officeDocument/2006/relationships/hyperlink" Target="https://www.gettyimages.com.br/detail/ilustra%C3%A7%C3%A3o/dinosaur-egg-toy-made-from-plastic-with-good-ilustra%C3%A7%C3%A3o-royalty-free/1482743071" TargetMode="External"/><Relationship Id="rId5" Type="http://schemas.openxmlformats.org/officeDocument/2006/relationships/hyperlink" Target="https://www.gettyimages.com.br/detail/ilustra%C3%A7%C3%A3o/dinosaur-egg-toy-made-from-plastic-with-good-ilustra%C3%A7%C3%A3o-royalty-free/1482743073" TargetMode="Externa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7" name="Google Shape;267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7" name="Google Shape;27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sz="1000">
              <a:solidFill>
                <a:srgbClr val="38761D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3" name="Google Shape;28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sz="8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lang="pt-BR" sz="1000"/>
              <a:t>Slide 3 – </a:t>
            </a:r>
            <a:r>
              <a:rPr lang="pt-BR" sz="800">
                <a:solidFill>
                  <a:schemeClr val="dk1"/>
                </a:solidFill>
              </a:rPr>
              <a:t>Soccer: </a:t>
            </a:r>
            <a:r>
              <a:rPr lang="pt-BR" sz="800" u="sng">
                <a:solidFill>
                  <a:schemeClr val="hlink"/>
                </a:solidFill>
                <a:hlinkClick r:id="rId2"/>
              </a:rPr>
              <a:t>https://www.gettyimages.com.br/detail/foto/kids-sports-team-on-football-field-group-of-imagem-royalty-free/1178945583</a:t>
            </a:r>
            <a:r>
              <a:rPr lang="pt-BR" sz="800" u="none">
                <a:solidFill>
                  <a:schemeClr val="hlink"/>
                </a:solidFill>
              </a:rPr>
              <a:t>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Clock: </a:t>
            </a:r>
            <a:r>
              <a:rPr lang="pt-BR" sz="800" u="sng">
                <a:solidFill>
                  <a:schemeClr val="hlink"/>
                </a:solidFill>
                <a:hlinkClick r:id="rId3"/>
              </a:rPr>
              <a:t>https://www.gettyimages.com.br/detail/foto/pastel-pink-alarm-clocks-on-pink-backdrop-time-imagem-royalty-free/1270605652</a:t>
            </a:r>
            <a:r>
              <a:rPr lang="pt-BR" sz="500" u="none">
                <a:solidFill>
                  <a:schemeClr val="hlink"/>
                </a:solidFill>
              </a:rPr>
              <a:t>. </a:t>
            </a:r>
            <a:endParaRPr sz="8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Cake: </a:t>
            </a:r>
            <a:r>
              <a:rPr lang="pt-BR" sz="800" u="sng">
                <a:solidFill>
                  <a:schemeClr val="hlink"/>
                </a:solidFill>
                <a:hlinkClick r:id="rId4"/>
              </a:rPr>
              <a:t>https://www.gettyimages.com.br/detail/foto/birthday-cake-with-burning-candle-as-a-number-six-imagem-royalty-free/614518486</a:t>
            </a:r>
            <a:r>
              <a:rPr lang="pt-BR" sz="500" u="none">
                <a:solidFill>
                  <a:schemeClr val="hlink"/>
                </a:solidFill>
              </a:rPr>
              <a:t>. </a:t>
            </a:r>
            <a:endParaRPr sz="8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sz="8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g1e3f887e06e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pt-BR" sz="1000">
                <a:solidFill>
                  <a:schemeClr val="dk1"/>
                </a:solidFill>
              </a:rPr>
              <a:t>Number 1: </a:t>
            </a:r>
            <a:r>
              <a:rPr lang="pt-BR" sz="1000" u="sng">
                <a:solidFill>
                  <a:schemeClr val="hlink"/>
                </a:solidFill>
                <a:hlinkClick r:id="rId2"/>
              </a:rPr>
              <a:t>https://www.gettyimages.com.br/detail/ilustra%C3%A7%C3%A3o/fingers-for-teaching-early-counting-in-ilustra%C3%A7%C3%A3o-royalty-free/1338453831</a:t>
            </a:r>
            <a:r>
              <a:rPr lang="pt-BR" sz="800" u="none">
                <a:solidFill>
                  <a:schemeClr val="hlink"/>
                </a:solidFill>
              </a:rPr>
              <a:t>.</a:t>
            </a:r>
            <a:endParaRPr sz="11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0" sz="1000">
              <a:solidFill>
                <a:schemeClr val="dk1"/>
              </a:solidFill>
            </a:endParaRPr>
          </a:p>
        </p:txBody>
      </p:sp>
      <p:sp>
        <p:nvSpPr>
          <p:cNvPr id="291" name="Google Shape;291;g1e3f887e06e_0_1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Number 2: </a:t>
            </a:r>
            <a:r>
              <a:rPr lang="pt-BR" sz="800" u="sng">
                <a:solidFill>
                  <a:schemeClr val="hlink"/>
                </a:solidFill>
                <a:hlinkClick r:id="rId2"/>
              </a:rPr>
              <a:t>https://www.gettyimages.com.br/detail/ilustra%C3%A7%C3%A3o/fingers-for-teaching-early-counting-in-ilustra%C3%A7%C3%A3o-royalty-free/1338453841</a:t>
            </a:r>
            <a:r>
              <a:rPr lang="pt-BR" sz="500" u="none">
                <a:solidFill>
                  <a:schemeClr val="hlink"/>
                </a:solidFill>
              </a:rPr>
              <a:t>. </a:t>
            </a:r>
            <a:endParaRPr sz="1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sz="800">
              <a:solidFill>
                <a:schemeClr val="dk1"/>
              </a:solidFill>
            </a:endParaRPr>
          </a:p>
        </p:txBody>
      </p:sp>
      <p:sp>
        <p:nvSpPr>
          <p:cNvPr id="302" name="Google Shape;302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Number 3: </a:t>
            </a:r>
            <a:r>
              <a:rPr lang="pt-BR" sz="800" u="sng">
                <a:solidFill>
                  <a:schemeClr val="hlink"/>
                </a:solidFill>
                <a:hlinkClick r:id="rId2"/>
              </a:rPr>
              <a:t>https://www.gettyimages.com.br/detail/ilustra%C3%A7%C3%A3o/fingers-for-teaching-early-counting-in-ilustra%C3%A7%C3%A3o-royalty-free/1338453842</a:t>
            </a:r>
            <a:r>
              <a:rPr lang="pt-BR" sz="500" u="none">
                <a:solidFill>
                  <a:schemeClr val="hlink"/>
                </a:solidFill>
              </a:rPr>
              <a:t>. </a:t>
            </a:r>
            <a:endParaRPr sz="1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sz="800">
              <a:solidFill>
                <a:schemeClr val="dk1"/>
              </a:solidFill>
            </a:endParaRPr>
          </a:p>
        </p:txBody>
      </p:sp>
      <p:sp>
        <p:nvSpPr>
          <p:cNvPr id="313" name="Google Shape;313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Number 4: </a:t>
            </a:r>
            <a:r>
              <a:rPr lang="pt-BR" sz="800" u="sng">
                <a:solidFill>
                  <a:schemeClr val="hlink"/>
                </a:solidFill>
                <a:hlinkClick r:id="rId2"/>
              </a:rPr>
              <a:t>https://www.gettyimages.com.br/detail/ilustra%C3%A7%C3%A3o/fingers-for-teaching-early-counting-in-ilustra%C3%A7%C3%A3o-royalty-free/1338453858</a:t>
            </a:r>
            <a:r>
              <a:rPr lang="pt-BR" sz="500" u="none">
                <a:solidFill>
                  <a:schemeClr val="hlink"/>
                </a:solidFill>
              </a:rPr>
              <a:t>. </a:t>
            </a:r>
            <a:endParaRPr sz="1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sz="800">
              <a:solidFill>
                <a:schemeClr val="dk1"/>
              </a:solidFill>
            </a:endParaRPr>
          </a:p>
        </p:txBody>
      </p:sp>
      <p:sp>
        <p:nvSpPr>
          <p:cNvPr id="324" name="Google Shape;324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Number 5: </a:t>
            </a:r>
            <a:r>
              <a:rPr lang="pt-BR" sz="800" u="sng">
                <a:solidFill>
                  <a:schemeClr val="hlink"/>
                </a:solidFill>
                <a:hlinkClick r:id="rId2"/>
              </a:rPr>
              <a:t>https://www.gettyimages.com.br/detail/ilustra%C3%A7%C3%A3o/fingers-for-teaching-early-counting-in-ilustra%C3%A7%C3%A3o-royalty-free/1338453857</a:t>
            </a:r>
            <a:r>
              <a:rPr lang="pt-BR" sz="500" u="none">
                <a:solidFill>
                  <a:schemeClr val="hlink"/>
                </a:solidFill>
              </a:rPr>
              <a:t>. </a:t>
            </a:r>
            <a:endParaRPr sz="1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sz="800">
              <a:solidFill>
                <a:schemeClr val="dk1"/>
              </a:solidFill>
            </a:endParaRPr>
          </a:p>
        </p:txBody>
      </p:sp>
      <p:sp>
        <p:nvSpPr>
          <p:cNvPr id="335" name="Google Shape;335;p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Number 6: </a:t>
            </a:r>
            <a:r>
              <a:rPr lang="pt-BR" sz="800" u="sng">
                <a:solidFill>
                  <a:schemeClr val="hlink"/>
                </a:solidFill>
                <a:hlinkClick r:id="rId2"/>
              </a:rPr>
              <a:t>https://www.gettyimages.com.br/detail/ilustra%C3%A7%C3%A3o/fingers-for-teaching-early-counting-in-ilustra%C3%A7%C3%A3o-royalty-free/1338456232</a:t>
            </a:r>
            <a:r>
              <a:rPr lang="pt-BR" sz="500" u="none">
                <a:solidFill>
                  <a:schemeClr val="hlink"/>
                </a:solidFill>
              </a:rPr>
              <a:t>. </a:t>
            </a:r>
            <a:endParaRPr b="1" sz="1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sz="800">
              <a:solidFill>
                <a:schemeClr val="dk1"/>
              </a:solidFill>
            </a:endParaRPr>
          </a:p>
        </p:txBody>
      </p:sp>
      <p:sp>
        <p:nvSpPr>
          <p:cNvPr id="346" name="Google Shape;346;p1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Number 7: </a:t>
            </a:r>
            <a:r>
              <a:rPr lang="pt-BR" sz="800" u="sng">
                <a:solidFill>
                  <a:schemeClr val="hlink"/>
                </a:solidFill>
                <a:hlinkClick r:id="rId2"/>
              </a:rPr>
              <a:t>https://www.gettyimages.com.br/detail/ilustra%C3%A7%C3%A3o/fingers-for-teaching-early-counting-in-ilustra%C3%A7%C3%A3o-royalty-free/1338456233</a:t>
            </a:r>
            <a:r>
              <a:rPr lang="pt-BR" sz="500" u="none">
                <a:solidFill>
                  <a:schemeClr val="hlink"/>
                </a:solidFill>
              </a:rPr>
              <a:t>. </a:t>
            </a:r>
            <a:endParaRPr sz="1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sz="800">
              <a:solidFill>
                <a:schemeClr val="dk1"/>
              </a:solidFill>
            </a:endParaRPr>
          </a:p>
        </p:txBody>
      </p:sp>
      <p:sp>
        <p:nvSpPr>
          <p:cNvPr id="357" name="Google Shape;357;p1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Number 8: </a:t>
            </a:r>
            <a:r>
              <a:rPr lang="pt-BR" sz="800" u="sng">
                <a:solidFill>
                  <a:schemeClr val="hlink"/>
                </a:solidFill>
                <a:hlinkClick r:id="rId2"/>
              </a:rPr>
              <a:t>https://www.gettyimages.com.br/detail/ilustra%C3%A7%C3%A3o/fingers-for-teaching-early-counting-in-ilustra%C3%A7%C3%A3o-royalty-free/1338456242</a:t>
            </a:r>
            <a:r>
              <a:rPr lang="pt-BR" sz="500" u="none">
                <a:solidFill>
                  <a:schemeClr val="hlink"/>
                </a:solidFill>
              </a:rPr>
              <a:t>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pt-BR" sz="1000" u="none">
                <a:solidFill>
                  <a:srgbClr val="5097C0"/>
                </a:solidFill>
              </a:rPr>
              <a:t> </a:t>
            </a:r>
            <a:endParaRPr sz="8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sz="8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sz="800">
              <a:solidFill>
                <a:schemeClr val="dk1"/>
              </a:solidFill>
            </a:endParaRPr>
          </a:p>
        </p:txBody>
      </p:sp>
      <p:sp>
        <p:nvSpPr>
          <p:cNvPr id="368" name="Google Shape;368;p1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Number 9: </a:t>
            </a:r>
            <a:r>
              <a:rPr lang="pt-BR" sz="800" u="sng">
                <a:solidFill>
                  <a:schemeClr val="hlink"/>
                </a:solidFill>
                <a:hlinkClick r:id="rId2"/>
              </a:rPr>
              <a:t>https://www.gettyimages.com.br/detail/ilustra%C3%A7%C3%A3o/fingers-for-teaching-early-counting-in-ilustra%C3%A7%C3%A3o-royalty-free/1338456244</a:t>
            </a:r>
            <a:r>
              <a:rPr lang="pt-BR" sz="500" u="none">
                <a:solidFill>
                  <a:schemeClr val="hlink"/>
                </a:solidFill>
              </a:rPr>
              <a:t>. </a:t>
            </a:r>
            <a:endParaRPr sz="1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sz="800">
              <a:solidFill>
                <a:schemeClr val="dk1"/>
              </a:solidFill>
            </a:endParaRPr>
          </a:p>
        </p:txBody>
      </p:sp>
      <p:sp>
        <p:nvSpPr>
          <p:cNvPr id="379" name="Google Shape;379;p1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Number 10: </a:t>
            </a:r>
            <a:r>
              <a:rPr lang="pt-BR" sz="800" u="sng">
                <a:solidFill>
                  <a:schemeClr val="hlink"/>
                </a:solidFill>
                <a:hlinkClick r:id="rId2"/>
              </a:rPr>
              <a:t>https://www.gettyimages.com.br/detail/ilustra%C3%A7%C3%A3o/fingers-for-teaching-early-counting-in-ilustra%C3%A7%C3%A3o-royalty-free/1338456252</a:t>
            </a:r>
            <a:r>
              <a:rPr lang="pt-BR" sz="500" u="none">
                <a:solidFill>
                  <a:schemeClr val="hlink"/>
                </a:solidFill>
              </a:rPr>
              <a:t>. </a:t>
            </a:r>
            <a:endParaRPr b="1" sz="1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sz="8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sz="800">
              <a:solidFill>
                <a:schemeClr val="dk1"/>
              </a:solidFill>
            </a:endParaRPr>
          </a:p>
        </p:txBody>
      </p:sp>
      <p:sp>
        <p:nvSpPr>
          <p:cNvPr id="390" name="Google Shape;390;p1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01" name="Google Shape;40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00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g1e3fe284863_0_6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21" name="Google Shape;421;g1e3fe284863_0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pt-BR" sz="1000">
                <a:solidFill>
                  <a:schemeClr val="dk1"/>
                </a:solidFill>
              </a:rPr>
              <a:t>Girl phone: </a:t>
            </a:r>
            <a:r>
              <a:rPr lang="pt-BR" sz="1000" u="sng">
                <a:solidFill>
                  <a:schemeClr val="hlink"/>
                </a:solidFill>
                <a:hlinkClick r:id="rId2"/>
              </a:rPr>
              <a:t>https://www.gettyimages.com.br/detail/ilustra%C3%A7%C3%A3o/little-kid-use-smartphone-for-communication-ilustra%C3%A7%C3%A3o-royalty-free/1413605120</a:t>
            </a:r>
            <a:r>
              <a:rPr lang="pt-BR" sz="700" u="none">
                <a:solidFill>
                  <a:schemeClr val="hlink"/>
                </a:solidFill>
              </a:rPr>
              <a:t>. </a:t>
            </a:r>
            <a:endParaRPr sz="10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1000">
                <a:solidFill>
                  <a:schemeClr val="dk1"/>
                </a:solidFill>
              </a:rPr>
              <a:t>Key pad: </a:t>
            </a:r>
            <a:r>
              <a:rPr lang="pt-BR" sz="1000" u="sng">
                <a:solidFill>
                  <a:schemeClr val="hlink"/>
                </a:solidFill>
                <a:hlinkClick r:id="rId3"/>
              </a:rPr>
              <a:t>https://www.gettyimages.com.br/detail/ilustra%C3%A7%C3%A3o/%C3%B0%C3%B0%C2%B5%C3%B1%C3%B0%C3%B1%C3%B1-ilustra%C3%A7%C3%A3o-royalty-free/916546256</a:t>
            </a:r>
            <a:r>
              <a:rPr lang="pt-BR" sz="700" u="none">
                <a:solidFill>
                  <a:schemeClr val="hlink"/>
                </a:solidFill>
              </a:rPr>
              <a:t>. </a:t>
            </a:r>
            <a:endParaRPr b="1" sz="11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00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g21bcb158bc0_0_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39" name="Google Shape;439;g21bcb158bc0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00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8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p1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60" name="Google Shape;460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pt-BR" sz="1000">
                <a:solidFill>
                  <a:schemeClr val="dk1"/>
                </a:solidFill>
              </a:rPr>
              <a:t>Dice: </a:t>
            </a:r>
            <a:r>
              <a:rPr lang="pt-BR" sz="1000" u="sng">
                <a:solidFill>
                  <a:schemeClr val="hlink"/>
                </a:solidFill>
                <a:hlinkClick r:id="rId2"/>
              </a:rPr>
              <a:t>https://www.canva.com/design/DAFm8YFrWJg/i73QBMCrhl0QIaV-96SBww/edit</a:t>
            </a:r>
            <a:r>
              <a:rPr lang="pt-BR" sz="700" u="none">
                <a:solidFill>
                  <a:schemeClr val="hlink"/>
                </a:solidFill>
              </a:rPr>
              <a:t>. </a:t>
            </a:r>
            <a:r>
              <a:rPr lang="pt-BR" sz="1000">
                <a:latin typeface="Arial"/>
                <a:ea typeface="Arial"/>
                <a:cs typeface="Arial"/>
                <a:sym typeface="Arial"/>
              </a:rPr>
              <a:t>Acesso em: 25 jul. 2025.</a:t>
            </a:r>
            <a:r>
              <a:rPr lang="pt-BR" sz="1000">
                <a:solidFill>
                  <a:schemeClr val="dk1"/>
                </a:solidFill>
              </a:rPr>
              <a:t> </a:t>
            </a:r>
            <a:endParaRPr b="1" sz="800">
              <a:solidFill>
                <a:srgbClr val="38761D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 b="1" sz="1000">
              <a:solidFill>
                <a:srgbClr val="38761D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5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p1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77" name="Google Shape;477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lang="pt-BR" sz="1000">
                <a:solidFill>
                  <a:srgbClr val="38761D"/>
                </a:solidFill>
              </a:rPr>
              <a:t>Caro professor, explore a imagem. Explique a atividade: “Conte e escreva os números. Nós fizemos um para você”. Faça o exemplo com eles. Para ampliar vocabulário, você pode explicar como a sentença matemática é lida em inglês: three plus four equals seven (3 + 4 = 7). Peça aos estudantes que completem as outras expressões e comparem suas respostas com as de seus colegas. Na correção, você pode ler as sentenças e pedir para que eles mostrem os dedos com os números correspondentes. No slide de correção, há o arquivo de áudio para a conferência das respostas.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 b="0" sz="1000">
              <a:solidFill>
                <a:srgbClr val="38761D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b="0" lang="pt-BR" sz="1000">
                <a:solidFill>
                  <a:srgbClr val="38761D"/>
                </a:solidFill>
              </a:rPr>
              <a:t>Após a correção, você pode brincar com os estudantes de BINGO. Prepare um saquinho com números de 1 a 10. Na seção de anexos, há uma tabela com quatro espaços. O estudante escreve quatro números de 1 a 10. Você tira os números do saquinho. O estudante que preencher a cartela grita BINGO. Obs.: Na mesma página do livro na seção CUT-OUTS (anexos), há outra tabela para que eles possam brincar entre eles em algum outro momento.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b="0" lang="pt-BR" sz="1000">
                <a:solidFill>
                  <a:srgbClr val="38761D"/>
                </a:solidFill>
              </a:rPr>
              <a:t>(Técnica LEMOV: Mostre-me). 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b="0" lang="pt-BR" sz="1000">
                <a:solidFill>
                  <a:srgbClr val="38761D"/>
                </a:solidFill>
              </a:rPr>
              <a:t>Dica: caso considere adequado à turma, você pode apresentar o vídeo indicado abaixo: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b="0" lang="pt-BR" sz="1000">
                <a:solidFill>
                  <a:srgbClr val="38761D"/>
                </a:solidFill>
              </a:rPr>
              <a:t>NOODLE KIDZ. </a:t>
            </a:r>
            <a:r>
              <a:rPr b="1" lang="pt-BR" sz="1000">
                <a:solidFill>
                  <a:srgbClr val="38761D"/>
                </a:solidFill>
              </a:rPr>
              <a:t>Basic Math Addition for Kids. </a:t>
            </a:r>
            <a:r>
              <a:rPr b="0" lang="pt-BR" sz="1000">
                <a:solidFill>
                  <a:srgbClr val="38761D"/>
                </a:solidFill>
              </a:rPr>
              <a:t>Disponível em: </a:t>
            </a:r>
            <a:r>
              <a:rPr b="0" lang="pt-BR" sz="1000" u="sng">
                <a:solidFill>
                  <a:schemeClr val="hlink"/>
                </a:solidFill>
                <a:hlinkClick r:id="rId2"/>
              </a:rPr>
              <a:t>https://www.youtube.com/watch?v=mjlsSYLLOSE</a:t>
            </a:r>
            <a:r>
              <a:rPr b="0" lang="pt-BR" sz="1000" u="none">
                <a:solidFill>
                  <a:schemeClr val="hlink"/>
                </a:solidFill>
              </a:rPr>
              <a:t>.</a:t>
            </a:r>
            <a:r>
              <a:rPr b="0" lang="pt-BR" sz="1000">
                <a:solidFill>
                  <a:srgbClr val="38761D"/>
                </a:solidFill>
              </a:rPr>
              <a:t> Acesso em: 25 jul. 2025.</a:t>
            </a:r>
            <a:endParaRPr b="1" sz="1000">
              <a:solidFill>
                <a:srgbClr val="38761D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 b="1" sz="1000">
              <a:solidFill>
                <a:srgbClr val="38761D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1000">
                <a:solidFill>
                  <a:schemeClr val="dk1"/>
                </a:solidFill>
              </a:rPr>
              <a:t>Dice: </a:t>
            </a:r>
            <a:r>
              <a:rPr lang="pt-BR" sz="1000" u="sng">
                <a:solidFill>
                  <a:schemeClr val="hlink"/>
                </a:solidFill>
                <a:hlinkClick r:id="rId3"/>
              </a:rPr>
              <a:t>https://www.canva.com/design/DAFm8YFrWJg/i73QBMCrhl0QIaV-96SBww/edit</a:t>
            </a:r>
            <a:r>
              <a:rPr lang="pt-BR" sz="1000">
                <a:solidFill>
                  <a:schemeClr val="dk1"/>
                </a:solidFill>
              </a:rPr>
              <a:t> </a:t>
            </a:r>
            <a:endParaRPr b="1" sz="1100">
              <a:solidFill>
                <a:srgbClr val="38761D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 b="1" sz="1000">
              <a:solidFill>
                <a:srgbClr val="38761D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4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g1e3fe284863_0_12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96" name="Google Shape;496;g1e3fe284863_0_1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Seven: </a:t>
            </a:r>
            <a:r>
              <a:rPr lang="pt-BR" sz="800" u="sng">
                <a:solidFill>
                  <a:schemeClr val="hlink"/>
                </a:solidFill>
                <a:hlinkClick r:id="rId2"/>
              </a:rPr>
              <a:t>https://www.gettyimages.com.br/detail/ilustra%C3%A7%C3%A3o/fingers-for-teaching-early-counting-in-ilustra%C3%A7%C3%A3o-royalty-free/1338456233</a:t>
            </a:r>
            <a:r>
              <a:rPr lang="pt-BR" sz="500" u="none">
                <a:solidFill>
                  <a:schemeClr val="hlink"/>
                </a:solidFill>
              </a:rPr>
              <a:t>. </a:t>
            </a:r>
            <a:endParaRPr sz="8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Boy: </a:t>
            </a:r>
            <a:r>
              <a:rPr lang="pt-BR" sz="800" u="sng">
                <a:solidFill>
                  <a:schemeClr val="hlink"/>
                </a:solidFill>
                <a:hlinkClick r:id="rId3"/>
              </a:rPr>
              <a:t>https://www.gettyimages.com.br/detail/ilustra%C3%A7%C3%A3o/school-kids-ilustra%C3%A7%C3%A3o-royalty-free/857627066</a:t>
            </a:r>
            <a:r>
              <a:rPr lang="pt-BR" sz="500" u="none">
                <a:solidFill>
                  <a:schemeClr val="hlink"/>
                </a:solidFill>
              </a:rPr>
              <a:t>. </a:t>
            </a:r>
            <a:endParaRPr sz="8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Girl phone: </a:t>
            </a:r>
            <a:r>
              <a:rPr lang="pt-BR" sz="800" u="sng">
                <a:solidFill>
                  <a:schemeClr val="hlink"/>
                </a:solidFill>
                <a:hlinkClick r:id="rId4"/>
              </a:rPr>
              <a:t>https://www.gettyimages.com.br/detail/ilustra%C3%A7%C3%A3o/little-kid-use-smartphone-for-communication-ilustra%C3%A7%C3%A3o-royalty-free/1413605120</a:t>
            </a:r>
            <a:r>
              <a:rPr lang="pt-BR" sz="500" u="none">
                <a:solidFill>
                  <a:schemeClr val="hlink"/>
                </a:solidFill>
              </a:rPr>
              <a:t>. </a:t>
            </a:r>
            <a:endParaRPr sz="8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Teacher: </a:t>
            </a:r>
            <a:r>
              <a:rPr lang="pt-BR" sz="800" u="sng">
                <a:solidFill>
                  <a:schemeClr val="hlink"/>
                </a:solidFill>
                <a:hlinkClick r:id="rId5"/>
              </a:rPr>
              <a:t>https://www.gettyimages.com.br/detail/ilustra%C3%A7%C3%A3o/young-teacher-woman-explain-in-front-of-class-ilustra%C3%A7%C3%A3o-royalty-free/1415548586</a:t>
            </a:r>
            <a:r>
              <a:rPr lang="pt-BR" sz="500" u="none">
                <a:solidFill>
                  <a:schemeClr val="hlink"/>
                </a:solidFill>
              </a:rPr>
              <a:t>.</a:t>
            </a:r>
            <a:r>
              <a:rPr lang="pt-BR" sz="800">
                <a:solidFill>
                  <a:schemeClr val="dk1"/>
                </a:solidFill>
              </a:rPr>
              <a:t>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Six: </a:t>
            </a:r>
            <a:r>
              <a:rPr lang="pt-BR" sz="800" u="sng">
                <a:solidFill>
                  <a:schemeClr val="hlink"/>
                </a:solidFill>
                <a:hlinkClick r:id="rId6"/>
              </a:rPr>
              <a:t>https://www.gettyimages.com.br/detail/ilustra%C3%A7%C3%A3o/fingers-for-teaching-early-counting-in-ilustra%C3%A7%C3%A3o-royalty-free/1338456232</a:t>
            </a:r>
            <a:r>
              <a:rPr lang="pt-BR" sz="500" u="none">
                <a:solidFill>
                  <a:schemeClr val="hlink"/>
                </a:solidFill>
              </a:rPr>
              <a:t>.</a:t>
            </a:r>
            <a:endParaRPr sz="8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80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2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g21bcb158bc0_0_4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14" name="Google Shape;514;g21bcb158bc0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00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2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4" name="Google Shape;534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Vídeo. SUPER SIMPLE SONGS. </a:t>
            </a:r>
            <a:r>
              <a:rPr b="1" lang="pt-BR" sz="800">
                <a:solidFill>
                  <a:schemeClr val="dk1"/>
                </a:solidFill>
              </a:rPr>
              <a:t>10 Little Dinosaurs</a:t>
            </a:r>
            <a:r>
              <a:rPr lang="pt-BR" sz="800">
                <a:solidFill>
                  <a:schemeClr val="dk1"/>
                </a:solidFill>
              </a:rPr>
              <a:t>. Disponível em: </a:t>
            </a:r>
            <a:r>
              <a:rPr lang="pt-BR" sz="800" u="sng">
                <a:solidFill>
                  <a:schemeClr val="hlink"/>
                </a:solidFill>
                <a:hlinkClick r:id="rId2"/>
              </a:rPr>
              <a:t>https://www.youtube.com/watch?v=TjmGTbNLj6Q</a:t>
            </a:r>
            <a:r>
              <a:rPr lang="pt-BR" sz="800">
                <a:solidFill>
                  <a:schemeClr val="dk1"/>
                </a:solidFill>
              </a:rPr>
              <a:t>. Acesso em: 25 jul. 2025.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Cats: </a:t>
            </a:r>
            <a:r>
              <a:rPr lang="pt-BR" sz="800" u="sng">
                <a:solidFill>
                  <a:schemeClr val="hlink"/>
                </a:solidFill>
                <a:hlinkClick r:id="rId3"/>
              </a:rPr>
              <a:t>https://www.gettyimages.com.br/detail/foto/three-playful-kittens-friendly-sitting-and-imagem-royalty-free/1325079886</a:t>
            </a:r>
            <a:r>
              <a:rPr lang="pt-BR" sz="500" u="none">
                <a:solidFill>
                  <a:schemeClr val="hlink"/>
                </a:solidFill>
              </a:rPr>
              <a:t>. </a:t>
            </a:r>
            <a:endParaRPr sz="8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Dinosaurs: </a:t>
            </a:r>
            <a:r>
              <a:rPr lang="pt-BR" sz="800" u="sng">
                <a:solidFill>
                  <a:schemeClr val="hlink"/>
                </a:solidFill>
                <a:hlinkClick r:id="rId4"/>
              </a:rPr>
              <a:t>https://www.gettyimages.com.br/detail/foto/dinosaur-species-brachiosaurus-velociraptor-imagem-royalty-free/1436628325</a:t>
            </a:r>
            <a:r>
              <a:rPr lang="pt-BR" sz="500" u="none">
                <a:solidFill>
                  <a:schemeClr val="hlink"/>
                </a:solidFill>
              </a:rPr>
              <a:t>. </a:t>
            </a:r>
            <a:endParaRPr sz="8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Dogs: </a:t>
            </a:r>
            <a:r>
              <a:rPr lang="pt-BR" sz="800" u="sng">
                <a:solidFill>
                  <a:schemeClr val="hlink"/>
                </a:solidFill>
                <a:hlinkClick r:id="rId5"/>
              </a:rPr>
              <a:t>https://www.gettyimages.com.br/detail/foto/group-of-five-happy-dogs-border-collie-imagem-royalty-free/173504268</a:t>
            </a:r>
            <a:r>
              <a:rPr lang="pt-BR" sz="500" u="none">
                <a:solidFill>
                  <a:schemeClr val="hlink"/>
                </a:solidFill>
              </a:rPr>
              <a:t>. </a:t>
            </a:r>
            <a:endParaRPr sz="8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8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8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5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Google Shape;546;g21bbd122d21_0_38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47" name="Google Shape;547;g21bbd122d21_0_3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80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g21bbd122d21_0_12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63" name="Google Shape;563;g21bbd122d21_0_1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Vídeo. SUPER SIMPLE SONGS. </a:t>
            </a:r>
            <a:r>
              <a:rPr b="1" i="0" lang="pt-BR" sz="800">
                <a:solidFill>
                  <a:schemeClr val="dk1"/>
                </a:solidFill>
              </a:rPr>
              <a:t>10 Little Dinosaurs</a:t>
            </a:r>
            <a:r>
              <a:rPr lang="pt-BR" sz="800">
                <a:solidFill>
                  <a:schemeClr val="dk1"/>
                </a:solidFill>
              </a:rPr>
              <a:t>. Disponível em: </a:t>
            </a:r>
            <a:r>
              <a:rPr lang="pt-BR" sz="800" u="sng">
                <a:solidFill>
                  <a:schemeClr val="hlink"/>
                </a:solidFill>
                <a:hlinkClick r:id="rId2"/>
              </a:rPr>
              <a:t>https://www.youtube.com/watch?v=TjmGTbNLj6Q</a:t>
            </a:r>
            <a:r>
              <a:rPr lang="pt-BR" sz="800">
                <a:solidFill>
                  <a:schemeClr val="dk1"/>
                </a:solidFill>
              </a:rPr>
              <a:t>. Acesso em: 25 jul. 2025.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Green Dino: </a:t>
            </a:r>
            <a:r>
              <a:rPr lang="pt-BR" sz="800" u="sng">
                <a:solidFill>
                  <a:schemeClr val="hlink"/>
                </a:solidFill>
                <a:hlinkClick r:id="rId3"/>
              </a:rPr>
              <a:t>https://www.gettyimages.com.br/detail/ilustra%C3%A7%C3%A3o/dinosaur-toy-made-from-plastic-with-good-ilustra%C3%A7%C3%A3o-royalty-free/1482743063</a:t>
            </a:r>
            <a:r>
              <a:rPr lang="pt-BR" sz="500" u="none">
                <a:solidFill>
                  <a:schemeClr val="hlink"/>
                </a:solidFill>
              </a:rPr>
              <a:t>. </a:t>
            </a:r>
            <a:endParaRPr sz="8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Red Dino: </a:t>
            </a:r>
            <a:r>
              <a:rPr lang="pt-BR" sz="800" u="sng">
                <a:solidFill>
                  <a:schemeClr val="hlink"/>
                </a:solidFill>
                <a:hlinkClick r:id="rId4"/>
              </a:rPr>
              <a:t>https://www.gettyimages.com.br/detail/ilustra%C3%A7%C3%A3o/dinosaur-egg-toy-made-from-plastic-with-good-ilustra%C3%A7%C3%A3o-royalty-free/1482743071</a:t>
            </a:r>
            <a:r>
              <a:rPr lang="pt-BR" sz="500" u="none">
                <a:solidFill>
                  <a:schemeClr val="hlink"/>
                </a:solidFill>
              </a:rPr>
              <a:t>.</a:t>
            </a:r>
            <a:endParaRPr sz="8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800">
                <a:solidFill>
                  <a:schemeClr val="dk1"/>
                </a:solidFill>
              </a:rPr>
              <a:t>Orange Dino: </a:t>
            </a:r>
            <a:r>
              <a:rPr lang="pt-BR" sz="800" u="sng">
                <a:solidFill>
                  <a:schemeClr val="hlink"/>
                </a:solidFill>
                <a:hlinkClick r:id="rId5"/>
              </a:rPr>
              <a:t>https://www.gettyimages.com.br/detail/ilustra%C3%A7%C3%A3o/dinosaur-egg-toy-made-from-plastic-with-good-ilustra%C3%A7%C3%A3o-royalty-free/1482743073</a:t>
            </a:r>
            <a:r>
              <a:rPr lang="pt-BR" sz="500" u="none">
                <a:solidFill>
                  <a:schemeClr val="hlink"/>
                </a:solidFill>
              </a:rPr>
              <a:t>.</a:t>
            </a:r>
            <a:endParaRPr sz="8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80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5" name="Shape 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" name="Google Shape;576;p1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77" name="Google Shape;577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0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p1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2" name="Google Shape;582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b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7" name="Shape 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" name="Google Shape;588;g21bcb158bc0_0_5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9" name="Google Shape;589;g21bcb158bc0_0_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2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g21bcb158bc0_0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594" name="Google Shape;594;g21bcb158bc0_0_6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7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p1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99" name="Google Shape;599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" name="Google Shape;602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3" name="Google Shape;603;p2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1" name="Shape 6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" name="Google Shape;612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3" name="Google Shape;613;p2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1" name="Shape 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" name="Google Shape;622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3" name="Google Shape;623;p2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3" name="Google Shape;633;p2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3" name="Google Shape;643;p2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1" name="Shape 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" name="Google Shape;652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3" name="Google Shape;653;p2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Google Shape;662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3" name="Google Shape;663;p2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2" name="Google Shape;672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3" name="Google Shape;673;p2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1" name="Shape 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2" name="Google Shape;682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3" name="Google Shape;683;p2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1" name="Shape 6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" name="Google Shape;692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3" name="Google Shape;693;p2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1" name="Shape 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" name="Google Shape;702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3" name="Google Shape;703;p3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1" name="Shape 7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" name="Google Shape;712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3" name="Google Shape;713;p3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2" name="Google Shape;722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3" name="Google Shape;723;p3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1" name="Shape 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" name="Google Shape;732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3" name="Google Shape;733;p3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" name="Google Shape;742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3" name="Google Shape;743;p3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1" name="Shape 7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" name="Google Shape;752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3" name="Google Shape;753;p3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3" name="Shape 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4" name="Google Shape;774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5" name="Google Shape;775;p3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3" name="Shape 7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4" name="Google Shape;784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5" name="Google Shape;785;p3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3" name="Shape 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4" name="Google Shape;794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5" name="Google Shape;795;p3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3" name="Shape 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4" name="Google Shape;804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5" name="Google Shape;805;p3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7" name="Shape 8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8" name="Google Shape;818;g21bbd122d21_0_29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19" name="Google Shape;819;g21bbd122d21_0_2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7.png"/><Relationship Id="rId3" Type="http://schemas.openxmlformats.org/officeDocument/2006/relationships/image" Target="../media/image2.png"/><Relationship Id="rId4" Type="http://schemas.openxmlformats.org/officeDocument/2006/relationships/image" Target="../media/image5.png"/><Relationship Id="rId5" Type="http://schemas.openxmlformats.org/officeDocument/2006/relationships/image" Target="../media/image4.png"/><Relationship Id="rId6" Type="http://schemas.openxmlformats.org/officeDocument/2006/relationships/image" Target="../media/image3.png"/><Relationship Id="rId7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7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7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7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7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7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7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7.png"/><Relationship Id="rId3" Type="http://schemas.openxmlformats.org/officeDocument/2006/relationships/image" Target="../media/image6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7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7.png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7.png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7.png"/><Relationship Id="rId3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7.png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7.png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7.png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11.jpg"/><Relationship Id="rId4" Type="http://schemas.openxmlformats.org/officeDocument/2006/relationships/image" Target="../media/image13.png"/><Relationship Id="rId5" Type="http://schemas.openxmlformats.org/officeDocument/2006/relationships/image" Target="../media/image12.png"/><Relationship Id="rId6" Type="http://schemas.openxmlformats.org/officeDocument/2006/relationships/image" Target="../media/image3.png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7.png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5.png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5.png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0.png"/><Relationship Id="rId3" Type="http://schemas.openxmlformats.org/officeDocument/2006/relationships/image" Target="../media/image11.jpg"/><Relationship Id="rId4" Type="http://schemas.openxmlformats.org/officeDocument/2006/relationships/image" Target="../media/image18.png"/><Relationship Id="rId5" Type="http://schemas.openxmlformats.org/officeDocument/2006/relationships/image" Target="../media/image17.png"/><Relationship Id="rId6" Type="http://schemas.openxmlformats.org/officeDocument/2006/relationships/image" Target="../media/image3.png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7.png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7.png"/><Relationship Id="rId3" Type="http://schemas.openxmlformats.org/officeDocument/2006/relationships/image" Target="../media/image2.png"/><Relationship Id="rId4" Type="http://schemas.openxmlformats.org/officeDocument/2006/relationships/image" Target="../media/image5.png"/><Relationship Id="rId5" Type="http://schemas.openxmlformats.org/officeDocument/2006/relationships/image" Target="../media/image4.png"/><Relationship Id="rId6" Type="http://schemas.openxmlformats.org/officeDocument/2006/relationships/image" Target="../media/image3.png"/><Relationship Id="rId7" Type="http://schemas.openxmlformats.org/officeDocument/2006/relationships/image" Target="../media/image1.png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7.png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7.png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7.png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7.png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7.png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7.png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7.png"/><Relationship Id="rId3" Type="http://schemas.openxmlformats.org/officeDocument/2006/relationships/image" Target="../media/image6.png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7.png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7.png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7.png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7.png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7.png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7.png"/><Relationship Id="rId3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7.png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7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 Capa - Ciências Humanas">
  <p:cSld name="1. Capa - Ciências Humanas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1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pic>
        <p:nvPicPr>
          <p:cNvPr id="11" name="Google Shape;11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3085" y="340600"/>
            <a:ext cx="1453288" cy="11571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2;p4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029405" y="536802"/>
            <a:ext cx="1453288" cy="5459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13;p4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457179" y="809985"/>
            <a:ext cx="1382373" cy="1338951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41"/>
          <p:cNvSpPr txBox="1"/>
          <p:nvPr/>
        </p:nvSpPr>
        <p:spPr>
          <a:xfrm rot="-5400000">
            <a:off x="11493153" y="1477365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pic>
        <p:nvPicPr>
          <p:cNvPr descr="Forma&#10;&#10;O conteúdo gerado por IA pode estar incorreto." id="15" name="Google Shape;15;p4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756585" y="5943072"/>
            <a:ext cx="3340824" cy="8335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4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439549" y="340602"/>
            <a:ext cx="1382373" cy="1358033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41"/>
          <p:cNvSpPr/>
          <p:nvPr/>
        </p:nvSpPr>
        <p:spPr>
          <a:xfrm flipH="1" rot="-48255">
            <a:off x="10673069" y="1045337"/>
            <a:ext cx="1082625" cy="565675"/>
          </a:xfrm>
          <a:prstGeom prst="roundRect">
            <a:avLst>
              <a:gd fmla="val 7293" name="adj"/>
            </a:avLst>
          </a:prstGeom>
          <a:noFill/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pt-BR" sz="2666" u="none" cap="none" strike="noStrik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ANO</a:t>
            </a:r>
            <a:endParaRPr b="0" i="0" sz="2666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 Conteúdo/Objetivo de aprendizagem">
  <p:cSld name="2. Conteúdo/Objetivo de aprendizagem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2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20" name="Google Shape;20;p42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2"/>
          <p:cNvSpPr/>
          <p:nvPr/>
        </p:nvSpPr>
        <p:spPr>
          <a:xfrm>
            <a:off x="6066053" y="300433"/>
            <a:ext cx="5880068" cy="6268000"/>
          </a:xfrm>
          <a:prstGeom prst="roundRect">
            <a:avLst>
              <a:gd fmla="val 3153" name="adj"/>
            </a:avLst>
          </a:prstGeom>
          <a:solidFill>
            <a:srgbClr val="F6EDE1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22;p42"/>
          <p:cNvSpPr txBox="1"/>
          <p:nvPr>
            <p:ph idx="1" type="body"/>
          </p:nvPr>
        </p:nvSpPr>
        <p:spPr>
          <a:xfrm>
            <a:off x="6423493" y="987085"/>
            <a:ext cx="5183050" cy="49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55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55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55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55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55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55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55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55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23" name="Google Shape;23;p42"/>
          <p:cNvSpPr txBox="1"/>
          <p:nvPr>
            <p:ph idx="2" type="body"/>
          </p:nvPr>
        </p:nvSpPr>
        <p:spPr>
          <a:xfrm>
            <a:off x="579016" y="987085"/>
            <a:ext cx="5183050" cy="49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55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55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55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55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55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55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55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55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24" name="Google Shape;24;p42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5" name="Google Shape;25;p42"/>
          <p:cNvSpPr/>
          <p:nvPr/>
        </p:nvSpPr>
        <p:spPr>
          <a:xfrm rot="-120000">
            <a:off x="181617" y="211659"/>
            <a:ext cx="2000999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CONTENT</a:t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26" name="Google Shape;26;p42"/>
          <p:cNvSpPr/>
          <p:nvPr/>
        </p:nvSpPr>
        <p:spPr>
          <a:xfrm rot="-60000">
            <a:off x="6030622" y="204425"/>
            <a:ext cx="3921977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LEARNING OBJECTIVES</a:t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</p:spTree>
  </p:cSld>
  <p:clrMapOvr>
    <a:masterClrMapping/>
  </p:clrMapOvr>
  <p:extLst>
    <p:ext uri="{DCECCB84-F9BA-43D5-87BE-67443E8EF086}">
      <p15:sldGuideLst>
        <p15:guide id="1" orient="horz" pos="612">
          <p15:clr>
            <a:srgbClr val="FBAE40"/>
          </p15:clr>
        </p15:guide>
        <p15:guide id="2" pos="5119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 Para começar">
  <p:cSld name="3. Para começar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3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29" name="Google Shape;29;p43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30;p43"/>
          <p:cNvSpPr txBox="1"/>
          <p:nvPr>
            <p:ph idx="1" type="body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55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55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55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55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55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55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55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31" name="Google Shape;31;p43"/>
          <p:cNvSpPr txBox="1"/>
          <p:nvPr>
            <p:ph type="title"/>
          </p:nvPr>
        </p:nvSpPr>
        <p:spPr>
          <a:xfrm>
            <a:off x="608441" y="898168"/>
            <a:ext cx="11102988" cy="66156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b="1" i="0" sz="3099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32" name="Google Shape;32;p43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33" name="Google Shape;33;p43"/>
          <p:cNvSpPr/>
          <p:nvPr/>
        </p:nvSpPr>
        <p:spPr>
          <a:xfrm rot="-120000">
            <a:off x="181306" y="163422"/>
            <a:ext cx="3018390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GETTING STARTED</a:t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 O que é?">
  <p:cSld name="4. O que é?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44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36" name="Google Shape;36;p44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44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38" name="Google Shape;38;p44"/>
          <p:cNvSpPr/>
          <p:nvPr/>
        </p:nvSpPr>
        <p:spPr>
          <a:xfrm rot="-120000">
            <a:off x="181527" y="176000"/>
            <a:ext cx="2297739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LET’S LEARN!</a:t>
            </a:r>
            <a:endParaRPr/>
          </a:p>
        </p:txBody>
      </p:sp>
      <p:sp>
        <p:nvSpPr>
          <p:cNvPr id="39" name="Google Shape;39;p44"/>
          <p:cNvSpPr txBox="1"/>
          <p:nvPr>
            <p:ph idx="1" type="body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55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55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55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55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55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55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55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40" name="Google Shape;40;p44"/>
          <p:cNvSpPr txBox="1"/>
          <p:nvPr>
            <p:ph type="title"/>
          </p:nvPr>
        </p:nvSpPr>
        <p:spPr>
          <a:xfrm>
            <a:off x="608441" y="898168"/>
            <a:ext cx="11102988" cy="66156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b="1" i="0" sz="3099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5. Praticando">
  <p:cSld name="5. Praticando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45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43" name="Google Shape;43;p45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Google Shape;44;p45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45" name="Google Shape;45;p45"/>
          <p:cNvSpPr/>
          <p:nvPr/>
        </p:nvSpPr>
        <p:spPr>
          <a:xfrm rot="-120000">
            <a:off x="181291" y="162454"/>
            <a:ext cx="3073806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TIME TO PRACTICE!</a:t>
            </a:r>
            <a:endParaRPr/>
          </a:p>
        </p:txBody>
      </p:sp>
      <p:sp>
        <p:nvSpPr>
          <p:cNvPr id="46" name="Google Shape;46;p45"/>
          <p:cNvSpPr txBox="1"/>
          <p:nvPr>
            <p:ph idx="1" type="body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55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55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55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55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55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55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55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47" name="Google Shape;47;p45"/>
          <p:cNvSpPr txBox="1"/>
          <p:nvPr>
            <p:ph type="title"/>
          </p:nvPr>
        </p:nvSpPr>
        <p:spPr>
          <a:xfrm>
            <a:off x="608441" y="898168"/>
            <a:ext cx="11102988" cy="66156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b="1" i="0" sz="3099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 Referências ">
  <p:cSld name="1_9. Referências 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46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50" name="Google Shape;50;p46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46"/>
          <p:cNvSpPr txBox="1"/>
          <p:nvPr>
            <p:ph idx="1" type="body"/>
          </p:nvPr>
        </p:nvSpPr>
        <p:spPr>
          <a:xfrm>
            <a:off x="495431" y="1063567"/>
            <a:ext cx="11236313" cy="51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None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52" name="Google Shape;52;p46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53" name="Google Shape;53;p46"/>
          <p:cNvSpPr/>
          <p:nvPr/>
        </p:nvSpPr>
        <p:spPr>
          <a:xfrm rot="-120000">
            <a:off x="181335" y="164980"/>
            <a:ext cx="2929009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ENGLISH SOUNDS</a:t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6. Sistematizando">
  <p:cSld name="6. Sistematizando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7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56" name="Google Shape;56;p47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47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58" name="Google Shape;58;p47"/>
          <p:cNvSpPr/>
          <p:nvPr/>
        </p:nvSpPr>
        <p:spPr>
          <a:xfrm rot="-120000">
            <a:off x="181214" y="158094"/>
            <a:ext cx="3323706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ENGLISH IN ACTION!</a:t>
            </a:r>
            <a:endParaRPr/>
          </a:p>
        </p:txBody>
      </p:sp>
      <p:sp>
        <p:nvSpPr>
          <p:cNvPr id="59" name="Google Shape;59;p47"/>
          <p:cNvSpPr txBox="1"/>
          <p:nvPr>
            <p:ph idx="1" type="body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55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55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55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55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55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55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55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60" name="Google Shape;60;p47"/>
          <p:cNvSpPr txBox="1"/>
          <p:nvPr>
            <p:ph type="title"/>
          </p:nvPr>
        </p:nvSpPr>
        <p:spPr>
          <a:xfrm>
            <a:off x="608441" y="898168"/>
            <a:ext cx="11102988" cy="66156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b="1" i="0" sz="3099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7. O que aprendemos hoje?">
  <p:cSld name="7. O que aprendemos hoje?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8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63" name="Google Shape;63;p48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" name="Google Shape;64;p48"/>
          <p:cNvPicPr preferRelativeResize="0"/>
          <p:nvPr/>
        </p:nvPicPr>
        <p:blipFill rotWithShape="1">
          <a:blip r:embed="rId3">
            <a:alphaModFix/>
          </a:blip>
          <a:srcRect b="0" l="15588" r="14095" t="0"/>
          <a:stretch/>
        </p:blipFill>
        <p:spPr>
          <a:xfrm>
            <a:off x="480743" y="673068"/>
            <a:ext cx="4000325" cy="5690667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48"/>
          <p:cNvSpPr txBox="1"/>
          <p:nvPr>
            <p:ph idx="1" type="body"/>
          </p:nvPr>
        </p:nvSpPr>
        <p:spPr>
          <a:xfrm>
            <a:off x="4694295" y="987100"/>
            <a:ext cx="6912199" cy="49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55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55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55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55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55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55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55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55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66" name="Google Shape;66;p48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67" name="Google Shape;67;p48"/>
          <p:cNvSpPr/>
          <p:nvPr/>
        </p:nvSpPr>
        <p:spPr>
          <a:xfrm rot="-120000">
            <a:off x="175526" y="205600"/>
            <a:ext cx="2362535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LET’S RECAP!</a:t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 Referências ">
  <p:cSld name="1_9. Referências  2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9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70" name="Google Shape;70;p49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p49"/>
          <p:cNvSpPr txBox="1"/>
          <p:nvPr>
            <p:ph idx="1" type="body"/>
          </p:nvPr>
        </p:nvSpPr>
        <p:spPr>
          <a:xfrm>
            <a:off x="495431" y="1063567"/>
            <a:ext cx="11236313" cy="51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None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72" name="Google Shape;72;p49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73" name="Google Shape;73;p49"/>
          <p:cNvSpPr/>
          <p:nvPr/>
        </p:nvSpPr>
        <p:spPr>
          <a:xfrm rot="-120000">
            <a:off x="181609" y="180758"/>
            <a:ext cx="2025110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CUT-OUTS</a:t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 Referências ">
  <p:cSld name="9. Referências 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50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76" name="Google Shape;76;p50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" name="Google Shape;77;p50"/>
          <p:cNvSpPr txBox="1"/>
          <p:nvPr>
            <p:ph idx="1" type="body"/>
          </p:nvPr>
        </p:nvSpPr>
        <p:spPr>
          <a:xfrm>
            <a:off x="495431" y="1063567"/>
            <a:ext cx="11236313" cy="51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None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78" name="Google Shape;78;p50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79" name="Google Shape;79;p50"/>
          <p:cNvSpPr/>
          <p:nvPr/>
        </p:nvSpPr>
        <p:spPr>
          <a:xfrm rot="-120000">
            <a:off x="181555" y="177695"/>
            <a:ext cx="2200587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REFERENCES</a:t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6. Sistematizando">
  <p:cSld name="1_6. Sistematizando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54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82" name="Google Shape;82;p54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Google Shape;83;p54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84" name="Google Shape;84;p54"/>
          <p:cNvSpPr/>
          <p:nvPr/>
        </p:nvSpPr>
        <p:spPr>
          <a:xfrm rot="-120000">
            <a:off x="181718" y="187004"/>
            <a:ext cx="1667296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85" name="Google Shape;85;p54"/>
          <p:cNvSpPr/>
          <p:nvPr/>
        </p:nvSpPr>
        <p:spPr>
          <a:xfrm>
            <a:off x="9250879" y="492692"/>
            <a:ext cx="2430080" cy="3895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t" bIns="0" lIns="71975" spcFirstLastPara="1" rIns="10795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1800" u="none" cap="none" strike="noStrike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rPr>
              <a:t>PRINT DO SLIDE</a:t>
            </a:r>
            <a:endParaRPr/>
          </a:p>
        </p:txBody>
      </p:sp>
      <p:sp>
        <p:nvSpPr>
          <p:cNvPr id="86" name="Google Shape;86;p54"/>
          <p:cNvSpPr/>
          <p:nvPr>
            <p:ph idx="2" type="pic"/>
          </p:nvPr>
        </p:nvSpPr>
        <p:spPr>
          <a:xfrm>
            <a:off x="5789692" y="826802"/>
            <a:ext cx="5912535" cy="3706935"/>
          </a:xfrm>
          <a:prstGeom prst="rect">
            <a:avLst/>
          </a:prstGeom>
          <a:solidFill>
            <a:schemeClr val="lt2"/>
          </a:solidFill>
          <a:ln>
            <a:noFill/>
          </a:ln>
        </p:spPr>
      </p:sp>
      <p:sp>
        <p:nvSpPr>
          <p:cNvPr id="87" name="Google Shape;87;p54"/>
          <p:cNvSpPr txBox="1"/>
          <p:nvPr>
            <p:ph idx="1" type="subTitle"/>
          </p:nvPr>
        </p:nvSpPr>
        <p:spPr>
          <a:xfrm rot="-120000">
            <a:off x="176454" y="172620"/>
            <a:ext cx="1662524" cy="545388"/>
          </a:xfrm>
          <a:prstGeom prst="rect">
            <a:avLst/>
          </a:prstGeom>
          <a:noFill/>
          <a:ln>
            <a:noFill/>
          </a:ln>
        </p:spPr>
        <p:txBody>
          <a:bodyPr anchorCtr="0" anchor="ctr" bIns="72000" lIns="216000" spcFirstLastPara="1" rIns="216000" wrap="square" tIns="7200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b="1" sz="2599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0. Contra capa">
  <p:cSld name="10. Contra capa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oogle Shape;89;p55"/>
          <p:cNvGrpSpPr/>
          <p:nvPr/>
        </p:nvGrpSpPr>
        <p:grpSpPr>
          <a:xfrm>
            <a:off x="4282919" y="1616689"/>
            <a:ext cx="4029284" cy="3987200"/>
            <a:chOff x="3060625" y="1076550"/>
            <a:chExt cx="3022750" cy="2990400"/>
          </a:xfrm>
        </p:grpSpPr>
        <p:pic>
          <p:nvPicPr>
            <p:cNvPr id="90" name="Google Shape;90;p55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3060625" y="1076550"/>
              <a:ext cx="3022750" cy="2990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1" name="Google Shape;91;p55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3545350" y="2438712"/>
              <a:ext cx="2053300" cy="26607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2" name="Google Shape;92;p55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6. Sistematizando">
  <p:cSld name="1_6. Sistematizando 2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56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95" name="Google Shape;95;p56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56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97" name="Google Shape;97;p56"/>
          <p:cNvSpPr/>
          <p:nvPr/>
        </p:nvSpPr>
        <p:spPr>
          <a:xfrm rot="-120000">
            <a:off x="181033" y="147794"/>
            <a:ext cx="3913813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MY LEARNING PROGRESS</a:t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98" name="Google Shape;98;p56"/>
          <p:cNvSpPr txBox="1"/>
          <p:nvPr>
            <p:ph idx="1" type="body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55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55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55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55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55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55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55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99" name="Google Shape;99;p56"/>
          <p:cNvSpPr txBox="1"/>
          <p:nvPr>
            <p:ph type="title"/>
          </p:nvPr>
        </p:nvSpPr>
        <p:spPr>
          <a:xfrm>
            <a:off x="608441" y="898168"/>
            <a:ext cx="11102988" cy="66156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b="1" i="0" sz="3099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 Referências ">
  <p:cSld name="1_9. Referências  3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7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102" name="Google Shape;102;p57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57"/>
          <p:cNvSpPr txBox="1"/>
          <p:nvPr>
            <p:ph idx="1" type="body"/>
          </p:nvPr>
        </p:nvSpPr>
        <p:spPr>
          <a:xfrm>
            <a:off x="495431" y="1063567"/>
            <a:ext cx="11236313" cy="51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None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104" name="Google Shape;104;p57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105" name="Google Shape;105;p57"/>
          <p:cNvSpPr/>
          <p:nvPr/>
        </p:nvSpPr>
        <p:spPr>
          <a:xfrm rot="-120000">
            <a:off x="181065" y="149574"/>
            <a:ext cx="3811718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CLASSROOM LANGUAGE</a:t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 Referências ">
  <p:cSld name="1_9. Referências  4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8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108" name="Google Shape;108;p58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58"/>
          <p:cNvSpPr txBox="1"/>
          <p:nvPr>
            <p:ph idx="1" type="body"/>
          </p:nvPr>
        </p:nvSpPr>
        <p:spPr>
          <a:xfrm>
            <a:off x="495431" y="1063567"/>
            <a:ext cx="11236313" cy="51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None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110" name="Google Shape;110;p58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111" name="Google Shape;111;p58"/>
          <p:cNvSpPr/>
          <p:nvPr/>
        </p:nvSpPr>
        <p:spPr>
          <a:xfrm rot="-120000">
            <a:off x="181367" y="166964"/>
            <a:ext cx="2815424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EXTRA PRACTICE</a:t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0. Contra capa">
  <p:cSld name="1_10. Contra capa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adrão do plano de fundo&#10;&#10;O conteúdo gerado por IA pode estar incorreto." id="113" name="Google Shape;113;p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"/>
            <a:ext cx="12188825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5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27826" y="662248"/>
            <a:ext cx="4047706" cy="14009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5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283259" y="1099786"/>
            <a:ext cx="7879987" cy="4815911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59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FFFFFF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pic>
        <p:nvPicPr>
          <p:cNvPr descr="Forma&#10;&#10;O conteúdo gerado por IA pode estar incorreto." id="117" name="Google Shape;117;p5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756585" y="5943072"/>
            <a:ext cx="3340824" cy="833547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59"/>
          <p:cNvSpPr/>
          <p:nvPr/>
        </p:nvSpPr>
        <p:spPr>
          <a:xfrm flipH="1" rot="-48255">
            <a:off x="799839" y="1071805"/>
            <a:ext cx="4155961" cy="565675"/>
          </a:xfrm>
          <a:prstGeom prst="roundRect">
            <a:avLst>
              <a:gd fmla="val 7293" name="adj"/>
            </a:avLst>
          </a:prstGeom>
          <a:noFill/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pt-BR" sz="3732" u="none" cap="none" strike="noStrik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PARA PROFESSORES</a:t>
            </a:r>
            <a:endParaRPr b="0" i="0" sz="3732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1. Não usar - Base para orientações internas">
  <p:cSld name="11. Não usar - Base para orientações internas">
    <p:bg>
      <p:bgPr>
        <a:solidFill>
          <a:srgbClr val="8CB5F8"/>
        </a:solidFill>
      </p:bgPr>
    </p:bg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60"/>
          <p:cNvSpPr/>
          <p:nvPr/>
        </p:nvSpPr>
        <p:spPr>
          <a:xfrm>
            <a:off x="273062" y="300433"/>
            <a:ext cx="11672959" cy="1148400"/>
          </a:xfrm>
          <a:prstGeom prst="roundRect">
            <a:avLst>
              <a:gd fmla="val 1629" name="adj"/>
            </a:avLst>
          </a:prstGeom>
          <a:solidFill>
            <a:srgbClr val="FCFCFC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60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FFFFFF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6. Sistematizando">
  <p:cSld name="1_6. Sistematizando 3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61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124" name="Google Shape;124;p61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61"/>
          <p:cNvSpPr txBox="1"/>
          <p:nvPr/>
        </p:nvSpPr>
        <p:spPr>
          <a:xfrm rot="-5400000">
            <a:off x="11493153" y="482900"/>
            <a:ext cx="1178800" cy="389682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126" name="Google Shape;126;p61"/>
          <p:cNvSpPr/>
          <p:nvPr/>
        </p:nvSpPr>
        <p:spPr>
          <a:xfrm rot="-120000">
            <a:off x="181718" y="187004"/>
            <a:ext cx="1667296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127" name="Google Shape;127;p61"/>
          <p:cNvSpPr txBox="1"/>
          <p:nvPr>
            <p:ph idx="1" type="subTitle"/>
          </p:nvPr>
        </p:nvSpPr>
        <p:spPr>
          <a:xfrm rot="-120000">
            <a:off x="176454" y="172620"/>
            <a:ext cx="1662524" cy="545388"/>
          </a:xfrm>
          <a:prstGeom prst="rect">
            <a:avLst/>
          </a:prstGeom>
          <a:noFill/>
          <a:ln>
            <a:noFill/>
          </a:ln>
        </p:spPr>
        <p:txBody>
          <a:bodyPr anchorCtr="0" anchor="ctr" bIns="72000" lIns="216000" spcFirstLastPara="1" rIns="216000" wrap="square" tIns="7200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b="1" sz="2599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 Capa - Linguagens">
  <p:cSld name="1. Capa - Linguagens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62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. Aprofundando">
  <p:cSld name="8. Aprofundando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63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132" name="Google Shape;132;p63"/>
          <p:cNvSpPr txBox="1"/>
          <p:nvPr>
            <p:ph idx="1" type="body"/>
          </p:nvPr>
        </p:nvSpPr>
        <p:spPr>
          <a:xfrm>
            <a:off x="608442" y="1652833"/>
            <a:ext cx="11008732" cy="439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55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55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55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55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55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55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55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133" name="Google Shape;133;p63"/>
          <p:cNvSpPr txBox="1"/>
          <p:nvPr>
            <p:ph type="title"/>
          </p:nvPr>
        </p:nvSpPr>
        <p:spPr>
          <a:xfrm>
            <a:off x="608441" y="898167"/>
            <a:ext cx="11165092" cy="58474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b="1" i="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5. Para Professores">
  <p:cSld name="15. Para Professores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adrão do plano de fundo&#10;&#10;O conteúdo gerado por IA pode estar incorreto." id="139" name="Google Shape;139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"/>
            <a:ext cx="12188825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5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27825" y="662248"/>
            <a:ext cx="4047706" cy="14009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5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283258" y="1099786"/>
            <a:ext cx="7879987" cy="4815911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52"/>
          <p:cNvSpPr txBox="1"/>
          <p:nvPr/>
        </p:nvSpPr>
        <p:spPr>
          <a:xfrm rot="-5400000">
            <a:off x="11493153" y="482918"/>
            <a:ext cx="1178800" cy="389645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FFFFFF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pic>
        <p:nvPicPr>
          <p:cNvPr descr="Forma&#10;&#10;O conteúdo gerado por IA pode estar incorreto." id="143" name="Google Shape;143;p5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756585" y="5943072"/>
            <a:ext cx="3340824" cy="833546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52"/>
          <p:cNvSpPr/>
          <p:nvPr/>
        </p:nvSpPr>
        <p:spPr>
          <a:xfrm flipH="1" rot="-48255">
            <a:off x="799839" y="1071806"/>
            <a:ext cx="4155961" cy="565675"/>
          </a:xfrm>
          <a:prstGeom prst="roundRect">
            <a:avLst>
              <a:gd fmla="val 7293" name="adj"/>
            </a:avLst>
          </a:prstGeom>
          <a:noFill/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pt-BR" sz="3732" u="none" cap="none" strike="noStrik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PARA PROFESSORES</a:t>
            </a:r>
            <a:endParaRPr b="0" i="0" sz="3732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7. SLIDE X Print">
  <p:cSld name="17. SLIDE X Print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53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147" name="Google Shape;147;p53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53"/>
          <p:cNvSpPr txBox="1"/>
          <p:nvPr/>
        </p:nvSpPr>
        <p:spPr>
          <a:xfrm rot="-5400000">
            <a:off x="11493153" y="482918"/>
            <a:ext cx="1178800" cy="389645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149" name="Google Shape;149;p53"/>
          <p:cNvSpPr/>
          <p:nvPr/>
        </p:nvSpPr>
        <p:spPr>
          <a:xfrm>
            <a:off x="9771375" y="492692"/>
            <a:ext cx="1909583" cy="3895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t" bIns="0" lIns="71975" spcFirstLastPara="1" rIns="10795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99"/>
              <a:buFont typeface="Arial"/>
              <a:buNone/>
            </a:pPr>
            <a:r>
              <a:rPr b="1" i="0" lang="pt-BR" sz="1799" u="none" cap="none" strike="noStrike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rPr>
              <a:t>PRINT DO SLIDE</a:t>
            </a:r>
            <a:endParaRPr b="0" i="0" sz="2488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53"/>
          <p:cNvSpPr/>
          <p:nvPr>
            <p:ph idx="2" type="pic"/>
          </p:nvPr>
        </p:nvSpPr>
        <p:spPr>
          <a:xfrm>
            <a:off x="5789692" y="826801"/>
            <a:ext cx="5912534" cy="3706934"/>
          </a:xfrm>
          <a:prstGeom prst="rect">
            <a:avLst/>
          </a:prstGeom>
          <a:solidFill>
            <a:schemeClr val="lt2"/>
          </a:solidFill>
          <a:ln>
            <a:noFill/>
          </a:ln>
        </p:spPr>
      </p:sp>
      <p:sp>
        <p:nvSpPr>
          <p:cNvPr id="151" name="Google Shape;151;p53"/>
          <p:cNvSpPr/>
          <p:nvPr/>
        </p:nvSpPr>
        <p:spPr>
          <a:xfrm rot="-120000">
            <a:off x="181685" y="185167"/>
            <a:ext cx="1772595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152" name="Google Shape;152;p53"/>
          <p:cNvSpPr txBox="1"/>
          <p:nvPr>
            <p:ph idx="1" type="body"/>
          </p:nvPr>
        </p:nvSpPr>
        <p:spPr>
          <a:xfrm rot="-120000">
            <a:off x="271732" y="255189"/>
            <a:ext cx="1538436" cy="385763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Grandstander"/>
              <a:buNone/>
              <a:defRPr b="1" sz="2599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indent="-3302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2pPr>
            <a:lvl3pPr indent="-3175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3pPr>
            <a:lvl4pPr indent="-3175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4pPr>
            <a:lvl5pPr indent="-3175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6pPr>
            <a:lvl7pPr indent="-3175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7pPr>
            <a:lvl8pPr indent="-3175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 Capa">
  <p:cSld name="1. Capa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64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pic>
        <p:nvPicPr>
          <p:cNvPr id="155" name="Google Shape;155;p6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3085" y="340600"/>
            <a:ext cx="1453288" cy="11571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6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029405" y="536802"/>
            <a:ext cx="1453288" cy="5459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6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457179" y="809984"/>
            <a:ext cx="1382373" cy="1338951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64"/>
          <p:cNvSpPr txBox="1"/>
          <p:nvPr/>
        </p:nvSpPr>
        <p:spPr>
          <a:xfrm rot="-5400000">
            <a:off x="11493153" y="1477384"/>
            <a:ext cx="1178800" cy="389645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pic>
        <p:nvPicPr>
          <p:cNvPr descr="Forma&#10;&#10;O conteúdo gerado por IA pode estar incorreto." id="159" name="Google Shape;159;p6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756585" y="5943072"/>
            <a:ext cx="3340824" cy="8335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6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439548" y="340602"/>
            <a:ext cx="1382373" cy="1358033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64"/>
          <p:cNvSpPr/>
          <p:nvPr/>
        </p:nvSpPr>
        <p:spPr>
          <a:xfrm flipH="1" rot="-48255">
            <a:off x="10673069" y="1045338"/>
            <a:ext cx="1082625" cy="565675"/>
          </a:xfrm>
          <a:prstGeom prst="roundRect">
            <a:avLst>
              <a:gd fmla="val 7293" name="adj"/>
            </a:avLst>
          </a:prstGeom>
          <a:noFill/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pt-BR" sz="2666" u="none" cap="none" strike="noStrik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ANO</a:t>
            </a:r>
            <a:endParaRPr b="0" i="0" sz="2666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 Content/Learning objectives">
  <p:cSld name="2. Content/Learning objectives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65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164" name="Google Shape;164;p65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165;p65"/>
          <p:cNvSpPr/>
          <p:nvPr/>
        </p:nvSpPr>
        <p:spPr>
          <a:xfrm>
            <a:off x="6066053" y="300433"/>
            <a:ext cx="5880068" cy="6268000"/>
          </a:xfrm>
          <a:prstGeom prst="roundRect">
            <a:avLst>
              <a:gd fmla="val 3153" name="adj"/>
            </a:avLst>
          </a:prstGeom>
          <a:solidFill>
            <a:srgbClr val="F6EDE1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65"/>
          <p:cNvSpPr txBox="1"/>
          <p:nvPr>
            <p:ph idx="1" type="body"/>
          </p:nvPr>
        </p:nvSpPr>
        <p:spPr>
          <a:xfrm>
            <a:off x="6423494" y="987085"/>
            <a:ext cx="5183050" cy="49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55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55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55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55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55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55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55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55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167" name="Google Shape;167;p65"/>
          <p:cNvSpPr txBox="1"/>
          <p:nvPr>
            <p:ph idx="2" type="body"/>
          </p:nvPr>
        </p:nvSpPr>
        <p:spPr>
          <a:xfrm>
            <a:off x="579016" y="987085"/>
            <a:ext cx="5183050" cy="49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55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55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55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55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55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55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55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55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168" name="Google Shape;168;p65"/>
          <p:cNvSpPr txBox="1"/>
          <p:nvPr/>
        </p:nvSpPr>
        <p:spPr>
          <a:xfrm rot="-5400000">
            <a:off x="11493153" y="482918"/>
            <a:ext cx="1178800" cy="389645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169" name="Google Shape;169;p65"/>
          <p:cNvSpPr/>
          <p:nvPr/>
        </p:nvSpPr>
        <p:spPr>
          <a:xfrm rot="-120000">
            <a:off x="181617" y="211659"/>
            <a:ext cx="2000999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CONTENT</a:t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170" name="Google Shape;170;p65"/>
          <p:cNvSpPr/>
          <p:nvPr/>
        </p:nvSpPr>
        <p:spPr>
          <a:xfrm rot="-60000">
            <a:off x="6030621" y="204425"/>
            <a:ext cx="3921976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LEARNING OBJECTIVES</a:t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</p:spTree>
  </p:cSld>
  <p:clrMapOvr>
    <a:masterClrMapping/>
  </p:clrMapOvr>
  <p:extLst>
    <p:ext uri="{DCECCB84-F9BA-43D5-87BE-67443E8EF086}">
      <p15:sldGuideLst>
        <p15:guide id="1" orient="horz" pos="459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 Getting started">
  <p:cSld name="3. Getting started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66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173" name="Google Shape;173;p66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" name="Google Shape;174;p66"/>
          <p:cNvSpPr txBox="1"/>
          <p:nvPr>
            <p:ph idx="1" type="body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55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55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55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55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55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55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55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175" name="Google Shape;175;p66"/>
          <p:cNvSpPr txBox="1"/>
          <p:nvPr>
            <p:ph type="title"/>
          </p:nvPr>
        </p:nvSpPr>
        <p:spPr>
          <a:xfrm>
            <a:off x="608441" y="898168"/>
            <a:ext cx="11102988" cy="66168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b="1" i="0" sz="3099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176" name="Google Shape;176;p66"/>
          <p:cNvSpPr txBox="1"/>
          <p:nvPr/>
        </p:nvSpPr>
        <p:spPr>
          <a:xfrm rot="-5400000">
            <a:off x="11493153" y="482918"/>
            <a:ext cx="1178800" cy="389645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177" name="Google Shape;177;p66"/>
          <p:cNvSpPr/>
          <p:nvPr/>
        </p:nvSpPr>
        <p:spPr>
          <a:xfrm rot="-120000">
            <a:off x="181306" y="163422"/>
            <a:ext cx="3018390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GETTING STARTED</a:t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 Let's learn!">
  <p:cSld name="4. Let's learn!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67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180" name="Google Shape;180;p67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67"/>
          <p:cNvSpPr txBox="1"/>
          <p:nvPr/>
        </p:nvSpPr>
        <p:spPr>
          <a:xfrm rot="-5400000">
            <a:off x="11493153" y="482918"/>
            <a:ext cx="1178800" cy="389645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182" name="Google Shape;182;p67"/>
          <p:cNvSpPr/>
          <p:nvPr/>
        </p:nvSpPr>
        <p:spPr>
          <a:xfrm rot="-120000">
            <a:off x="181526" y="176000"/>
            <a:ext cx="2297738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LET’S LEARN!</a:t>
            </a:r>
            <a:endParaRPr b="0" i="0" sz="2488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67"/>
          <p:cNvSpPr txBox="1"/>
          <p:nvPr>
            <p:ph idx="1" type="body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55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55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55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55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55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55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55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184" name="Google Shape;184;p67"/>
          <p:cNvSpPr txBox="1"/>
          <p:nvPr>
            <p:ph type="title"/>
          </p:nvPr>
        </p:nvSpPr>
        <p:spPr>
          <a:xfrm>
            <a:off x="608441" y="898168"/>
            <a:ext cx="11102988" cy="66168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b="1" i="0" sz="3099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5. Time to practice!">
  <p:cSld name="5. Time to practice!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68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187" name="Google Shape;187;p68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p68"/>
          <p:cNvSpPr txBox="1"/>
          <p:nvPr/>
        </p:nvSpPr>
        <p:spPr>
          <a:xfrm rot="-5400000">
            <a:off x="11493153" y="482918"/>
            <a:ext cx="1178800" cy="389645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189" name="Google Shape;189;p68"/>
          <p:cNvSpPr/>
          <p:nvPr/>
        </p:nvSpPr>
        <p:spPr>
          <a:xfrm rot="-120000">
            <a:off x="181290" y="162454"/>
            <a:ext cx="3073806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TIME TO PRACTICE!</a:t>
            </a:r>
            <a:endParaRPr b="0" i="0" sz="2488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68"/>
          <p:cNvSpPr txBox="1"/>
          <p:nvPr>
            <p:ph idx="1" type="body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55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55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55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55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55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55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55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191" name="Google Shape;191;p68"/>
          <p:cNvSpPr txBox="1"/>
          <p:nvPr>
            <p:ph type="title"/>
          </p:nvPr>
        </p:nvSpPr>
        <p:spPr>
          <a:xfrm>
            <a:off x="608441" y="898168"/>
            <a:ext cx="11102988" cy="66168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b="1" i="0" sz="3099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6. English in action!">
  <p:cSld name="6. English in action!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69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194" name="Google Shape;194;p69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p69"/>
          <p:cNvSpPr txBox="1"/>
          <p:nvPr/>
        </p:nvSpPr>
        <p:spPr>
          <a:xfrm rot="-5400000">
            <a:off x="11493153" y="482918"/>
            <a:ext cx="1178800" cy="389645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196" name="Google Shape;196;p69"/>
          <p:cNvSpPr/>
          <p:nvPr/>
        </p:nvSpPr>
        <p:spPr>
          <a:xfrm rot="-120000">
            <a:off x="181213" y="158094"/>
            <a:ext cx="3323706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ENGLISH IN ACTION!</a:t>
            </a:r>
            <a:endParaRPr b="0" i="0" sz="2488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p69"/>
          <p:cNvSpPr txBox="1"/>
          <p:nvPr>
            <p:ph idx="1" type="body"/>
          </p:nvPr>
        </p:nvSpPr>
        <p:spPr>
          <a:xfrm>
            <a:off x="608442" y="1652833"/>
            <a:ext cx="11097909" cy="439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55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55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55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55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55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55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55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198" name="Google Shape;198;p69"/>
          <p:cNvSpPr txBox="1"/>
          <p:nvPr>
            <p:ph type="title"/>
          </p:nvPr>
        </p:nvSpPr>
        <p:spPr>
          <a:xfrm>
            <a:off x="608441" y="898168"/>
            <a:ext cx="11102988" cy="66168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b="1" i="0" sz="3099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7. My learning progress">
  <p:cSld name="7. My learning progress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70"/>
          <p:cNvSpPr txBox="1"/>
          <p:nvPr>
            <p:ph idx="12" type="sldNum"/>
          </p:nvPr>
        </p:nvSpPr>
        <p:spPr>
          <a:xfrm>
            <a:off x="11293669" y="6248544"/>
            <a:ext cx="731509" cy="39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201" name="Google Shape;201;p70"/>
          <p:cNvSpPr/>
          <p:nvPr/>
        </p:nvSpPr>
        <p:spPr>
          <a:xfrm>
            <a:off x="273062" y="300433"/>
            <a:ext cx="11672959" cy="62679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70"/>
          <p:cNvSpPr txBox="1"/>
          <p:nvPr/>
        </p:nvSpPr>
        <p:spPr>
          <a:xfrm rot="-5400000">
            <a:off x="11493180" y="482991"/>
            <a:ext cx="1178700" cy="389599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03" name="Google Shape;203;p70"/>
          <p:cNvSpPr/>
          <p:nvPr/>
        </p:nvSpPr>
        <p:spPr>
          <a:xfrm rot="-119894">
            <a:off x="181045" y="147856"/>
            <a:ext cx="3913662" cy="489299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MY LEARNING PROGRESS</a:t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204" name="Google Shape;204;p70"/>
          <p:cNvSpPr txBox="1"/>
          <p:nvPr>
            <p:ph idx="1" type="body"/>
          </p:nvPr>
        </p:nvSpPr>
        <p:spPr>
          <a:xfrm>
            <a:off x="608442" y="1652833"/>
            <a:ext cx="11098009" cy="439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55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55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55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55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55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55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55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205" name="Google Shape;205;p70"/>
          <p:cNvSpPr txBox="1"/>
          <p:nvPr>
            <p:ph type="title"/>
          </p:nvPr>
        </p:nvSpPr>
        <p:spPr>
          <a:xfrm>
            <a:off x="608441" y="898167"/>
            <a:ext cx="11103108" cy="66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b="1" i="0" sz="3099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3199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 Let's recap!">
  <p:cSld name="8 Let's recap!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71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208" name="Google Shape;208;p71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9" name="Google Shape;209;p71"/>
          <p:cNvPicPr preferRelativeResize="0"/>
          <p:nvPr/>
        </p:nvPicPr>
        <p:blipFill rotWithShape="1">
          <a:blip r:embed="rId3">
            <a:alphaModFix/>
          </a:blip>
          <a:srcRect b="0" l="15588" r="14095" t="0"/>
          <a:stretch/>
        </p:blipFill>
        <p:spPr>
          <a:xfrm>
            <a:off x="480742" y="673068"/>
            <a:ext cx="4000325" cy="5690667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71"/>
          <p:cNvSpPr txBox="1"/>
          <p:nvPr>
            <p:ph idx="1" type="body"/>
          </p:nvPr>
        </p:nvSpPr>
        <p:spPr>
          <a:xfrm>
            <a:off x="4694294" y="987100"/>
            <a:ext cx="6912199" cy="49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55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5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55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55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55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55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55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55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55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6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211" name="Google Shape;211;p71"/>
          <p:cNvSpPr txBox="1"/>
          <p:nvPr/>
        </p:nvSpPr>
        <p:spPr>
          <a:xfrm rot="-5400000">
            <a:off x="11493153" y="482918"/>
            <a:ext cx="1178800" cy="389645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12" name="Google Shape;212;p71"/>
          <p:cNvSpPr/>
          <p:nvPr/>
        </p:nvSpPr>
        <p:spPr>
          <a:xfrm rot="-120000">
            <a:off x="175525" y="205601"/>
            <a:ext cx="2362536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LET’S RECAP!</a:t>
            </a:r>
            <a:endParaRPr b="0" i="0" sz="2488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 References">
  <p:cSld name="9. References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72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215" name="Google Shape;215;p72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72"/>
          <p:cNvSpPr txBox="1"/>
          <p:nvPr>
            <p:ph idx="1" type="body"/>
          </p:nvPr>
        </p:nvSpPr>
        <p:spPr>
          <a:xfrm>
            <a:off x="495431" y="1063567"/>
            <a:ext cx="11236313" cy="51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None/>
              <a:defRPr sz="19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217" name="Google Shape;217;p72"/>
          <p:cNvSpPr txBox="1"/>
          <p:nvPr/>
        </p:nvSpPr>
        <p:spPr>
          <a:xfrm rot="-5400000">
            <a:off x="11493153" y="482918"/>
            <a:ext cx="1178800" cy="389645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18" name="Google Shape;218;p72"/>
          <p:cNvSpPr/>
          <p:nvPr/>
        </p:nvSpPr>
        <p:spPr>
          <a:xfrm rot="-120000">
            <a:off x="181556" y="177695"/>
            <a:ext cx="2200587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REFERENCES</a:t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0. English sounds">
  <p:cSld name="10. English sounds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73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221" name="Google Shape;221;p73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73"/>
          <p:cNvSpPr txBox="1"/>
          <p:nvPr>
            <p:ph idx="1" type="body"/>
          </p:nvPr>
        </p:nvSpPr>
        <p:spPr>
          <a:xfrm>
            <a:off x="495431" y="1063567"/>
            <a:ext cx="11236313" cy="51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None/>
              <a:defRPr sz="19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223" name="Google Shape;223;p73"/>
          <p:cNvSpPr txBox="1"/>
          <p:nvPr/>
        </p:nvSpPr>
        <p:spPr>
          <a:xfrm rot="-5400000">
            <a:off x="11493153" y="482918"/>
            <a:ext cx="1178800" cy="389645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24" name="Google Shape;224;p73"/>
          <p:cNvSpPr/>
          <p:nvPr/>
        </p:nvSpPr>
        <p:spPr>
          <a:xfrm rot="-120000">
            <a:off x="181334" y="164981"/>
            <a:ext cx="2929009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ENGLISH SOUNDS</a:t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1. Classroom language">
  <p:cSld name="11. Classroom languag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74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227" name="Google Shape;227;p74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74"/>
          <p:cNvSpPr txBox="1"/>
          <p:nvPr>
            <p:ph idx="1" type="body"/>
          </p:nvPr>
        </p:nvSpPr>
        <p:spPr>
          <a:xfrm>
            <a:off x="495431" y="1063567"/>
            <a:ext cx="11236313" cy="51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None/>
              <a:defRPr sz="19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229" name="Google Shape;229;p74"/>
          <p:cNvSpPr txBox="1"/>
          <p:nvPr/>
        </p:nvSpPr>
        <p:spPr>
          <a:xfrm rot="-5400000">
            <a:off x="11493153" y="482918"/>
            <a:ext cx="1178800" cy="389645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30" name="Google Shape;230;p74"/>
          <p:cNvSpPr/>
          <p:nvPr/>
        </p:nvSpPr>
        <p:spPr>
          <a:xfrm rot="-120000">
            <a:off x="181064" y="149574"/>
            <a:ext cx="3811718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CLASSROOM LANGUAGE</a:t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2. Cut-outs">
  <p:cSld name="12. Cut-outs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75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233" name="Google Shape;233;p75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75"/>
          <p:cNvSpPr txBox="1"/>
          <p:nvPr>
            <p:ph idx="1" type="body"/>
          </p:nvPr>
        </p:nvSpPr>
        <p:spPr>
          <a:xfrm>
            <a:off x="495431" y="1063567"/>
            <a:ext cx="11236313" cy="51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None/>
              <a:defRPr sz="19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235" name="Google Shape;235;p75"/>
          <p:cNvSpPr txBox="1"/>
          <p:nvPr/>
        </p:nvSpPr>
        <p:spPr>
          <a:xfrm rot="-5400000">
            <a:off x="11493153" y="482918"/>
            <a:ext cx="1178800" cy="389645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36" name="Google Shape;236;p75"/>
          <p:cNvSpPr/>
          <p:nvPr/>
        </p:nvSpPr>
        <p:spPr>
          <a:xfrm rot="-120000">
            <a:off x="181608" y="180758"/>
            <a:ext cx="2025109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CUT-OUTS</a:t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3. Extra practice">
  <p:cSld name="13. Extra practic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76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239" name="Google Shape;239;p76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0" name="Google Shape;240;p76"/>
          <p:cNvSpPr txBox="1"/>
          <p:nvPr>
            <p:ph idx="1" type="body"/>
          </p:nvPr>
        </p:nvSpPr>
        <p:spPr>
          <a:xfrm>
            <a:off x="495431" y="1063567"/>
            <a:ext cx="11236313" cy="51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None/>
              <a:defRPr sz="1999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241" name="Google Shape;241;p76"/>
          <p:cNvSpPr txBox="1"/>
          <p:nvPr/>
        </p:nvSpPr>
        <p:spPr>
          <a:xfrm rot="-5400000">
            <a:off x="11493153" y="482918"/>
            <a:ext cx="1178800" cy="389645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42" name="Google Shape;242;p76"/>
          <p:cNvSpPr/>
          <p:nvPr/>
        </p:nvSpPr>
        <p:spPr>
          <a:xfrm rot="-120000">
            <a:off x="181367" y="166964"/>
            <a:ext cx="2815424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pt-BR" sz="2599" u="none" cap="none" strike="noStrik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EXTRA PRACTICE</a:t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4. Encerramento">
  <p:cSld name="14. Encerramento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4" name="Google Shape;244;p77"/>
          <p:cNvGrpSpPr/>
          <p:nvPr/>
        </p:nvGrpSpPr>
        <p:grpSpPr>
          <a:xfrm>
            <a:off x="4282919" y="1616689"/>
            <a:ext cx="4029283" cy="3987200"/>
            <a:chOff x="3060625" y="1076550"/>
            <a:chExt cx="3022750" cy="2990400"/>
          </a:xfrm>
        </p:grpSpPr>
        <p:pic>
          <p:nvPicPr>
            <p:cNvPr id="245" name="Google Shape;245;p77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3060625" y="1076550"/>
              <a:ext cx="3022750" cy="2990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6" name="Google Shape;246;p7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3545350" y="2438712"/>
              <a:ext cx="2053300" cy="26607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47" name="Google Shape;247;p77"/>
          <p:cNvSpPr txBox="1"/>
          <p:nvPr/>
        </p:nvSpPr>
        <p:spPr>
          <a:xfrm rot="-5400000">
            <a:off x="11493153" y="482918"/>
            <a:ext cx="1178800" cy="389645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6. SLIDE X">
  <p:cSld name="16. SLIDE X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78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250" name="Google Shape;250;p78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78"/>
          <p:cNvSpPr txBox="1"/>
          <p:nvPr/>
        </p:nvSpPr>
        <p:spPr>
          <a:xfrm rot="-5400000">
            <a:off x="11493153" y="482918"/>
            <a:ext cx="1178800" cy="389645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52" name="Google Shape;252;p78"/>
          <p:cNvSpPr/>
          <p:nvPr/>
        </p:nvSpPr>
        <p:spPr>
          <a:xfrm rot="-120000">
            <a:off x="181685" y="185167"/>
            <a:ext cx="1772595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253" name="Google Shape;253;p78"/>
          <p:cNvSpPr txBox="1"/>
          <p:nvPr>
            <p:ph idx="1" type="body"/>
          </p:nvPr>
        </p:nvSpPr>
        <p:spPr>
          <a:xfrm rot="-120000">
            <a:off x="271732" y="255189"/>
            <a:ext cx="1538436" cy="385763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Grandstander"/>
              <a:buNone/>
              <a:defRPr b="1" sz="2599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indent="-3302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2pPr>
            <a:lvl3pPr indent="-3175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3pPr>
            <a:lvl4pPr indent="-3175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4pPr>
            <a:lvl5pPr indent="-3175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6pPr>
            <a:lvl7pPr indent="-3175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7pPr>
            <a:lvl8pPr indent="-3175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8. Não usar - Base para orientações internas">
  <p:cSld name="18. Não usar - Base para orientações internas">
    <p:bg>
      <p:bgPr>
        <a:solidFill>
          <a:srgbClr val="8CB5F8"/>
        </a:solidFill>
      </p:bgPr>
    </p:bg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79"/>
          <p:cNvSpPr/>
          <p:nvPr/>
        </p:nvSpPr>
        <p:spPr>
          <a:xfrm>
            <a:off x="273062" y="300433"/>
            <a:ext cx="11672959" cy="1148400"/>
          </a:xfrm>
          <a:prstGeom prst="roundRect">
            <a:avLst>
              <a:gd fmla="val 1629" name="adj"/>
            </a:avLst>
          </a:prstGeom>
          <a:solidFill>
            <a:srgbClr val="FCFCFC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79"/>
          <p:cNvSpPr txBox="1"/>
          <p:nvPr/>
        </p:nvSpPr>
        <p:spPr>
          <a:xfrm rot="-5400000">
            <a:off x="11493153" y="482918"/>
            <a:ext cx="1178800" cy="389645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FFFFFF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6. Sistematizando">
  <p:cSld name="PARA_PROFESSORES_COM_PRINT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80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259" name="Google Shape;259;p80"/>
          <p:cNvSpPr/>
          <p:nvPr/>
        </p:nvSpPr>
        <p:spPr>
          <a:xfrm>
            <a:off x="273062" y="300433"/>
            <a:ext cx="11672959" cy="6268000"/>
          </a:xfrm>
          <a:prstGeom prst="roundRect">
            <a:avLst>
              <a:gd fmla="val 315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8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80"/>
          <p:cNvSpPr txBox="1"/>
          <p:nvPr/>
        </p:nvSpPr>
        <p:spPr>
          <a:xfrm rot="-5400000">
            <a:off x="11496300" y="482867"/>
            <a:ext cx="1178800" cy="389746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0" i="0" lang="pt-BR" sz="933" u="none" cap="none" strike="noStrik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b="0" i="0" sz="933" u="none" cap="none" strike="noStrik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61" name="Google Shape;261;p80"/>
          <p:cNvSpPr/>
          <p:nvPr/>
        </p:nvSpPr>
        <p:spPr>
          <a:xfrm rot="-120000">
            <a:off x="181717" y="187004"/>
            <a:ext cx="1667297" cy="489413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2599" u="none" cap="none" strike="noStrik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262" name="Google Shape;262;p80"/>
          <p:cNvSpPr/>
          <p:nvPr/>
        </p:nvSpPr>
        <p:spPr>
          <a:xfrm>
            <a:off x="9771375" y="492692"/>
            <a:ext cx="1909583" cy="778665"/>
          </a:xfrm>
          <a:prstGeom prst="roundRect">
            <a:avLst>
              <a:gd fmla="val 50000" name="adj"/>
            </a:avLst>
          </a:prstGeom>
          <a:solidFill>
            <a:srgbClr val="74489D"/>
          </a:solidFill>
          <a:ln>
            <a:noFill/>
          </a:ln>
        </p:spPr>
        <p:txBody>
          <a:bodyPr anchorCtr="0" anchor="t" bIns="0" lIns="71975" spcFirstLastPara="1" rIns="10795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1799" u="none" cap="none" strike="noStrike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rPr>
              <a:t>PRINT DO SLIDE</a:t>
            </a:r>
            <a:endParaRPr/>
          </a:p>
        </p:txBody>
      </p:sp>
      <p:sp>
        <p:nvSpPr>
          <p:cNvPr id="263" name="Google Shape;263;p80"/>
          <p:cNvSpPr/>
          <p:nvPr>
            <p:ph idx="2" type="pic"/>
          </p:nvPr>
        </p:nvSpPr>
        <p:spPr>
          <a:xfrm>
            <a:off x="5789692" y="826801"/>
            <a:ext cx="5912534" cy="3706934"/>
          </a:xfrm>
          <a:prstGeom prst="rect">
            <a:avLst/>
          </a:prstGeom>
          <a:solidFill>
            <a:schemeClr val="lt2"/>
          </a:solidFill>
          <a:ln>
            <a:noFill/>
          </a:ln>
        </p:spPr>
      </p:sp>
      <p:sp>
        <p:nvSpPr>
          <p:cNvPr id="264" name="Google Shape;264;p80"/>
          <p:cNvSpPr txBox="1"/>
          <p:nvPr>
            <p:ph idx="1" type="subTitle"/>
          </p:nvPr>
        </p:nvSpPr>
        <p:spPr>
          <a:xfrm rot="-120000">
            <a:off x="176455" y="-27370"/>
            <a:ext cx="1662524" cy="945369"/>
          </a:xfrm>
          <a:prstGeom prst="rect">
            <a:avLst/>
          </a:prstGeom>
          <a:noFill/>
          <a:ln>
            <a:noFill/>
          </a:ln>
        </p:spPr>
        <p:txBody>
          <a:bodyPr anchorCtr="0" anchor="ctr" bIns="72000" lIns="216000" spcFirstLastPara="1" rIns="216000" wrap="square" tIns="7200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b="1" sz="2599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21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6" Type="http://schemas.openxmlformats.org/officeDocument/2006/relationships/slideLayout" Target="../slideLayouts/slideLayout6.xml"/><Relationship Id="rId1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20" Type="http://schemas.openxmlformats.org/officeDocument/2006/relationships/theme" Target="../theme/theme3.xml"/><Relationship Id="rId11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1.xml"/><Relationship Id="rId2" Type="http://schemas.openxmlformats.org/officeDocument/2006/relationships/slideLayout" Target="../slideLayouts/slideLayout22.xml"/><Relationship Id="rId3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5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7.xml"/><Relationship Id="rId16" Type="http://schemas.openxmlformats.org/officeDocument/2006/relationships/slideLayout" Target="../slideLayouts/slideLayout36.xml"/><Relationship Id="rId5" Type="http://schemas.openxmlformats.org/officeDocument/2006/relationships/slideLayout" Target="../slideLayouts/slideLayout25.xml"/><Relationship Id="rId19" Type="http://schemas.openxmlformats.org/officeDocument/2006/relationships/slideLayout" Target="../slideLayouts/slideLayout39.xml"/><Relationship Id="rId6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8.xml"/><Relationship Id="rId7" Type="http://schemas.openxmlformats.org/officeDocument/2006/relationships/slideLayout" Target="../slideLayouts/slideLayout27.xml"/><Relationship Id="rId8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0"/>
          <p:cNvSpPr txBox="1"/>
          <p:nvPr>
            <p:ph type="title"/>
          </p:nvPr>
        </p:nvSpPr>
        <p:spPr>
          <a:xfrm>
            <a:off x="415492" y="593369"/>
            <a:ext cx="11357841" cy="58474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b="0" i="0" sz="26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2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2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2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2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2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2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2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2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7" name="Google Shape;7;p40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8" name="Google Shape;8;p40"/>
          <p:cNvSpPr txBox="1"/>
          <p:nvPr>
            <p:ph idx="1" type="body"/>
          </p:nvPr>
        </p:nvSpPr>
        <p:spPr>
          <a:xfrm>
            <a:off x="415492" y="1536633"/>
            <a:ext cx="11357841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●"/>
              <a:defRPr b="0" i="0" sz="16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3302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 b="0" i="0" sz="16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b="0" i="0" sz="1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b="0" i="0" sz="1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b="0" i="0" sz="1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b="0" i="0" sz="1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b="0" i="0" sz="1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b="0" i="0" sz="1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b="0" i="0" sz="1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51"/>
          <p:cNvSpPr txBox="1"/>
          <p:nvPr>
            <p:ph type="title"/>
          </p:nvPr>
        </p:nvSpPr>
        <p:spPr>
          <a:xfrm>
            <a:off x="415492" y="593368"/>
            <a:ext cx="11357841" cy="58474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b="0" i="0" sz="26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2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2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2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2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2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2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2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b="0" i="0" sz="2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136" name="Google Shape;136;p51"/>
          <p:cNvSpPr txBox="1"/>
          <p:nvPr>
            <p:ph idx="12" type="sldNum"/>
          </p:nvPr>
        </p:nvSpPr>
        <p:spPr>
          <a:xfrm>
            <a:off x="11293669" y="6248544"/>
            <a:ext cx="731409" cy="389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333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sp>
        <p:nvSpPr>
          <p:cNvPr id="137" name="Google Shape;137;p51"/>
          <p:cNvSpPr txBox="1"/>
          <p:nvPr>
            <p:ph idx="1" type="body"/>
          </p:nvPr>
        </p:nvSpPr>
        <p:spPr>
          <a:xfrm>
            <a:off x="415492" y="1536633"/>
            <a:ext cx="11357841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●"/>
              <a:defRPr b="0" i="0" sz="16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3302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 b="0" i="0" sz="16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b="0" i="0" sz="1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b="0" i="0" sz="1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b="0" i="0" sz="1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b="0" i="0" sz="1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b="0" i="0" sz="1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b="0" i="0" sz="1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b="0" i="0" sz="14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  <p:sldLayoutId id="2147483687" r:id="rId18"/>
    <p:sldLayoutId id="2147483688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9.jpg"/><Relationship Id="rId4" Type="http://schemas.openxmlformats.org/officeDocument/2006/relationships/image" Target="../media/image30.jpg"/><Relationship Id="rId5" Type="http://schemas.openxmlformats.org/officeDocument/2006/relationships/image" Target="../media/image28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3.png"/><Relationship Id="rId4" Type="http://schemas.openxmlformats.org/officeDocument/2006/relationships/image" Target="../media/image31.png"/><Relationship Id="rId5" Type="http://schemas.openxmlformats.org/officeDocument/2006/relationships/image" Target="../media/image32.png"/><Relationship Id="rId6" Type="http://schemas.openxmlformats.org/officeDocument/2006/relationships/image" Target="../media/image34.png"/><Relationship Id="rId7" Type="http://schemas.openxmlformats.org/officeDocument/2006/relationships/image" Target="../media/image3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7.png"/><Relationship Id="rId4" Type="http://schemas.openxmlformats.org/officeDocument/2006/relationships/image" Target="../media/image35.png"/><Relationship Id="rId5" Type="http://schemas.openxmlformats.org/officeDocument/2006/relationships/image" Target="../media/image31.png"/><Relationship Id="rId6" Type="http://schemas.openxmlformats.org/officeDocument/2006/relationships/image" Target="../media/image32.png"/><Relationship Id="rId7" Type="http://schemas.openxmlformats.org/officeDocument/2006/relationships/image" Target="../media/image3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2.png"/><Relationship Id="rId4" Type="http://schemas.openxmlformats.org/officeDocument/2006/relationships/image" Target="../media/image35.png"/><Relationship Id="rId5" Type="http://schemas.openxmlformats.org/officeDocument/2006/relationships/image" Target="../media/image31.png"/><Relationship Id="rId6" Type="http://schemas.openxmlformats.org/officeDocument/2006/relationships/image" Target="../media/image32.png"/><Relationship Id="rId7" Type="http://schemas.openxmlformats.org/officeDocument/2006/relationships/image" Target="../media/image3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3.png"/><Relationship Id="rId4" Type="http://schemas.openxmlformats.org/officeDocument/2006/relationships/image" Target="../media/image35.png"/><Relationship Id="rId5" Type="http://schemas.openxmlformats.org/officeDocument/2006/relationships/image" Target="../media/image31.png"/><Relationship Id="rId6" Type="http://schemas.openxmlformats.org/officeDocument/2006/relationships/image" Target="../media/image32.png"/><Relationship Id="rId7" Type="http://schemas.openxmlformats.org/officeDocument/2006/relationships/image" Target="../media/image3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1.png"/><Relationship Id="rId4" Type="http://schemas.openxmlformats.org/officeDocument/2006/relationships/image" Target="../media/image35.png"/><Relationship Id="rId5" Type="http://schemas.openxmlformats.org/officeDocument/2006/relationships/image" Target="../media/image31.png"/><Relationship Id="rId6" Type="http://schemas.openxmlformats.org/officeDocument/2006/relationships/image" Target="../media/image32.png"/><Relationship Id="rId7" Type="http://schemas.openxmlformats.org/officeDocument/2006/relationships/image" Target="../media/image3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4.png"/><Relationship Id="rId4" Type="http://schemas.openxmlformats.org/officeDocument/2006/relationships/image" Target="../media/image35.png"/><Relationship Id="rId5" Type="http://schemas.openxmlformats.org/officeDocument/2006/relationships/image" Target="../media/image31.png"/><Relationship Id="rId6" Type="http://schemas.openxmlformats.org/officeDocument/2006/relationships/image" Target="../media/image32.png"/><Relationship Id="rId7" Type="http://schemas.openxmlformats.org/officeDocument/2006/relationships/image" Target="../media/image3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6.png"/><Relationship Id="rId4" Type="http://schemas.openxmlformats.org/officeDocument/2006/relationships/image" Target="../media/image35.png"/><Relationship Id="rId5" Type="http://schemas.openxmlformats.org/officeDocument/2006/relationships/image" Target="../media/image31.png"/><Relationship Id="rId6" Type="http://schemas.openxmlformats.org/officeDocument/2006/relationships/image" Target="../media/image32.png"/><Relationship Id="rId7" Type="http://schemas.openxmlformats.org/officeDocument/2006/relationships/image" Target="../media/image3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5.png"/><Relationship Id="rId4" Type="http://schemas.openxmlformats.org/officeDocument/2006/relationships/image" Target="../media/image35.png"/><Relationship Id="rId5" Type="http://schemas.openxmlformats.org/officeDocument/2006/relationships/image" Target="../media/image31.png"/><Relationship Id="rId6" Type="http://schemas.openxmlformats.org/officeDocument/2006/relationships/image" Target="../media/image32.png"/><Relationship Id="rId7" Type="http://schemas.openxmlformats.org/officeDocument/2006/relationships/image" Target="../media/image3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8.png"/><Relationship Id="rId4" Type="http://schemas.openxmlformats.org/officeDocument/2006/relationships/image" Target="../media/image35.png"/><Relationship Id="rId5" Type="http://schemas.openxmlformats.org/officeDocument/2006/relationships/image" Target="../media/image31.png"/><Relationship Id="rId6" Type="http://schemas.openxmlformats.org/officeDocument/2006/relationships/image" Target="../media/image32.png"/><Relationship Id="rId7" Type="http://schemas.openxmlformats.org/officeDocument/2006/relationships/image" Target="../media/image3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7.png"/><Relationship Id="rId4" Type="http://schemas.openxmlformats.org/officeDocument/2006/relationships/image" Target="../media/image35.png"/><Relationship Id="rId5" Type="http://schemas.openxmlformats.org/officeDocument/2006/relationships/image" Target="../media/image31.png"/><Relationship Id="rId6" Type="http://schemas.openxmlformats.org/officeDocument/2006/relationships/image" Target="../media/image32.png"/><Relationship Id="rId7" Type="http://schemas.openxmlformats.org/officeDocument/2006/relationships/image" Target="../media/image3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1.png"/><Relationship Id="rId4" Type="http://schemas.openxmlformats.org/officeDocument/2006/relationships/image" Target="../media/image32.png"/><Relationship Id="rId5" Type="http://schemas.openxmlformats.org/officeDocument/2006/relationships/image" Target="../media/image34.png"/><Relationship Id="rId6" Type="http://schemas.openxmlformats.org/officeDocument/2006/relationships/image" Target="../media/image3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52.png"/><Relationship Id="rId4" Type="http://schemas.openxmlformats.org/officeDocument/2006/relationships/image" Target="../media/image35.png"/><Relationship Id="rId9" Type="http://schemas.openxmlformats.org/officeDocument/2006/relationships/image" Target="../media/image55.png"/><Relationship Id="rId5" Type="http://schemas.openxmlformats.org/officeDocument/2006/relationships/image" Target="../media/image31.png"/><Relationship Id="rId6" Type="http://schemas.openxmlformats.org/officeDocument/2006/relationships/image" Target="../media/image49.png"/><Relationship Id="rId7" Type="http://schemas.openxmlformats.org/officeDocument/2006/relationships/image" Target="../media/image50.png"/><Relationship Id="rId8" Type="http://schemas.openxmlformats.org/officeDocument/2006/relationships/image" Target="../media/image51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52.png"/><Relationship Id="rId4" Type="http://schemas.openxmlformats.org/officeDocument/2006/relationships/image" Target="../media/image51.png"/><Relationship Id="rId5" Type="http://schemas.openxmlformats.org/officeDocument/2006/relationships/image" Target="../media/image35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59.jpg"/><Relationship Id="rId4" Type="http://schemas.openxmlformats.org/officeDocument/2006/relationships/image" Target="../media/image58.png"/><Relationship Id="rId5" Type="http://schemas.openxmlformats.org/officeDocument/2006/relationships/image" Target="../media/image50.png"/><Relationship Id="rId6" Type="http://schemas.openxmlformats.org/officeDocument/2006/relationships/image" Target="../media/image55.png"/><Relationship Id="rId7" Type="http://schemas.openxmlformats.org/officeDocument/2006/relationships/slide" Target="/ppt/slides/slide25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59.jpg"/><Relationship Id="rId4" Type="http://schemas.openxmlformats.org/officeDocument/2006/relationships/image" Target="../media/image35.png"/><Relationship Id="rId5" Type="http://schemas.openxmlformats.org/officeDocument/2006/relationships/slide" Target="/ppt/slides/slide25.xml"/></Relationships>
</file>

<file path=ppt/slides/_rels/slide19.xml.rels><?xml version="1.0" encoding="UTF-8" standalone="yes"?><Relationships xmlns="http://schemas.openxmlformats.org/package/2006/relationships"><Relationship Id="rId10" Type="http://schemas.openxmlformats.org/officeDocument/2006/relationships/image" Target="../media/image66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32.png"/><Relationship Id="rId5" Type="http://schemas.openxmlformats.org/officeDocument/2006/relationships/image" Target="../media/image44.png"/><Relationship Id="rId6" Type="http://schemas.openxmlformats.org/officeDocument/2006/relationships/image" Target="../media/image63.png"/><Relationship Id="rId7" Type="http://schemas.openxmlformats.org/officeDocument/2006/relationships/image" Target="../media/image62.png"/><Relationship Id="rId8" Type="http://schemas.openxmlformats.org/officeDocument/2006/relationships/image" Target="../media/image35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52.png"/><Relationship Id="rId4" Type="http://schemas.openxmlformats.org/officeDocument/2006/relationships/image" Target="../media/image46.png"/><Relationship Id="rId5" Type="http://schemas.openxmlformats.org/officeDocument/2006/relationships/image" Target="../media/image44.png"/><Relationship Id="rId6" Type="http://schemas.openxmlformats.org/officeDocument/2006/relationships/image" Target="../media/image63.png"/><Relationship Id="rId7" Type="http://schemas.openxmlformats.org/officeDocument/2006/relationships/image" Target="../media/image62.png"/><Relationship Id="rId8" Type="http://schemas.openxmlformats.org/officeDocument/2006/relationships/image" Target="../media/image35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67.jpg"/><Relationship Id="rId4" Type="http://schemas.openxmlformats.org/officeDocument/2006/relationships/image" Target="../media/image68.jpg"/><Relationship Id="rId9" Type="http://schemas.openxmlformats.org/officeDocument/2006/relationships/image" Target="../media/image72.png"/><Relationship Id="rId5" Type="http://schemas.openxmlformats.org/officeDocument/2006/relationships/image" Target="../media/image69.jpg"/><Relationship Id="rId6" Type="http://schemas.openxmlformats.org/officeDocument/2006/relationships/image" Target="../media/image66.png"/><Relationship Id="rId7" Type="http://schemas.openxmlformats.org/officeDocument/2006/relationships/image" Target="../media/image71.png"/><Relationship Id="rId8" Type="http://schemas.openxmlformats.org/officeDocument/2006/relationships/hyperlink" Target="https://www.youtube.com/watch?v=TjmGTbNLj6Q" TargetMode="Externa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67.jpg"/><Relationship Id="rId4" Type="http://schemas.openxmlformats.org/officeDocument/2006/relationships/image" Target="../media/image68.jpg"/><Relationship Id="rId5" Type="http://schemas.openxmlformats.org/officeDocument/2006/relationships/image" Target="../media/image69.jpg"/><Relationship Id="rId6" Type="http://schemas.openxmlformats.org/officeDocument/2006/relationships/hyperlink" Target="https://www.youtube.com/watch?v=TjmGTbNLj6Q" TargetMode="External"/><Relationship Id="rId7" Type="http://schemas.openxmlformats.org/officeDocument/2006/relationships/image" Target="../media/image72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74.png"/><Relationship Id="rId4" Type="http://schemas.openxmlformats.org/officeDocument/2006/relationships/image" Target="../media/image75.png"/><Relationship Id="rId9" Type="http://schemas.openxmlformats.org/officeDocument/2006/relationships/image" Target="../media/image81.jpg"/><Relationship Id="rId5" Type="http://schemas.openxmlformats.org/officeDocument/2006/relationships/image" Target="../media/image76.png"/><Relationship Id="rId6" Type="http://schemas.openxmlformats.org/officeDocument/2006/relationships/image" Target="../media/image80.png"/><Relationship Id="rId7" Type="http://schemas.openxmlformats.org/officeDocument/2006/relationships/hyperlink" Target="https://www.youtube.com/watch?v=TjmGTbNLj6Q" TargetMode="External"/><Relationship Id="rId8" Type="http://schemas.openxmlformats.org/officeDocument/2006/relationships/image" Target="../media/image72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5.xml"/><Relationship Id="rId3" Type="http://schemas.openxmlformats.org/officeDocument/2006/relationships/slide" Target="/ppt/slides/slide18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26.xml"/><Relationship Id="rId3" Type="http://schemas.openxmlformats.org/officeDocument/2006/relationships/hyperlink" Target="https://efape.educacao.sp.gov.br/curriculopaulista/wp-content/uploads/2023/01/CP-Efape_Ingles-Anos-Iniciais___P4.pdf" TargetMode="External"/><Relationship Id="rId4" Type="http://schemas.openxmlformats.org/officeDocument/2006/relationships/hyperlink" Target="https://efape.educacao.sp.gov.br/curriculopaulista/wp-content/uploads/2023/01/CP-Efape_Ingles-Anos-Iniciais___P4.pdf" TargetMode="Externa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27.xml"/><Relationship Id="rId3" Type="http://schemas.openxmlformats.org/officeDocument/2006/relationships/hyperlink" Target="https://www.youtube.com/watch?v=TjmGTbNLj6Q" TargetMode="External"/><Relationship Id="rId4" Type="http://schemas.openxmlformats.org/officeDocument/2006/relationships/hyperlink" Target="http://www.freetts.com" TargetMode="Externa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78.png"/><Relationship Id="rId4" Type="http://schemas.openxmlformats.org/officeDocument/2006/relationships/image" Target="../media/image79.png"/><Relationship Id="rId5" Type="http://schemas.openxmlformats.org/officeDocument/2006/relationships/image" Target="../media/image85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84.png"/><Relationship Id="rId4" Type="http://schemas.openxmlformats.org/officeDocument/2006/relationships/image" Target="../media/image78.png"/><Relationship Id="rId5" Type="http://schemas.openxmlformats.org/officeDocument/2006/relationships/image" Target="../media/image79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78.png"/><Relationship Id="rId4" Type="http://schemas.openxmlformats.org/officeDocument/2006/relationships/image" Target="../media/image86.png"/><Relationship Id="rId5" Type="http://schemas.openxmlformats.org/officeDocument/2006/relationships/image" Target="../media/image88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78.png"/><Relationship Id="rId4" Type="http://schemas.openxmlformats.org/officeDocument/2006/relationships/image" Target="../media/image86.png"/><Relationship Id="rId5" Type="http://schemas.openxmlformats.org/officeDocument/2006/relationships/image" Target="../media/image89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78.png"/><Relationship Id="rId4" Type="http://schemas.openxmlformats.org/officeDocument/2006/relationships/image" Target="../media/image86.png"/><Relationship Id="rId5" Type="http://schemas.openxmlformats.org/officeDocument/2006/relationships/image" Target="../media/image90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78.png"/><Relationship Id="rId4" Type="http://schemas.openxmlformats.org/officeDocument/2006/relationships/image" Target="../media/image86.png"/><Relationship Id="rId5" Type="http://schemas.openxmlformats.org/officeDocument/2006/relationships/image" Target="../media/image91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78.png"/><Relationship Id="rId4" Type="http://schemas.openxmlformats.org/officeDocument/2006/relationships/image" Target="../media/image86.png"/><Relationship Id="rId5" Type="http://schemas.openxmlformats.org/officeDocument/2006/relationships/image" Target="../media/image94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78.png"/><Relationship Id="rId4" Type="http://schemas.openxmlformats.org/officeDocument/2006/relationships/image" Target="../media/image86.png"/><Relationship Id="rId5" Type="http://schemas.openxmlformats.org/officeDocument/2006/relationships/image" Target="../media/image93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78.png"/><Relationship Id="rId4" Type="http://schemas.openxmlformats.org/officeDocument/2006/relationships/image" Target="../media/image86.png"/><Relationship Id="rId5" Type="http://schemas.openxmlformats.org/officeDocument/2006/relationships/image" Target="../media/image96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78.png"/><Relationship Id="rId4" Type="http://schemas.openxmlformats.org/officeDocument/2006/relationships/image" Target="../media/image86.png"/><Relationship Id="rId5" Type="http://schemas.openxmlformats.org/officeDocument/2006/relationships/image" Target="../media/image95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78.png"/><Relationship Id="rId4" Type="http://schemas.openxmlformats.org/officeDocument/2006/relationships/image" Target="../media/image86.png"/><Relationship Id="rId5" Type="http://schemas.openxmlformats.org/officeDocument/2006/relationships/image" Target="../media/image106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78.png"/><Relationship Id="rId4" Type="http://schemas.openxmlformats.org/officeDocument/2006/relationships/image" Target="../media/image86.png"/><Relationship Id="rId5" Type="http://schemas.openxmlformats.org/officeDocument/2006/relationships/image" Target="../media/image101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78.png"/><Relationship Id="rId4" Type="http://schemas.openxmlformats.org/officeDocument/2006/relationships/image" Target="../media/image86.png"/><Relationship Id="rId5" Type="http://schemas.openxmlformats.org/officeDocument/2006/relationships/image" Target="../media/image105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78.png"/><Relationship Id="rId4" Type="http://schemas.openxmlformats.org/officeDocument/2006/relationships/image" Target="../media/image86.png"/><Relationship Id="rId5" Type="http://schemas.openxmlformats.org/officeDocument/2006/relationships/image" Target="../media/image102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78.png"/><Relationship Id="rId4" Type="http://schemas.openxmlformats.org/officeDocument/2006/relationships/image" Target="../media/image86.png"/><Relationship Id="rId5" Type="http://schemas.openxmlformats.org/officeDocument/2006/relationships/image" Target="../media/image108.png"/></Relationships>
</file>

<file path=ppt/slides/_rels/slide44.xml.rels><?xml version="1.0" encoding="UTF-8" standalone="yes"?><Relationships xmlns="http://schemas.openxmlformats.org/package/2006/relationships"><Relationship Id="rId10" Type="http://schemas.openxmlformats.org/officeDocument/2006/relationships/image" Target="../media/image98.png"/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100.png"/><Relationship Id="rId4" Type="http://schemas.openxmlformats.org/officeDocument/2006/relationships/image" Target="../media/image99.png"/><Relationship Id="rId9" Type="http://schemas.openxmlformats.org/officeDocument/2006/relationships/hyperlink" Target="https://www.youtube.com/watch?v=mjlsSYLLOSE" TargetMode="External"/><Relationship Id="rId5" Type="http://schemas.openxmlformats.org/officeDocument/2006/relationships/image" Target="../media/image78.png"/><Relationship Id="rId6" Type="http://schemas.openxmlformats.org/officeDocument/2006/relationships/image" Target="../media/image86.png"/><Relationship Id="rId7" Type="http://schemas.openxmlformats.org/officeDocument/2006/relationships/image" Target="../media/image103.png"/><Relationship Id="rId8" Type="http://schemas.openxmlformats.org/officeDocument/2006/relationships/hyperlink" Target="https://www.youtube.com/watch?v=mjlsSYLLOSE" TargetMode="External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78.png"/><Relationship Id="rId4" Type="http://schemas.openxmlformats.org/officeDocument/2006/relationships/image" Target="../media/image86.png"/><Relationship Id="rId5" Type="http://schemas.openxmlformats.org/officeDocument/2006/relationships/image" Target="../media/image110.pn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78.png"/><Relationship Id="rId4" Type="http://schemas.openxmlformats.org/officeDocument/2006/relationships/image" Target="../media/image86.png"/><Relationship Id="rId5" Type="http://schemas.openxmlformats.org/officeDocument/2006/relationships/image" Target="../media/image109.pn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78.png"/><Relationship Id="rId4" Type="http://schemas.openxmlformats.org/officeDocument/2006/relationships/image" Target="../media/image86.png"/><Relationship Id="rId5" Type="http://schemas.openxmlformats.org/officeDocument/2006/relationships/image" Target="../media/image104.pn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78.png"/><Relationship Id="rId4" Type="http://schemas.openxmlformats.org/officeDocument/2006/relationships/image" Target="../media/image86.png"/><Relationship Id="rId5" Type="http://schemas.openxmlformats.org/officeDocument/2006/relationships/image" Target="../media/image107.png"/><Relationship Id="rId6" Type="http://schemas.openxmlformats.org/officeDocument/2006/relationships/image" Target="../media/image98.pn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"/>
          <p:cNvSpPr txBox="1"/>
          <p:nvPr/>
        </p:nvSpPr>
        <p:spPr>
          <a:xfrm>
            <a:off x="615040" y="2666099"/>
            <a:ext cx="10958745" cy="1973886"/>
          </a:xfrm>
          <a:prstGeom prst="rect">
            <a:avLst/>
          </a:prstGeom>
          <a:noFill/>
          <a:ln>
            <a:noFill/>
          </a:ln>
          <a:effectLst>
            <a:outerShdw rotWithShape="0" algn="bl" dir="5400000" dist="47625">
              <a:srgbClr val="000000">
                <a:alpha val="23921"/>
              </a:srgbClr>
            </a:outerShdw>
          </a:effectLst>
        </p:spPr>
        <p:txBody>
          <a:bodyPr anchorCtr="0" anchor="ctr" bIns="23975" lIns="119950" spcFirstLastPara="1" rIns="121850" wrap="square" tIns="23975">
            <a:norm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4799" u="none" cap="none" strike="noStrike">
                <a:solidFill>
                  <a:srgbClr val="000000"/>
                </a:solidFill>
                <a:latin typeface="Grandstander"/>
                <a:ea typeface="Grandstander"/>
                <a:cs typeface="Grandstander"/>
                <a:sym typeface="Grandstander"/>
              </a:rPr>
              <a:t>NUMBERS</a:t>
            </a:r>
            <a:endParaRPr b="1" i="0" sz="4799" u="none" cap="none" strike="noStrike">
              <a:solidFill>
                <a:srgbClr val="000000"/>
              </a:solidFill>
              <a:latin typeface="Grandstander"/>
              <a:ea typeface="Grandstander"/>
              <a:cs typeface="Grandstander"/>
              <a:sym typeface="Grandstander"/>
            </a:endParaRPr>
          </a:p>
        </p:txBody>
      </p:sp>
      <p:sp>
        <p:nvSpPr>
          <p:cNvPr id="270" name="Google Shape;270;p1"/>
          <p:cNvSpPr/>
          <p:nvPr/>
        </p:nvSpPr>
        <p:spPr>
          <a:xfrm flipH="1" rot="-48481">
            <a:off x="10628085" y="397661"/>
            <a:ext cx="1191008" cy="914651"/>
          </a:xfrm>
          <a:prstGeom prst="roundRect">
            <a:avLst>
              <a:gd fmla="val 7293" name="adj"/>
            </a:avLst>
          </a:prstGeom>
          <a:noFill/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5599" u="none" cap="none" strike="noStrik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1</a:t>
            </a:r>
            <a:r>
              <a:rPr b="0" baseline="30000" i="0" lang="pt-BR" sz="5599" u="sng" cap="none" strike="noStrik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o</a:t>
            </a:r>
            <a:endParaRPr b="0" baseline="30000" i="0" sz="2933" u="sng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1"/>
          <p:cNvSpPr/>
          <p:nvPr/>
        </p:nvSpPr>
        <p:spPr>
          <a:xfrm flipH="1">
            <a:off x="315421" y="5453843"/>
            <a:ext cx="1790177" cy="440047"/>
          </a:xfrm>
          <a:prstGeom prst="roundRect">
            <a:avLst>
              <a:gd fmla="val 43258" name="adj"/>
            </a:avLst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2133" u="none" cap="none" strike="noStrike">
                <a:solidFill>
                  <a:srgbClr val="000000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1</a:t>
            </a:r>
            <a:r>
              <a:rPr b="0" baseline="30000" i="0" lang="pt-BR" sz="2133" u="sng" cap="none" strike="noStrike">
                <a:solidFill>
                  <a:srgbClr val="000000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o</a:t>
            </a:r>
            <a:r>
              <a:rPr b="0" baseline="30000" i="0" lang="pt-BR" sz="2133" u="none" cap="none" strike="noStrike">
                <a:solidFill>
                  <a:srgbClr val="000000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 </a:t>
            </a:r>
            <a:r>
              <a:rPr b="0" i="0" lang="pt-BR" sz="2133" u="none" cap="none" strike="noStrike">
                <a:solidFill>
                  <a:srgbClr val="000000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BIMESTRE</a:t>
            </a:r>
            <a:endParaRPr b="0" i="0" sz="2133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p1"/>
          <p:cNvSpPr/>
          <p:nvPr/>
        </p:nvSpPr>
        <p:spPr>
          <a:xfrm>
            <a:off x="280432" y="6070178"/>
            <a:ext cx="4922504" cy="440047"/>
          </a:xfrm>
          <a:prstGeom prst="roundRect">
            <a:avLst>
              <a:gd fmla="val 49047" name="adj"/>
            </a:avLst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2133" u="none" cap="none" strike="noStrike">
                <a:solidFill>
                  <a:srgbClr val="000000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ENSINO FUNDAMENTAL: ANOS INICIAIS</a:t>
            </a:r>
            <a:endParaRPr b="0" i="0" sz="2133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3" name="Google Shape;273;p1"/>
          <p:cNvSpPr/>
          <p:nvPr/>
        </p:nvSpPr>
        <p:spPr>
          <a:xfrm rot="-120000">
            <a:off x="5340441" y="2271653"/>
            <a:ext cx="1504060" cy="478564"/>
          </a:xfrm>
          <a:prstGeom prst="roundRect">
            <a:avLst>
              <a:gd fmla="val 47917" name="adj"/>
            </a:avLst>
          </a:prstGeom>
          <a:solidFill>
            <a:srgbClr val="DE632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2400" u="none" cap="none" strike="noStrike">
                <a:solidFill>
                  <a:srgbClr val="FFFFFF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AULA 05</a:t>
            </a:r>
            <a:endParaRPr/>
          </a:p>
        </p:txBody>
      </p:sp>
      <p:sp>
        <p:nvSpPr>
          <p:cNvPr id="274" name="Google Shape;274;p1"/>
          <p:cNvSpPr/>
          <p:nvPr/>
        </p:nvSpPr>
        <p:spPr>
          <a:xfrm rot="-60000">
            <a:off x="4283290" y="4401848"/>
            <a:ext cx="3633824" cy="498955"/>
          </a:xfrm>
          <a:prstGeom prst="roundRect">
            <a:avLst>
              <a:gd fmla="val 30970" name="adj"/>
            </a:avLst>
          </a:prstGeom>
          <a:solidFill>
            <a:srgbClr val="DE632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2400" u="none" cap="none" strike="noStrike">
                <a:solidFill>
                  <a:srgbClr val="FFFFFF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LÍNGUA INGLESA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2"/>
          <p:cNvSpPr txBox="1"/>
          <p:nvPr/>
        </p:nvSpPr>
        <p:spPr>
          <a:xfrm>
            <a:off x="6254578" y="1046154"/>
            <a:ext cx="5385797" cy="3076807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-342000" lvl="0" marL="34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399"/>
              <a:buFont typeface="Dosis"/>
              <a:buChar char="●"/>
            </a:pPr>
            <a:r>
              <a:rPr b="0" i="0" lang="pt-BR" sz="2399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EXPRESSAR-SE EM SITUAÇÕES COTIDIANAS.</a:t>
            </a:r>
            <a:endParaRPr b="0" i="0" sz="2399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000" lvl="0" marL="342000" marR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7030A0"/>
              </a:buClr>
              <a:buSzPts val="2399"/>
              <a:buFont typeface="Dosis"/>
              <a:buChar char="●"/>
            </a:pPr>
            <a:r>
              <a:rPr b="0" i="0" lang="pt-BR" sz="2399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CONSTRUIR REPERTÓRIO LEXICAL EM LÍNGUA INGLESA, RELATIVO AO COTIDIANO INFANTIL E AOS NÚMEROS DE 1 A 10. </a:t>
            </a:r>
            <a:endParaRPr b="0" i="0" sz="2399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2"/>
          <p:cNvSpPr txBox="1"/>
          <p:nvPr/>
        </p:nvSpPr>
        <p:spPr>
          <a:xfrm>
            <a:off x="548450" y="1046154"/>
            <a:ext cx="4618397" cy="692264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-342000" lvl="0" marL="342000" marR="0" rtl="0" algn="just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7030A0"/>
              </a:buClr>
              <a:buSzPts val="2399"/>
              <a:buFont typeface="Dosis"/>
              <a:buChar char="●"/>
            </a:pPr>
            <a:r>
              <a:rPr b="0" i="0" lang="pt-BR" sz="2399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NÚMEROS DE 1 A 10.</a:t>
            </a:r>
            <a:endParaRPr b="0" i="0" sz="2399" u="none" cap="none" strike="noStrike">
              <a:solidFill>
                <a:srgbClr val="5097C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"/>
          <p:cNvSpPr txBox="1"/>
          <p:nvPr/>
        </p:nvSpPr>
        <p:spPr>
          <a:xfrm>
            <a:off x="479875" y="1688421"/>
            <a:ext cx="5818084" cy="4001035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-342000" lvl="0" marL="34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80"/>
              <a:buFont typeface="Dosis"/>
              <a:buChar char="●"/>
            </a:pPr>
            <a:r>
              <a:rPr b="0" i="0" lang="pt-BR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 QUE ESTAS IMAGENS TÊM EM COMUM?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000" lvl="0" marL="3420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7030A0"/>
              </a:buClr>
              <a:buSzPts val="2080"/>
              <a:buFont typeface="Dosis"/>
              <a:buChar char="●"/>
            </a:pPr>
            <a:r>
              <a:rPr b="0" i="0" lang="pt-BR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PARA QUE OS NÚMEROS SERVEM? 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000" lvl="0" marL="3420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7030A0"/>
              </a:buClr>
              <a:buSzPts val="2080"/>
              <a:buFont typeface="Dosis"/>
              <a:buChar char="●"/>
            </a:pPr>
            <a:r>
              <a:rPr b="0" i="0" lang="pt-BR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VOCÊS JÁ SABEM CONTAR? 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000" lvl="0" marL="342000" marR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7030A0"/>
              </a:buClr>
              <a:buSzPts val="2080"/>
              <a:buFont typeface="Dosis"/>
              <a:buChar char="●"/>
            </a:pPr>
            <a:r>
              <a:rPr b="0" i="0" lang="pt-BR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USANDO OS DEDINHOS, VAMOS APRENDER A CONTAR EM INGLÊS!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6" name="Google Shape;286;p3"/>
          <p:cNvPicPr preferRelativeResize="0"/>
          <p:nvPr/>
        </p:nvPicPr>
        <p:blipFill rotWithShape="1">
          <a:blip r:embed="rId3">
            <a:alphaModFix/>
          </a:blip>
          <a:srcRect b="770" l="0" r="0" t="769"/>
          <a:stretch/>
        </p:blipFill>
        <p:spPr>
          <a:xfrm>
            <a:off x="6394252" y="4296607"/>
            <a:ext cx="3296741" cy="2159038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196"/>
              </a:srgbClr>
            </a:outerShdw>
          </a:effectLst>
        </p:spPr>
      </p:pic>
      <p:pic>
        <p:nvPicPr>
          <p:cNvPr id="287" name="Google Shape;287;p3"/>
          <p:cNvPicPr preferRelativeResize="0"/>
          <p:nvPr/>
        </p:nvPicPr>
        <p:blipFill rotWithShape="1">
          <a:blip r:embed="rId4">
            <a:alphaModFix/>
          </a:blip>
          <a:srcRect b="8" l="0" r="0" t="9"/>
          <a:stretch/>
        </p:blipFill>
        <p:spPr>
          <a:xfrm>
            <a:off x="8589061" y="2355734"/>
            <a:ext cx="3296741" cy="2197428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196"/>
              </a:srgbClr>
            </a:outerShdw>
          </a:effectLst>
        </p:spPr>
      </p:pic>
      <p:pic>
        <p:nvPicPr>
          <p:cNvPr id="288" name="Google Shape;288;p3"/>
          <p:cNvPicPr preferRelativeResize="0"/>
          <p:nvPr/>
        </p:nvPicPr>
        <p:blipFill rotWithShape="1">
          <a:blip r:embed="rId5">
            <a:alphaModFix/>
          </a:blip>
          <a:srcRect b="0" l="34" r="33" t="0"/>
          <a:stretch/>
        </p:blipFill>
        <p:spPr>
          <a:xfrm>
            <a:off x="6422845" y="402355"/>
            <a:ext cx="3239556" cy="2159038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196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3" name="Google Shape;293;g1e3f887e06e_0_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385801" y="1002299"/>
            <a:ext cx="5407957" cy="5455646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294" name="Google Shape;294;g1e3f887e06e_0_13"/>
          <p:cNvSpPr txBox="1"/>
          <p:nvPr/>
        </p:nvSpPr>
        <p:spPr>
          <a:xfrm>
            <a:off x="818156" y="3211069"/>
            <a:ext cx="1504408" cy="502509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ONE </a:t>
            </a:r>
            <a:endParaRPr b="0" i="0" sz="2600" u="none" cap="none" strike="noStrik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g1e3f887e06e_0_13"/>
          <p:cNvSpPr txBox="1"/>
          <p:nvPr/>
        </p:nvSpPr>
        <p:spPr>
          <a:xfrm>
            <a:off x="479874" y="720706"/>
            <a:ext cx="5590436" cy="661659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LISTEN, READ, AND SAY.</a:t>
            </a:r>
            <a:endParaRPr b="0" i="0" sz="3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6" name="Google Shape;296;g1e3f887e06e_0_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049226" y="424452"/>
            <a:ext cx="416121" cy="431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" name="Google Shape;297;g1e3f887e06e_0_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1202121" y="400055"/>
            <a:ext cx="591637" cy="479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Google Shape;298;g1e3f887e06e_0_1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541376" y="400073"/>
            <a:ext cx="584749" cy="479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g1e3f887e06e_0_1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918323" y="3811395"/>
            <a:ext cx="812588" cy="8125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944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" name="Google Shape;304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27506" y="1004036"/>
            <a:ext cx="5350710" cy="5397895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305" name="Google Shape;305;p4"/>
          <p:cNvSpPr txBox="1"/>
          <p:nvPr/>
        </p:nvSpPr>
        <p:spPr>
          <a:xfrm>
            <a:off x="818156" y="3211069"/>
            <a:ext cx="1504408" cy="502509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TWO</a:t>
            </a:r>
            <a:endParaRPr b="0" i="0" sz="2600" u="none" cap="none" strike="noStrik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6" name="Google Shape;306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56248" y="3736144"/>
            <a:ext cx="812588" cy="812588"/>
          </a:xfrm>
          <a:prstGeom prst="rect">
            <a:avLst/>
          </a:prstGeom>
          <a:noFill/>
          <a:ln>
            <a:noFill/>
          </a:ln>
        </p:spPr>
      </p:pic>
      <p:sp>
        <p:nvSpPr>
          <p:cNvPr id="307" name="Google Shape;307;p4"/>
          <p:cNvSpPr txBox="1"/>
          <p:nvPr/>
        </p:nvSpPr>
        <p:spPr>
          <a:xfrm>
            <a:off x="479874" y="720706"/>
            <a:ext cx="5590436" cy="661659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LISTEN, READ, AND SAY.</a:t>
            </a:r>
            <a:endParaRPr b="0" i="0" sz="3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8" name="Google Shape;308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049226" y="424452"/>
            <a:ext cx="416121" cy="431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Google Shape;309;p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202121" y="400055"/>
            <a:ext cx="591637" cy="479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0" name="Google Shape;310;p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541376" y="400073"/>
            <a:ext cx="584749" cy="479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872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" name="Google Shape;315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40960" y="1029232"/>
            <a:ext cx="5336503" cy="5383562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316" name="Google Shape;316;p5"/>
          <p:cNvSpPr txBox="1"/>
          <p:nvPr/>
        </p:nvSpPr>
        <p:spPr>
          <a:xfrm>
            <a:off x="818156" y="3211069"/>
            <a:ext cx="1504408" cy="502509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THREE</a:t>
            </a:r>
            <a:endParaRPr b="0" i="0" sz="2600" u="none" cap="none" strike="noStrik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7" name="Google Shape;317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94138" y="3713738"/>
            <a:ext cx="812588" cy="812588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5"/>
          <p:cNvSpPr txBox="1"/>
          <p:nvPr/>
        </p:nvSpPr>
        <p:spPr>
          <a:xfrm>
            <a:off x="479874" y="720706"/>
            <a:ext cx="5590436" cy="661659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LISTEN, READ, AND SAY.</a:t>
            </a:r>
            <a:endParaRPr b="0" i="0" sz="3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9" name="Google Shape;319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049226" y="424452"/>
            <a:ext cx="416121" cy="431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20" name="Google Shape;320;p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202121" y="400055"/>
            <a:ext cx="591637" cy="479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1" name="Google Shape;321;p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541376" y="400073"/>
            <a:ext cx="584749" cy="479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136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" name="Google Shape;326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385544" y="1004288"/>
            <a:ext cx="5350212" cy="5397391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327" name="Google Shape;327;p6"/>
          <p:cNvSpPr txBox="1"/>
          <p:nvPr/>
        </p:nvSpPr>
        <p:spPr>
          <a:xfrm>
            <a:off x="818156" y="3211069"/>
            <a:ext cx="1504408" cy="502509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FOUR</a:t>
            </a:r>
            <a:endParaRPr b="0" i="0" sz="2600" u="none" cap="none" strike="noStrik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8" name="Google Shape;328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18323" y="3713738"/>
            <a:ext cx="812588" cy="812588"/>
          </a:xfrm>
          <a:prstGeom prst="rect">
            <a:avLst/>
          </a:prstGeom>
          <a:noFill/>
          <a:ln>
            <a:noFill/>
          </a:ln>
        </p:spPr>
      </p:pic>
      <p:sp>
        <p:nvSpPr>
          <p:cNvPr id="329" name="Google Shape;329;p6"/>
          <p:cNvSpPr txBox="1"/>
          <p:nvPr/>
        </p:nvSpPr>
        <p:spPr>
          <a:xfrm>
            <a:off x="479874" y="720706"/>
            <a:ext cx="5590436" cy="661659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LISTEN, READ, AND SAY.</a:t>
            </a:r>
            <a:endParaRPr b="0" i="0" sz="3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0" name="Google Shape;330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049226" y="424452"/>
            <a:ext cx="416121" cy="431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202121" y="400055"/>
            <a:ext cx="591637" cy="479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2" name="Google Shape;332;p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541376" y="400073"/>
            <a:ext cx="584749" cy="479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16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" name="Google Shape;337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13681" y="1004288"/>
            <a:ext cx="5350212" cy="5397391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338" name="Google Shape;338;p8"/>
          <p:cNvSpPr txBox="1"/>
          <p:nvPr/>
        </p:nvSpPr>
        <p:spPr>
          <a:xfrm>
            <a:off x="818156" y="3211069"/>
            <a:ext cx="1504408" cy="492378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FIVE</a:t>
            </a:r>
            <a:endParaRPr b="0" i="0" sz="2600" u="none" cap="none" strike="noStrik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9" name="Google Shape;339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56248" y="3824163"/>
            <a:ext cx="812588" cy="812588"/>
          </a:xfrm>
          <a:prstGeom prst="rect">
            <a:avLst/>
          </a:prstGeom>
          <a:noFill/>
          <a:ln>
            <a:noFill/>
          </a:ln>
        </p:spPr>
      </p:pic>
      <p:sp>
        <p:nvSpPr>
          <p:cNvPr id="340" name="Google Shape;340;p8"/>
          <p:cNvSpPr txBox="1"/>
          <p:nvPr/>
        </p:nvSpPr>
        <p:spPr>
          <a:xfrm>
            <a:off x="479874" y="720706"/>
            <a:ext cx="5590436" cy="661659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LISTEN, READ, AND SAY.</a:t>
            </a:r>
            <a:endParaRPr b="0" i="0" sz="3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1" name="Google Shape;341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049226" y="424452"/>
            <a:ext cx="416121" cy="431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42" name="Google Shape;342;p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202121" y="400055"/>
            <a:ext cx="591637" cy="479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Google Shape;343;p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541376" y="400073"/>
            <a:ext cx="584749" cy="479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28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" name="Google Shape;348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41568" y="1018104"/>
            <a:ext cx="5350710" cy="5397895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349" name="Google Shape;349;p12"/>
          <p:cNvSpPr txBox="1"/>
          <p:nvPr/>
        </p:nvSpPr>
        <p:spPr>
          <a:xfrm>
            <a:off x="818156" y="3211069"/>
            <a:ext cx="1504408" cy="502509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SIX</a:t>
            </a:r>
            <a:endParaRPr b="0" i="0" sz="2600" u="none" cap="none" strike="noStrik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0" name="Google Shape;350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56248" y="3856206"/>
            <a:ext cx="812588" cy="812588"/>
          </a:xfrm>
          <a:prstGeom prst="rect">
            <a:avLst/>
          </a:prstGeom>
          <a:noFill/>
          <a:ln>
            <a:noFill/>
          </a:ln>
        </p:spPr>
      </p:pic>
      <p:sp>
        <p:nvSpPr>
          <p:cNvPr id="351" name="Google Shape;351;p12"/>
          <p:cNvSpPr txBox="1"/>
          <p:nvPr/>
        </p:nvSpPr>
        <p:spPr>
          <a:xfrm>
            <a:off x="479874" y="720706"/>
            <a:ext cx="5590436" cy="661659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LISTEN, READ, AND SAY.</a:t>
            </a:r>
            <a:endParaRPr b="0" i="0" sz="3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2" name="Google Shape;352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049226" y="424452"/>
            <a:ext cx="416121" cy="431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1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202121" y="400055"/>
            <a:ext cx="591637" cy="479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4" name="Google Shape;354;p1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541376" y="400073"/>
            <a:ext cx="584749" cy="479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136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9" name="Google Shape;359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13680" y="1015398"/>
            <a:ext cx="5350212" cy="5397391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360" name="Google Shape;360;p13"/>
          <p:cNvSpPr txBox="1"/>
          <p:nvPr/>
        </p:nvSpPr>
        <p:spPr>
          <a:xfrm>
            <a:off x="818156" y="3211069"/>
            <a:ext cx="1504408" cy="502509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SEVEN</a:t>
            </a:r>
            <a:endParaRPr b="0" i="0" sz="2600" u="none" cap="none" strike="noStrik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1" name="Google Shape;361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18323" y="3793471"/>
            <a:ext cx="812588" cy="812588"/>
          </a:xfrm>
          <a:prstGeom prst="rect">
            <a:avLst/>
          </a:prstGeom>
          <a:noFill/>
          <a:ln>
            <a:noFill/>
          </a:ln>
        </p:spPr>
      </p:pic>
      <p:sp>
        <p:nvSpPr>
          <p:cNvPr id="362" name="Google Shape;362;p13"/>
          <p:cNvSpPr txBox="1"/>
          <p:nvPr/>
        </p:nvSpPr>
        <p:spPr>
          <a:xfrm>
            <a:off x="479874" y="720706"/>
            <a:ext cx="5590436" cy="661659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LISTEN, READ, AND SAY.</a:t>
            </a:r>
            <a:endParaRPr b="0" i="0" sz="3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3" name="Google Shape;363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049226" y="424452"/>
            <a:ext cx="416121" cy="431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64" name="Google Shape;364;p1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202121" y="400055"/>
            <a:ext cx="591637" cy="479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5" name="Google Shape;365;p1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541376" y="400073"/>
            <a:ext cx="584749" cy="479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88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0" name="Google Shape;370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41567" y="1015146"/>
            <a:ext cx="5350710" cy="5397895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371" name="Google Shape;371;p14"/>
          <p:cNvSpPr txBox="1"/>
          <p:nvPr/>
        </p:nvSpPr>
        <p:spPr>
          <a:xfrm>
            <a:off x="818156" y="3211069"/>
            <a:ext cx="1504408" cy="502509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EIGHT</a:t>
            </a:r>
            <a:endParaRPr b="0" i="0" sz="2600" u="none" cap="none" strike="noStrik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2" name="Google Shape;372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26674" y="3745106"/>
            <a:ext cx="812588" cy="812588"/>
          </a:xfrm>
          <a:prstGeom prst="rect">
            <a:avLst/>
          </a:prstGeom>
          <a:noFill/>
          <a:ln>
            <a:noFill/>
          </a:ln>
        </p:spPr>
      </p:pic>
      <p:sp>
        <p:nvSpPr>
          <p:cNvPr id="373" name="Google Shape;373;p14"/>
          <p:cNvSpPr txBox="1"/>
          <p:nvPr/>
        </p:nvSpPr>
        <p:spPr>
          <a:xfrm>
            <a:off x="479874" y="720706"/>
            <a:ext cx="5590436" cy="661659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LISTEN, READ, AND SAY.</a:t>
            </a:r>
            <a:endParaRPr b="0" i="0" sz="3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4" name="Google Shape;374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049226" y="424452"/>
            <a:ext cx="416121" cy="431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75" name="Google Shape;375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202121" y="400055"/>
            <a:ext cx="591637" cy="479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6" name="Google Shape;376;p1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541376" y="400073"/>
            <a:ext cx="584749" cy="479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112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1" name="Google Shape;381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55885" y="1018356"/>
            <a:ext cx="5350212" cy="5397391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382" name="Google Shape;382;p15"/>
          <p:cNvSpPr txBox="1"/>
          <p:nvPr/>
        </p:nvSpPr>
        <p:spPr>
          <a:xfrm>
            <a:off x="818156" y="3211069"/>
            <a:ext cx="1504408" cy="502509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NINE</a:t>
            </a:r>
            <a:endParaRPr b="0" i="0" sz="2600" u="none" cap="none" strike="noStrik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3" name="Google Shape;383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18323" y="3865168"/>
            <a:ext cx="812588" cy="812588"/>
          </a:xfrm>
          <a:prstGeom prst="rect">
            <a:avLst/>
          </a:prstGeom>
          <a:noFill/>
          <a:ln>
            <a:noFill/>
          </a:ln>
        </p:spPr>
      </p:pic>
      <p:sp>
        <p:nvSpPr>
          <p:cNvPr id="384" name="Google Shape;384;p15"/>
          <p:cNvSpPr txBox="1"/>
          <p:nvPr/>
        </p:nvSpPr>
        <p:spPr>
          <a:xfrm>
            <a:off x="479874" y="720706"/>
            <a:ext cx="5590436" cy="661659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LISTEN, READ, AND SAY.</a:t>
            </a:r>
            <a:endParaRPr b="0" i="0" sz="3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5" name="Google Shape;385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049226" y="424452"/>
            <a:ext cx="416121" cy="431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86" name="Google Shape;386;p1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202121" y="400055"/>
            <a:ext cx="591637" cy="479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7" name="Google Shape;387;p1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541376" y="400073"/>
            <a:ext cx="584749" cy="479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304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2" name="Google Shape;392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41817" y="1029462"/>
            <a:ext cx="5350212" cy="5397391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393" name="Google Shape;393;p16"/>
          <p:cNvSpPr txBox="1"/>
          <p:nvPr/>
        </p:nvSpPr>
        <p:spPr>
          <a:xfrm>
            <a:off x="818156" y="3211069"/>
            <a:ext cx="1504408" cy="502509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TEN</a:t>
            </a:r>
            <a:endParaRPr b="0" i="0" sz="2600" u="none" cap="none" strike="noStrik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4" name="Google Shape;394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94138" y="3763030"/>
            <a:ext cx="812588" cy="812588"/>
          </a:xfrm>
          <a:prstGeom prst="rect">
            <a:avLst/>
          </a:prstGeom>
          <a:noFill/>
          <a:ln>
            <a:noFill/>
          </a:ln>
        </p:spPr>
      </p:pic>
      <p:sp>
        <p:nvSpPr>
          <p:cNvPr id="395" name="Google Shape;395;p16"/>
          <p:cNvSpPr txBox="1"/>
          <p:nvPr/>
        </p:nvSpPr>
        <p:spPr>
          <a:xfrm>
            <a:off x="479874" y="720706"/>
            <a:ext cx="5590436" cy="661659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LISTEN, READ, AND SAY.</a:t>
            </a:r>
            <a:endParaRPr b="0" i="0" sz="3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6" name="Google Shape;396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049226" y="424452"/>
            <a:ext cx="416121" cy="431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Google Shape;397;p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202121" y="400055"/>
            <a:ext cx="591637" cy="479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8" name="Google Shape;398;p1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541376" y="400073"/>
            <a:ext cx="584749" cy="479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136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7"/>
          <p:cNvSpPr txBox="1"/>
          <p:nvPr/>
        </p:nvSpPr>
        <p:spPr>
          <a:xfrm>
            <a:off x="720443" y="1399476"/>
            <a:ext cx="10759197" cy="4454044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10664" u="none" cap="none" strike="noStrik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b="1" i="0" lang="pt-BR" sz="10664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pt-BR" sz="10664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–</a:t>
            </a:r>
            <a:r>
              <a:rPr b="1" i="0" lang="pt-BR" sz="10664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pt-BR" sz="10664" u="none" cap="none" strike="noStrike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1" i="0" lang="pt-BR" sz="10664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pt-BR" sz="10664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–</a:t>
            </a:r>
            <a:r>
              <a:rPr b="1" i="0" lang="pt-BR" sz="10664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pt-BR" sz="10664" u="none" cap="none" strike="noStrik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b="1" i="0" lang="pt-BR" sz="10664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pt-BR" sz="10664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–</a:t>
            </a:r>
            <a:r>
              <a:rPr b="1" i="0" lang="pt-BR" sz="10664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pt-BR" sz="10664" u="none" cap="none" strike="noStrike">
                <a:solidFill>
                  <a:srgbClr val="FFC000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r>
              <a:rPr b="1" i="0" lang="pt-BR" sz="10664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pt-BR" sz="10664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–</a:t>
            </a:r>
            <a:r>
              <a:rPr b="1" i="0" lang="pt-BR" sz="10664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pt-BR" sz="10664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r>
              <a:rPr b="1" i="0" lang="pt-BR" sz="10664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1" i="0" sz="10664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1333"/>
              </a:spcBef>
              <a:spcAft>
                <a:spcPts val="0"/>
              </a:spcAft>
              <a:buNone/>
            </a:pPr>
            <a:r>
              <a:rPr b="1" i="0" lang="pt-BR" sz="10664" u="none" cap="none" strike="noStrike">
                <a:solidFill>
                  <a:srgbClr val="EF8600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r>
              <a:rPr b="1" i="0" lang="pt-BR" sz="10664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pt-BR" sz="10664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–</a:t>
            </a:r>
            <a:r>
              <a:rPr b="1" i="0" lang="pt-BR" sz="10664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pt-BR" sz="10664" u="none" cap="none" strike="noStrike">
                <a:solidFill>
                  <a:srgbClr val="91A000"/>
                </a:solidFill>
                <a:latin typeface="Arial"/>
                <a:ea typeface="Arial"/>
                <a:cs typeface="Arial"/>
                <a:sym typeface="Arial"/>
              </a:rPr>
              <a:t>7</a:t>
            </a:r>
            <a:r>
              <a:rPr b="1" i="0" lang="pt-BR" sz="10664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pt-BR" sz="10664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–</a:t>
            </a:r>
            <a:r>
              <a:rPr b="1" i="0" lang="pt-BR" sz="10664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pt-BR" sz="10664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r>
              <a:rPr b="1" i="0" lang="pt-BR" sz="10664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pt-BR" sz="10664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–</a:t>
            </a:r>
            <a:r>
              <a:rPr b="1" i="0" lang="pt-BR" sz="10664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pt-BR" sz="10664" u="none" cap="none" strike="noStrik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9</a:t>
            </a:r>
            <a:r>
              <a:rPr b="1" i="0" lang="pt-BR" sz="10664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pt-BR" sz="10664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r>
              <a:rPr b="1" i="0" lang="pt-BR" sz="10664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pt-BR" sz="10664" u="none" cap="none" strike="noStrike">
                <a:solidFill>
                  <a:srgbClr val="92D050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 b="0" i="0" sz="10664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4" name="Google Shape;404;p7"/>
          <p:cNvSpPr txBox="1"/>
          <p:nvPr/>
        </p:nvSpPr>
        <p:spPr>
          <a:xfrm>
            <a:off x="479875" y="720706"/>
            <a:ext cx="6931794" cy="661659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LISTEN, READ, AND PRACTICE.</a:t>
            </a:r>
            <a:endParaRPr b="0" i="0" sz="3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5" name="Google Shape;405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119225" y="441827"/>
            <a:ext cx="416121" cy="431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6" name="Google Shape;406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272120" y="417431"/>
            <a:ext cx="591637" cy="479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7" name="Google Shape;407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611375" y="417448"/>
            <a:ext cx="584749" cy="479875"/>
          </a:xfrm>
          <a:prstGeom prst="rect">
            <a:avLst/>
          </a:prstGeom>
          <a:noFill/>
          <a:ln>
            <a:noFill/>
          </a:ln>
        </p:spPr>
      </p:pic>
      <p:sp>
        <p:nvSpPr>
          <p:cNvPr id="408" name="Google Shape;408;p7"/>
          <p:cNvSpPr txBox="1"/>
          <p:nvPr/>
        </p:nvSpPr>
        <p:spPr>
          <a:xfrm>
            <a:off x="2845652" y="5458008"/>
            <a:ext cx="1504408" cy="50266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66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SEVEN</a:t>
            </a:r>
            <a:endParaRPr b="0" i="0" sz="2666" u="none" cap="none" strike="noStrik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9" name="Google Shape;409;p7"/>
          <p:cNvSpPr txBox="1"/>
          <p:nvPr/>
        </p:nvSpPr>
        <p:spPr>
          <a:xfrm>
            <a:off x="5137631" y="5458008"/>
            <a:ext cx="1504408" cy="50266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66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EIGHT</a:t>
            </a:r>
            <a:endParaRPr b="0" i="0" sz="2666" u="none" cap="none" strike="noStrik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0" name="Google Shape;410;p7"/>
          <p:cNvSpPr txBox="1"/>
          <p:nvPr/>
        </p:nvSpPr>
        <p:spPr>
          <a:xfrm>
            <a:off x="7326842" y="5458008"/>
            <a:ext cx="1504408" cy="50266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66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NINE</a:t>
            </a:r>
            <a:endParaRPr b="0" i="0" sz="2666" u="none" cap="none" strike="noStrik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1" name="Google Shape;411;p7"/>
          <p:cNvSpPr txBox="1"/>
          <p:nvPr/>
        </p:nvSpPr>
        <p:spPr>
          <a:xfrm>
            <a:off x="9691716" y="5458008"/>
            <a:ext cx="1504408" cy="50266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66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TEN</a:t>
            </a:r>
            <a:endParaRPr b="0" i="0" sz="2666" u="none" cap="none" strike="noStrik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2" name="Google Shape;412;p7"/>
          <p:cNvSpPr txBox="1"/>
          <p:nvPr/>
        </p:nvSpPr>
        <p:spPr>
          <a:xfrm>
            <a:off x="3078671" y="3299294"/>
            <a:ext cx="1504408" cy="50266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66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TWO</a:t>
            </a:r>
            <a:endParaRPr b="0" i="0" sz="2666" u="none" cap="none" strike="noStrik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3" name="Google Shape;413;p7"/>
          <p:cNvSpPr txBox="1"/>
          <p:nvPr/>
        </p:nvSpPr>
        <p:spPr>
          <a:xfrm>
            <a:off x="5239204" y="3299294"/>
            <a:ext cx="1504408" cy="50266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66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THREE</a:t>
            </a:r>
            <a:endParaRPr b="0" i="0" sz="2666" u="none" cap="none" strike="noStrik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4" name="Google Shape;414;p7"/>
          <p:cNvSpPr txBox="1"/>
          <p:nvPr/>
        </p:nvSpPr>
        <p:spPr>
          <a:xfrm>
            <a:off x="7617225" y="3299294"/>
            <a:ext cx="1504408" cy="50266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66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FOUR</a:t>
            </a:r>
            <a:endParaRPr b="0" i="0" sz="2666" u="none" cap="none" strike="noStrik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5" name="Google Shape;415;p7"/>
          <p:cNvSpPr txBox="1"/>
          <p:nvPr/>
        </p:nvSpPr>
        <p:spPr>
          <a:xfrm>
            <a:off x="9864986" y="3299294"/>
            <a:ext cx="1504408" cy="50266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66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FIVE</a:t>
            </a:r>
            <a:endParaRPr b="0" i="0" sz="2666" u="none" cap="none" strike="noStrik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6" name="Google Shape;416;p7"/>
          <p:cNvSpPr txBox="1"/>
          <p:nvPr/>
        </p:nvSpPr>
        <p:spPr>
          <a:xfrm>
            <a:off x="902606" y="3299294"/>
            <a:ext cx="1504408" cy="50266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66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ONE</a:t>
            </a:r>
            <a:endParaRPr b="0" i="0" sz="2666" u="none" cap="none" strike="noStrik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7" name="Google Shape;417;p7"/>
          <p:cNvSpPr txBox="1"/>
          <p:nvPr/>
        </p:nvSpPr>
        <p:spPr>
          <a:xfrm>
            <a:off x="626566" y="5458008"/>
            <a:ext cx="1504408" cy="50266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675" lIns="91400" spcFirstLastPara="1" rIns="91400" wrap="square" tIns="456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66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SIX</a:t>
            </a:r>
            <a:endParaRPr b="0" i="0" sz="2666" u="none" cap="none" strike="noStrike">
              <a:solidFill>
                <a:srgbClr val="74489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8" name="Google Shape;418;p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675077" y="657364"/>
            <a:ext cx="812588" cy="8125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1e3fe284863_0_62"/>
          <p:cNvSpPr txBox="1"/>
          <p:nvPr/>
        </p:nvSpPr>
        <p:spPr>
          <a:xfrm>
            <a:off x="591945" y="1496170"/>
            <a:ext cx="6263169" cy="1825567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SUE NEEDS TO CALL HER MOM. WHAT ARE THE MISSING NUMBERS? LISTEN TO THE NUMBERS AND COLOR THEM ON THE NUMBER PAD. </a:t>
            </a:r>
            <a:endParaRPr b="0" i="0" sz="2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24" name="Google Shape;424;g1e3fe284863_0_62"/>
          <p:cNvPicPr preferRelativeResize="0"/>
          <p:nvPr/>
        </p:nvPicPr>
        <p:blipFill rotWithShape="1">
          <a:blip r:embed="rId3">
            <a:alphaModFix/>
          </a:blip>
          <a:srcRect b="2253" l="-4280" r="-1890" t="-136"/>
          <a:stretch/>
        </p:blipFill>
        <p:spPr>
          <a:xfrm>
            <a:off x="4267775" y="3184018"/>
            <a:ext cx="3806245" cy="3691368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425" name="Google Shape;425;g1e3fe284863_0_62"/>
          <p:cNvSpPr txBox="1"/>
          <p:nvPr/>
        </p:nvSpPr>
        <p:spPr>
          <a:xfrm>
            <a:off x="479874" y="720706"/>
            <a:ext cx="6263169" cy="661659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LISTEN, WRITE, AND COLOR.</a:t>
            </a:r>
            <a:endParaRPr b="0" i="0" sz="3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g1e3fe284863_0_62"/>
          <p:cNvSpPr/>
          <p:nvPr/>
        </p:nvSpPr>
        <p:spPr>
          <a:xfrm>
            <a:off x="491771" y="3712393"/>
            <a:ext cx="3806209" cy="595045"/>
          </a:xfrm>
          <a:prstGeom prst="wedgeRectCallout">
            <a:avLst>
              <a:gd fmla="val 53310" name="adj1"/>
              <a:gd fmla="val 99994" name="adj2"/>
            </a:avLst>
          </a:prstGeom>
          <a:solidFill>
            <a:srgbClr val="FFFFFF"/>
          </a:solidFill>
          <a:ln cap="flat" cmpd="sng" w="19050">
            <a:solidFill>
              <a:srgbClr val="74489D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5400000" dist="19050">
              <a:srgbClr val="000000">
                <a:alpha val="50196"/>
              </a:srgbClr>
            </a:outerShdw>
          </a:effectLst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66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386 - ___ ___ ___ ___</a:t>
            </a:r>
            <a:endParaRPr b="0" i="0" sz="26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g1e3fe284863_0_62"/>
          <p:cNvSpPr/>
          <p:nvPr/>
        </p:nvSpPr>
        <p:spPr>
          <a:xfrm>
            <a:off x="8279343" y="627530"/>
            <a:ext cx="3316336" cy="5634532"/>
          </a:xfrm>
          <a:prstGeom prst="rect">
            <a:avLst/>
          </a:prstGeom>
          <a:noFill/>
          <a:ln cap="flat" cmpd="sng" w="19050">
            <a:solidFill>
              <a:srgbClr val="74489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318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28" name="Google Shape;428;g1e3fe284863_0_62"/>
          <p:cNvCxnSpPr/>
          <p:nvPr/>
        </p:nvCxnSpPr>
        <p:spPr>
          <a:xfrm rot="-5400000">
            <a:off x="7356185" y="3447362"/>
            <a:ext cx="829500" cy="712200"/>
          </a:xfrm>
          <a:prstGeom prst="bentConnector2">
            <a:avLst/>
          </a:prstGeom>
          <a:noFill/>
          <a:ln cap="flat" cmpd="sng" w="19050">
            <a:solidFill>
              <a:srgbClr val="74489D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429" name="Google Shape;429;g1e3fe284863_0_6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1772" y="4413502"/>
            <a:ext cx="812588" cy="812588"/>
          </a:xfrm>
          <a:prstGeom prst="rect">
            <a:avLst/>
          </a:prstGeom>
          <a:noFill/>
          <a:ln>
            <a:noFill/>
          </a:ln>
        </p:spPr>
      </p:pic>
      <p:pic>
        <p:nvPicPr>
          <p:cNvPr id="430" name="Google Shape;430;g1e3fe284863_0_6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421237" y="826555"/>
            <a:ext cx="465971" cy="470928"/>
          </a:xfrm>
          <a:prstGeom prst="rect">
            <a:avLst/>
          </a:prstGeom>
          <a:noFill/>
          <a:ln>
            <a:noFill/>
          </a:ln>
        </p:spPr>
      </p:pic>
      <p:pic>
        <p:nvPicPr>
          <p:cNvPr id="431" name="Google Shape;431;g1e3fe284863_0_6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405885" y="833993"/>
            <a:ext cx="436228" cy="456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432" name="Google Shape;432;g1e3fe284863_0_6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831084" y="849305"/>
            <a:ext cx="589898" cy="4610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33" name="Google Shape;433;g1e3fe284863_0_62"/>
          <p:cNvPicPr preferRelativeResize="0"/>
          <p:nvPr/>
        </p:nvPicPr>
        <p:blipFill rotWithShape="1">
          <a:blip r:embed="rId8">
            <a:alphaModFix/>
          </a:blip>
          <a:srcRect b="-6981" l="-13598" r="-12399" t="-9158"/>
          <a:stretch/>
        </p:blipFill>
        <p:spPr>
          <a:xfrm>
            <a:off x="8047039" y="179642"/>
            <a:ext cx="3776039" cy="628490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34" name="Google Shape;434;g1e3fe284863_0_62"/>
          <p:cNvGrpSpPr/>
          <p:nvPr/>
        </p:nvGrpSpPr>
        <p:grpSpPr>
          <a:xfrm>
            <a:off x="6236820" y="265218"/>
            <a:ext cx="1582820" cy="447532"/>
            <a:chOff x="305605" y="2234344"/>
            <a:chExt cx="1582820" cy="447532"/>
          </a:xfrm>
        </p:grpSpPr>
        <p:sp>
          <p:nvSpPr>
            <p:cNvPr id="435" name="Google Shape;435;g1e3fe284863_0_62"/>
            <p:cNvSpPr/>
            <p:nvPr/>
          </p:nvSpPr>
          <p:spPr>
            <a:xfrm>
              <a:off x="428151" y="2362131"/>
              <a:ext cx="1460274" cy="302955"/>
            </a:xfrm>
            <a:prstGeom prst="roundRect">
              <a:avLst>
                <a:gd fmla="val 50000" name="adj"/>
              </a:avLst>
            </a:prstGeom>
            <a:solidFill>
              <a:srgbClr val="BD68C1"/>
            </a:solidFill>
            <a:ln cap="flat" cmpd="sng" w="19050">
              <a:solidFill>
                <a:srgbClr val="A839AD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72000" spcFirstLastPara="1" rIns="108000" wrap="square" tIns="0">
              <a:spAutoFit/>
            </a:bodyPr>
            <a:lstStyle/>
            <a:p>
              <a:pPr indent="0" lvl="0" marL="0" marR="0" rtl="0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pt-BR" sz="1400" u="none" cap="none" strike="noStrike">
                  <a:solidFill>
                    <a:schemeClr val="lt1"/>
                  </a:solidFill>
                  <a:latin typeface="Grandstander"/>
                  <a:ea typeface="Grandstander"/>
                  <a:cs typeface="Grandstander"/>
                  <a:sym typeface="Grandstander"/>
                </a:rPr>
                <a:t>MOSTRE-ME</a:t>
              </a:r>
              <a:endParaRPr/>
            </a:p>
          </p:txBody>
        </p:sp>
        <p:pic>
          <p:nvPicPr>
            <p:cNvPr id="436" name="Google Shape;436;g1e3fe284863_0_62"/>
            <p:cNvPicPr preferRelativeResize="0"/>
            <p:nvPr/>
          </p:nvPicPr>
          <p:blipFill rotWithShape="1">
            <a:blip r:embed="rId9">
              <a:alphaModFix/>
            </a:blip>
            <a:srcRect b="0" l="0" r="0" t="0"/>
            <a:stretch/>
          </p:blipFill>
          <p:spPr>
            <a:xfrm>
              <a:off x="305605" y="2234344"/>
              <a:ext cx="463516" cy="44753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1" name="Google Shape;441;g21bcb158bc0_0_3"/>
          <p:cNvPicPr preferRelativeResize="0"/>
          <p:nvPr/>
        </p:nvPicPr>
        <p:blipFill rotWithShape="1">
          <a:blip r:embed="rId3">
            <a:alphaModFix/>
          </a:blip>
          <a:srcRect b="2253" l="-4280" r="-1890" t="-136"/>
          <a:stretch/>
        </p:blipFill>
        <p:spPr>
          <a:xfrm>
            <a:off x="4267775" y="3184018"/>
            <a:ext cx="3806245" cy="3691368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pic>
        <p:nvPicPr>
          <p:cNvPr id="442" name="Google Shape;442;g21bcb158bc0_0_3"/>
          <p:cNvPicPr preferRelativeResize="0"/>
          <p:nvPr/>
        </p:nvPicPr>
        <p:blipFill rotWithShape="1">
          <a:blip r:embed="rId4">
            <a:alphaModFix/>
          </a:blip>
          <a:srcRect b="-6981" l="-13598" r="-12399" t="-9158"/>
          <a:stretch/>
        </p:blipFill>
        <p:spPr>
          <a:xfrm>
            <a:off x="8011508" y="482681"/>
            <a:ext cx="3776039" cy="6284906"/>
          </a:xfrm>
          <a:prstGeom prst="rect">
            <a:avLst/>
          </a:prstGeom>
          <a:noFill/>
          <a:ln>
            <a:noFill/>
          </a:ln>
        </p:spPr>
      </p:pic>
      <p:sp>
        <p:nvSpPr>
          <p:cNvPr id="443" name="Google Shape;443;g21bcb158bc0_0_3"/>
          <p:cNvSpPr txBox="1"/>
          <p:nvPr/>
        </p:nvSpPr>
        <p:spPr>
          <a:xfrm>
            <a:off x="591945" y="1496170"/>
            <a:ext cx="6263169" cy="1785043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SUE NEEDS TO CALL HER MOM. WHAT ARE THE MISSING NUMBERS? LISTEN TO THE NUMBERS AND COLOR THEM ON THE NUMBER PAD. </a:t>
            </a:r>
            <a:endParaRPr b="0" i="0" sz="2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4" name="Google Shape;444;g21bcb158bc0_0_3"/>
          <p:cNvSpPr txBox="1"/>
          <p:nvPr/>
        </p:nvSpPr>
        <p:spPr>
          <a:xfrm>
            <a:off x="591944" y="720706"/>
            <a:ext cx="6883707" cy="661659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LISTEN, WRITE, AND COLOR.</a:t>
            </a:r>
            <a:endParaRPr b="0" i="0" sz="3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5" name="Google Shape;445;g21bcb158bc0_0_3"/>
          <p:cNvSpPr/>
          <p:nvPr/>
        </p:nvSpPr>
        <p:spPr>
          <a:xfrm>
            <a:off x="491771" y="3712393"/>
            <a:ext cx="3806209" cy="595045"/>
          </a:xfrm>
          <a:prstGeom prst="wedgeRectCallout">
            <a:avLst>
              <a:gd fmla="val 53310" name="adj1"/>
              <a:gd fmla="val 99994" name="adj2"/>
            </a:avLst>
          </a:prstGeom>
          <a:solidFill>
            <a:srgbClr val="FFFFFF"/>
          </a:solidFill>
          <a:ln cap="flat" cmpd="sng" w="19050">
            <a:solidFill>
              <a:srgbClr val="74489D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5400000" dist="19050">
              <a:srgbClr val="000000">
                <a:alpha val="50196"/>
              </a:srgbClr>
            </a:outerShdw>
          </a:effectLst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66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386 - ___ ___ ___ ___</a:t>
            </a:r>
            <a:endParaRPr b="0" i="0" sz="2666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46" name="Google Shape;446;g21bcb158bc0_0_3"/>
          <p:cNvCxnSpPr/>
          <p:nvPr/>
        </p:nvCxnSpPr>
        <p:spPr>
          <a:xfrm rot="-5400000">
            <a:off x="7356185" y="3447362"/>
            <a:ext cx="829500" cy="712200"/>
          </a:xfrm>
          <a:prstGeom prst="bentConnector2">
            <a:avLst/>
          </a:prstGeom>
          <a:noFill/>
          <a:ln cap="flat" cmpd="sng" w="19050">
            <a:solidFill>
              <a:srgbClr val="74489D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47" name="Google Shape;447;g21bcb158bc0_0_3"/>
          <p:cNvSpPr/>
          <p:nvPr/>
        </p:nvSpPr>
        <p:spPr>
          <a:xfrm>
            <a:off x="8279343" y="880747"/>
            <a:ext cx="3316336" cy="5634532"/>
          </a:xfrm>
          <a:prstGeom prst="rect">
            <a:avLst/>
          </a:prstGeom>
          <a:noFill/>
          <a:ln cap="flat" cmpd="sng" w="19050">
            <a:solidFill>
              <a:srgbClr val="74489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318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8" name="Google Shape;448;g21bcb158bc0_0_3"/>
          <p:cNvSpPr/>
          <p:nvPr/>
        </p:nvSpPr>
        <p:spPr>
          <a:xfrm>
            <a:off x="9479397" y="987989"/>
            <a:ext cx="871373" cy="876172"/>
          </a:xfrm>
          <a:prstGeom prst="ellipse">
            <a:avLst/>
          </a:prstGeom>
          <a:solidFill>
            <a:srgbClr val="FFD966"/>
          </a:solidFill>
          <a:ln cap="flat" cmpd="sng" w="19050">
            <a:solidFill>
              <a:srgbClr val="3D8AB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732" u="none" cap="none" strike="noStrike">
                <a:solidFill>
                  <a:srgbClr val="3B8ABE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b="0" i="0" sz="3732" u="none" cap="none" strike="noStrike">
              <a:solidFill>
                <a:srgbClr val="3B8A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9" name="Google Shape;449;g21bcb158bc0_0_3"/>
          <p:cNvSpPr/>
          <p:nvPr/>
        </p:nvSpPr>
        <p:spPr>
          <a:xfrm>
            <a:off x="8422139" y="2115662"/>
            <a:ext cx="871373" cy="876172"/>
          </a:xfrm>
          <a:prstGeom prst="ellipse">
            <a:avLst/>
          </a:prstGeom>
          <a:solidFill>
            <a:srgbClr val="FFD966"/>
          </a:solidFill>
          <a:ln cap="flat" cmpd="sng" w="19050">
            <a:solidFill>
              <a:srgbClr val="3D8AB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732" u="none" cap="none" strike="noStrike">
                <a:solidFill>
                  <a:srgbClr val="3B8ABE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 b="0" i="0" sz="3732" u="none" cap="none" strike="noStrike">
              <a:solidFill>
                <a:srgbClr val="3B8A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0" name="Google Shape;450;g21bcb158bc0_0_3"/>
          <p:cNvSpPr/>
          <p:nvPr/>
        </p:nvSpPr>
        <p:spPr>
          <a:xfrm>
            <a:off x="8422139" y="3232971"/>
            <a:ext cx="871373" cy="876172"/>
          </a:xfrm>
          <a:prstGeom prst="ellipse">
            <a:avLst/>
          </a:prstGeom>
          <a:solidFill>
            <a:srgbClr val="FFD966"/>
          </a:solidFill>
          <a:ln cap="flat" cmpd="sng" w="19050">
            <a:solidFill>
              <a:srgbClr val="3D8AB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732" u="none" cap="none" strike="noStrike">
                <a:solidFill>
                  <a:srgbClr val="3B8ABE"/>
                </a:solidFill>
                <a:latin typeface="Arial"/>
                <a:ea typeface="Arial"/>
                <a:cs typeface="Arial"/>
                <a:sym typeface="Arial"/>
              </a:rPr>
              <a:t>7</a:t>
            </a:r>
            <a:endParaRPr b="0" i="0" sz="3732" u="none" cap="none" strike="noStrike">
              <a:solidFill>
                <a:srgbClr val="3B8A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1" name="Google Shape;451;g21bcb158bc0_0_3"/>
          <p:cNvSpPr/>
          <p:nvPr/>
        </p:nvSpPr>
        <p:spPr>
          <a:xfrm>
            <a:off x="10555183" y="3232971"/>
            <a:ext cx="871373" cy="876172"/>
          </a:xfrm>
          <a:prstGeom prst="ellipse">
            <a:avLst/>
          </a:prstGeom>
          <a:solidFill>
            <a:srgbClr val="FFD966"/>
          </a:solidFill>
          <a:ln cap="flat" cmpd="sng" w="19050">
            <a:solidFill>
              <a:srgbClr val="3D8AB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732" u="none" cap="none" strike="noStrike">
                <a:solidFill>
                  <a:srgbClr val="3B8ABE"/>
                </a:solidFill>
                <a:latin typeface="Arial"/>
                <a:ea typeface="Arial"/>
                <a:cs typeface="Arial"/>
                <a:sym typeface="Arial"/>
              </a:rPr>
              <a:t>9</a:t>
            </a:r>
            <a:endParaRPr b="0" i="0" sz="3732" u="none" cap="none" strike="noStrike">
              <a:solidFill>
                <a:srgbClr val="3B8A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2" name="Google Shape;452;g21bcb158bc0_0_3"/>
          <p:cNvSpPr txBox="1"/>
          <p:nvPr/>
        </p:nvSpPr>
        <p:spPr>
          <a:xfrm>
            <a:off x="1575622" y="3681601"/>
            <a:ext cx="487473" cy="656629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pt-BR" sz="2666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 b="1" i="1" sz="2666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3" name="Google Shape;453;g21bcb158bc0_0_3"/>
          <p:cNvSpPr txBox="1"/>
          <p:nvPr/>
        </p:nvSpPr>
        <p:spPr>
          <a:xfrm>
            <a:off x="2286637" y="3681601"/>
            <a:ext cx="487473" cy="656629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pt-BR" sz="2666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b="1" i="1" sz="2666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4" name="Google Shape;454;g21bcb158bc0_0_3"/>
          <p:cNvSpPr txBox="1"/>
          <p:nvPr/>
        </p:nvSpPr>
        <p:spPr>
          <a:xfrm>
            <a:off x="2896078" y="3681601"/>
            <a:ext cx="487473" cy="656629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pt-BR" sz="2666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</a:t>
            </a:r>
            <a:endParaRPr b="1" i="1" sz="2666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5" name="Google Shape;455;g21bcb158bc0_0_3"/>
          <p:cNvSpPr txBox="1"/>
          <p:nvPr/>
        </p:nvSpPr>
        <p:spPr>
          <a:xfrm>
            <a:off x="3505520" y="3681601"/>
            <a:ext cx="487473" cy="656629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pt-BR" sz="2666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</a:t>
            </a:r>
            <a:endParaRPr b="1" i="1" sz="2666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6" name="Google Shape;456;g21bcb158bc0_0_3"/>
          <p:cNvSpPr txBox="1"/>
          <p:nvPr/>
        </p:nvSpPr>
        <p:spPr>
          <a:xfrm>
            <a:off x="9591976" y="309770"/>
            <a:ext cx="2340528" cy="517065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CORREÇÃO</a:t>
            </a:r>
            <a:endParaRPr b="1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57" name="Google Shape;457;g21bcb158bc0_0_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91772" y="4413502"/>
            <a:ext cx="812588" cy="8125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11"/>
          <p:cNvSpPr txBox="1"/>
          <p:nvPr/>
        </p:nvSpPr>
        <p:spPr>
          <a:xfrm>
            <a:off x="479874" y="798221"/>
            <a:ext cx="5099472" cy="1661548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COUNT AND WRITE THE NUMBERS. WE’VE DONE ONE FOR YOU.  </a:t>
            </a:r>
            <a:endParaRPr b="0" i="0" sz="3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Forma&#10;&#10;Descrição gerada automaticamente" id="463" name="Google Shape;463;p11"/>
          <p:cNvPicPr preferRelativeResize="0"/>
          <p:nvPr/>
        </p:nvPicPr>
        <p:blipFill rotWithShape="1">
          <a:blip r:embed="rId3">
            <a:alphaModFix/>
          </a:blip>
          <a:srcRect b="18730" l="0" r="0" t="1651"/>
          <a:stretch/>
        </p:blipFill>
        <p:spPr>
          <a:xfrm>
            <a:off x="6093612" y="516188"/>
            <a:ext cx="5374933" cy="604810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esenho de placa de sinalização de trânsito&#10;&#10;Descrição gerada automaticamente" id="464" name="Google Shape;464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76886" y="2460200"/>
            <a:ext cx="689568" cy="479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5" name="Google Shape;465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355641" y="2460205"/>
            <a:ext cx="643388" cy="479875"/>
          </a:xfrm>
          <a:prstGeom prst="rect">
            <a:avLst/>
          </a:prstGeom>
          <a:noFill/>
          <a:ln>
            <a:noFill/>
          </a:ln>
        </p:spPr>
      </p:pic>
      <p:sp>
        <p:nvSpPr>
          <p:cNvPr id="466" name="Google Shape;466;p11"/>
          <p:cNvSpPr txBox="1"/>
          <p:nvPr/>
        </p:nvSpPr>
        <p:spPr>
          <a:xfrm>
            <a:off x="5671422" y="735935"/>
            <a:ext cx="558255" cy="656357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66" u="none" cap="none" strike="noStrik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A</a:t>
            </a:r>
            <a:endParaRPr b="1" i="0" sz="2666" u="none" cap="none" strike="noStrike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7" name="Google Shape;467;p11"/>
          <p:cNvSpPr txBox="1"/>
          <p:nvPr/>
        </p:nvSpPr>
        <p:spPr>
          <a:xfrm>
            <a:off x="5671422" y="1988309"/>
            <a:ext cx="558255" cy="656357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66" u="none" cap="none" strike="noStrik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B</a:t>
            </a:r>
            <a:endParaRPr b="1" i="0" sz="2666" u="none" cap="none" strike="noStrike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8" name="Google Shape;468;p11"/>
          <p:cNvSpPr txBox="1"/>
          <p:nvPr/>
        </p:nvSpPr>
        <p:spPr>
          <a:xfrm>
            <a:off x="5671422" y="3207191"/>
            <a:ext cx="558255" cy="656357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66" u="none" cap="none" strike="noStrik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endParaRPr b="1" i="0" sz="2666" u="none" cap="none" strike="noStrike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9" name="Google Shape;469;p11"/>
          <p:cNvSpPr txBox="1"/>
          <p:nvPr/>
        </p:nvSpPr>
        <p:spPr>
          <a:xfrm>
            <a:off x="5671422" y="4426074"/>
            <a:ext cx="558255" cy="656357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66" u="none" cap="none" strike="noStrik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D</a:t>
            </a:r>
            <a:endParaRPr b="1" i="0" sz="2666" u="none" cap="none" strike="noStrike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0" name="Google Shape;470;p11"/>
          <p:cNvSpPr txBox="1"/>
          <p:nvPr/>
        </p:nvSpPr>
        <p:spPr>
          <a:xfrm>
            <a:off x="5671422" y="5644956"/>
            <a:ext cx="558255" cy="656357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66" u="none" cap="none" strike="noStrik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E</a:t>
            </a:r>
            <a:endParaRPr b="1" i="0" sz="2666" u="none" cap="none" strike="noStrike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1" name="Google Shape;471;p11"/>
          <p:cNvGrpSpPr/>
          <p:nvPr/>
        </p:nvGrpSpPr>
        <p:grpSpPr>
          <a:xfrm>
            <a:off x="5302202" y="222935"/>
            <a:ext cx="1582820" cy="447532"/>
            <a:chOff x="305605" y="2234344"/>
            <a:chExt cx="1582820" cy="447532"/>
          </a:xfrm>
        </p:grpSpPr>
        <p:sp>
          <p:nvSpPr>
            <p:cNvPr id="472" name="Google Shape;472;p11"/>
            <p:cNvSpPr/>
            <p:nvPr/>
          </p:nvSpPr>
          <p:spPr>
            <a:xfrm>
              <a:off x="428151" y="2362131"/>
              <a:ext cx="1460274" cy="302955"/>
            </a:xfrm>
            <a:prstGeom prst="roundRect">
              <a:avLst>
                <a:gd fmla="val 50000" name="adj"/>
              </a:avLst>
            </a:prstGeom>
            <a:solidFill>
              <a:srgbClr val="BD68C1"/>
            </a:solidFill>
            <a:ln cap="flat" cmpd="sng" w="19050">
              <a:solidFill>
                <a:srgbClr val="A839AD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72000" spcFirstLastPara="1" rIns="108000" wrap="square" tIns="0">
              <a:spAutoFit/>
            </a:bodyPr>
            <a:lstStyle/>
            <a:p>
              <a:pPr indent="0" lvl="0" marL="0" marR="0" rtl="0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pt-BR" sz="1400" u="none" cap="none" strike="noStrike">
                  <a:solidFill>
                    <a:schemeClr val="lt1"/>
                  </a:solidFill>
                  <a:latin typeface="Grandstander"/>
                  <a:ea typeface="Grandstander"/>
                  <a:cs typeface="Grandstander"/>
                  <a:sym typeface="Grandstander"/>
                </a:rPr>
                <a:t>MOSTRE-ME</a:t>
              </a:r>
              <a:endParaRPr/>
            </a:p>
          </p:txBody>
        </p:sp>
        <p:pic>
          <p:nvPicPr>
            <p:cNvPr id="473" name="Google Shape;473;p11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305605" y="2234344"/>
              <a:ext cx="463516" cy="447532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74" name="Google Shape;474;p11"/>
          <p:cNvSpPr/>
          <p:nvPr/>
        </p:nvSpPr>
        <p:spPr>
          <a:xfrm>
            <a:off x="576886" y="5236029"/>
            <a:ext cx="4103971" cy="1153885"/>
          </a:xfrm>
          <a:prstGeom prst="roundRect">
            <a:avLst>
              <a:gd fmla="val 16667" name="adj"/>
            </a:avLst>
          </a:prstGeom>
          <a:noFill/>
          <a:ln cap="flat" cmpd="sng" w="254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LET’S PLAY BINGO!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GO TO THE </a:t>
            </a:r>
            <a:r>
              <a:rPr b="1" i="0" lang="pt-BR" sz="26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action="ppaction://hlinksldjump"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CUT-OUTS</a:t>
            </a:r>
            <a:r>
              <a:rPr b="0" i="0" lang="pt-BR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SECTION.</a:t>
            </a:r>
            <a:endParaRPr b="0" i="0" sz="2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8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orma&#10;&#10;Descrição gerada automaticamente" id="479" name="Google Shape;479;p17"/>
          <p:cNvPicPr preferRelativeResize="0"/>
          <p:nvPr/>
        </p:nvPicPr>
        <p:blipFill rotWithShape="1">
          <a:blip r:embed="rId3">
            <a:alphaModFix/>
          </a:blip>
          <a:srcRect b="18734" l="0" r="0" t="1648"/>
          <a:stretch/>
        </p:blipFill>
        <p:spPr>
          <a:xfrm>
            <a:off x="6093612" y="516188"/>
            <a:ext cx="5374933" cy="6048109"/>
          </a:xfrm>
          <a:prstGeom prst="rect">
            <a:avLst/>
          </a:prstGeom>
          <a:noFill/>
          <a:ln>
            <a:noFill/>
          </a:ln>
        </p:spPr>
      </p:pic>
      <p:sp>
        <p:nvSpPr>
          <p:cNvPr id="480" name="Google Shape;480;p17"/>
          <p:cNvSpPr txBox="1"/>
          <p:nvPr/>
        </p:nvSpPr>
        <p:spPr>
          <a:xfrm>
            <a:off x="10483764" y="771916"/>
            <a:ext cx="511867" cy="584583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pt-BR" sz="3199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</a:t>
            </a:r>
            <a:endParaRPr b="1" i="1" sz="3199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1" name="Google Shape;481;p17"/>
          <p:cNvSpPr txBox="1"/>
          <p:nvPr/>
        </p:nvSpPr>
        <p:spPr>
          <a:xfrm>
            <a:off x="10483764" y="1990799"/>
            <a:ext cx="511867" cy="584583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pt-BR" sz="3199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</a:t>
            </a:r>
            <a:endParaRPr b="1" i="1" sz="3199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2" name="Google Shape;482;p17"/>
          <p:cNvSpPr txBox="1"/>
          <p:nvPr/>
        </p:nvSpPr>
        <p:spPr>
          <a:xfrm>
            <a:off x="10483764" y="3311255"/>
            <a:ext cx="511867" cy="584583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pt-BR" sz="3199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endParaRPr b="1" i="1" sz="3199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3" name="Google Shape;483;p17"/>
          <p:cNvSpPr txBox="1"/>
          <p:nvPr/>
        </p:nvSpPr>
        <p:spPr>
          <a:xfrm>
            <a:off x="10483764" y="4428564"/>
            <a:ext cx="511867" cy="584583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pt-BR" sz="3199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</a:t>
            </a:r>
            <a:endParaRPr b="1" i="1" sz="3199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4" name="Google Shape;484;p17"/>
          <p:cNvSpPr txBox="1"/>
          <p:nvPr/>
        </p:nvSpPr>
        <p:spPr>
          <a:xfrm>
            <a:off x="10483764" y="5647446"/>
            <a:ext cx="511867" cy="584583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pt-BR" sz="3199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</a:t>
            </a:r>
            <a:endParaRPr b="1" i="1" sz="3199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5" name="Google Shape;485;p17"/>
          <p:cNvSpPr txBox="1"/>
          <p:nvPr/>
        </p:nvSpPr>
        <p:spPr>
          <a:xfrm>
            <a:off x="5671422" y="735935"/>
            <a:ext cx="558255" cy="656357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66" u="none" cap="none" strike="noStrik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A</a:t>
            </a:r>
            <a:endParaRPr b="1" i="0" sz="2666" u="none" cap="none" strike="noStrike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6" name="Google Shape;486;p17"/>
          <p:cNvSpPr txBox="1"/>
          <p:nvPr/>
        </p:nvSpPr>
        <p:spPr>
          <a:xfrm>
            <a:off x="5671422" y="1988309"/>
            <a:ext cx="558255" cy="656357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66" u="none" cap="none" strike="noStrik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B</a:t>
            </a:r>
            <a:endParaRPr b="1" i="0" sz="2666" u="none" cap="none" strike="noStrike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7" name="Google Shape;487;p17"/>
          <p:cNvSpPr txBox="1"/>
          <p:nvPr/>
        </p:nvSpPr>
        <p:spPr>
          <a:xfrm>
            <a:off x="5671422" y="3207191"/>
            <a:ext cx="558255" cy="656357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66" u="none" cap="none" strike="noStrik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endParaRPr b="1" i="0" sz="2666" u="none" cap="none" strike="noStrike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8" name="Google Shape;488;p17"/>
          <p:cNvSpPr txBox="1"/>
          <p:nvPr/>
        </p:nvSpPr>
        <p:spPr>
          <a:xfrm>
            <a:off x="5671422" y="4426074"/>
            <a:ext cx="558255" cy="656357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66" u="none" cap="none" strike="noStrik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D</a:t>
            </a:r>
            <a:endParaRPr b="1" i="0" sz="2666" u="none" cap="none" strike="noStrike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9" name="Google Shape;489;p17"/>
          <p:cNvSpPr txBox="1"/>
          <p:nvPr/>
        </p:nvSpPr>
        <p:spPr>
          <a:xfrm>
            <a:off x="5671422" y="5644956"/>
            <a:ext cx="558255" cy="656357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66" u="none" cap="none" strike="noStrik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E</a:t>
            </a:r>
            <a:endParaRPr b="1" i="0" sz="2666" u="none" cap="none" strike="noStrike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90" name="Google Shape;490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20279" y="3847225"/>
            <a:ext cx="812588" cy="812588"/>
          </a:xfrm>
          <a:prstGeom prst="rect">
            <a:avLst/>
          </a:prstGeom>
          <a:noFill/>
          <a:ln>
            <a:noFill/>
          </a:ln>
        </p:spPr>
      </p:pic>
      <p:sp>
        <p:nvSpPr>
          <p:cNvPr id="491" name="Google Shape;491;p17"/>
          <p:cNvSpPr txBox="1"/>
          <p:nvPr/>
        </p:nvSpPr>
        <p:spPr>
          <a:xfrm>
            <a:off x="9538135" y="281156"/>
            <a:ext cx="2352600" cy="517065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CORREÇÃO</a:t>
            </a:r>
            <a:endParaRPr b="1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2" name="Google Shape;492;p17"/>
          <p:cNvSpPr/>
          <p:nvPr/>
        </p:nvSpPr>
        <p:spPr>
          <a:xfrm>
            <a:off x="576886" y="5236029"/>
            <a:ext cx="4103971" cy="1153885"/>
          </a:xfrm>
          <a:prstGeom prst="roundRect">
            <a:avLst>
              <a:gd fmla="val 16667" name="adj"/>
            </a:avLst>
          </a:prstGeom>
          <a:noFill/>
          <a:ln cap="flat" cmpd="sng" w="254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LET’S PLAY BINGO!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GO TO THE </a:t>
            </a:r>
            <a:r>
              <a:rPr b="1" i="0" lang="pt-BR" sz="26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action="ppaction://hlinksldjump"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CUT-OUTS</a:t>
            </a:r>
            <a:r>
              <a:rPr b="0" i="0" lang="pt-BR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SECTION.</a:t>
            </a:r>
            <a:endParaRPr b="0" i="0" sz="2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3" name="Google Shape;493;p17"/>
          <p:cNvSpPr txBox="1"/>
          <p:nvPr/>
        </p:nvSpPr>
        <p:spPr>
          <a:xfrm>
            <a:off x="479874" y="798221"/>
            <a:ext cx="5099472" cy="1661548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COUNT AND WRITE THE NUMBERS. WE’VE DONE ONE FOR YOU.  </a:t>
            </a:r>
            <a:endParaRPr b="0" i="0" sz="3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7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8" name="Google Shape;498;g1e3fe284863_0_126"/>
          <p:cNvPicPr preferRelativeResize="0"/>
          <p:nvPr/>
        </p:nvPicPr>
        <p:blipFill rotWithShape="1">
          <a:blip r:embed="rId3">
            <a:alphaModFix/>
          </a:blip>
          <a:srcRect b="-2494" l="-9576" r="-7045" t="-5023"/>
          <a:stretch/>
        </p:blipFill>
        <p:spPr>
          <a:xfrm>
            <a:off x="4440290" y="3100032"/>
            <a:ext cx="2102104" cy="2038665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pic>
        <p:nvPicPr>
          <p:cNvPr id="499" name="Google Shape;499;g1e3fe284863_0_1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57921" y="3100116"/>
            <a:ext cx="1783407" cy="1799134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pic>
        <p:nvPicPr>
          <p:cNvPr id="500" name="Google Shape;500;g1e3fe284863_0_1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688064" y="3100032"/>
            <a:ext cx="1783573" cy="1799302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pic>
        <p:nvPicPr>
          <p:cNvPr id="501" name="Google Shape;501;g1e3fe284863_0_12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814509" y="3457439"/>
            <a:ext cx="2332928" cy="1304300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502" name="Google Shape;502;g1e3fe284863_0_126"/>
          <p:cNvSpPr txBox="1"/>
          <p:nvPr/>
        </p:nvSpPr>
        <p:spPr>
          <a:xfrm>
            <a:off x="892802" y="5075750"/>
            <a:ext cx="1363245" cy="594846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S</a:t>
            </a:r>
            <a:r>
              <a:rPr b="0" i="0" lang="pt-BR" sz="2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EVEN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3" name="Google Shape;503;g1e3fe284863_0_126"/>
          <p:cNvSpPr txBox="1"/>
          <p:nvPr/>
        </p:nvSpPr>
        <p:spPr>
          <a:xfrm>
            <a:off x="4784221" y="5075750"/>
            <a:ext cx="1127706" cy="594846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S</a:t>
            </a:r>
            <a:r>
              <a:rPr b="0" i="0" lang="pt-BR" sz="2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UE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4" name="Google Shape;504;g1e3fe284863_0_126"/>
          <p:cNvSpPr txBox="1"/>
          <p:nvPr/>
        </p:nvSpPr>
        <p:spPr>
          <a:xfrm>
            <a:off x="6959852" y="5075738"/>
            <a:ext cx="1975086" cy="594846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T</a:t>
            </a:r>
            <a:r>
              <a:rPr b="0" i="0" lang="pt-BR" sz="2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EACHER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5" name="Google Shape;505;g1e3fe284863_0_126"/>
          <p:cNvSpPr txBox="1"/>
          <p:nvPr/>
        </p:nvSpPr>
        <p:spPr>
          <a:xfrm>
            <a:off x="10008874" y="5075750"/>
            <a:ext cx="1127706" cy="594846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S</a:t>
            </a:r>
            <a:r>
              <a:rPr b="0" i="0" lang="pt-BR" sz="2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IX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06" name="Google Shape;506;g1e3fe284863_0_126"/>
          <p:cNvPicPr preferRelativeResize="0"/>
          <p:nvPr/>
        </p:nvPicPr>
        <p:blipFill rotWithShape="1">
          <a:blip r:embed="rId7">
            <a:alphaModFix/>
          </a:blip>
          <a:srcRect b="0" l="1860" r="1860" t="0"/>
          <a:stretch/>
        </p:blipFill>
        <p:spPr>
          <a:xfrm>
            <a:off x="3123932" y="3217842"/>
            <a:ext cx="776038" cy="1799302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507" name="Google Shape;507;g1e3fe284863_0_126"/>
          <p:cNvSpPr txBox="1"/>
          <p:nvPr/>
        </p:nvSpPr>
        <p:spPr>
          <a:xfrm>
            <a:off x="3026045" y="5075750"/>
            <a:ext cx="1127706" cy="594846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B</a:t>
            </a:r>
            <a:r>
              <a:rPr b="0" i="0" lang="pt-BR" sz="2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OY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8" name="Google Shape;508;g1e3fe284863_0_126"/>
          <p:cNvSpPr txBox="1"/>
          <p:nvPr/>
        </p:nvSpPr>
        <p:spPr>
          <a:xfrm>
            <a:off x="555633" y="829066"/>
            <a:ext cx="10789589" cy="1661548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SAY THE NAME OF EACH PICTURE WITH YOUR TEACHER’S HELP. CIRCLE THE PICTURES THAT START WITH THE </a:t>
            </a:r>
            <a:r>
              <a:rPr b="1" i="0" lang="pt-BR" sz="3100" u="none" cap="none" strike="noStrik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S</a:t>
            </a:r>
            <a:r>
              <a:rPr b="0" i="0" lang="pt-BR" sz="3100" u="none" cap="none" strike="noStrik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SOUND – </a:t>
            </a:r>
            <a:r>
              <a:rPr b="0" i="0" lang="pt-BR" sz="3100" u="none" cap="none" strike="noStrik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/</a:t>
            </a:r>
            <a:r>
              <a:rPr b="1" i="0" lang="pt-BR" sz="3100" u="none" cap="none" strike="noStrik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 s </a:t>
            </a:r>
            <a:r>
              <a:rPr b="0" i="0" lang="pt-BR" sz="3100" u="none" cap="none" strike="noStrik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/</a:t>
            </a: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b="0" i="0" sz="3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09" name="Google Shape;509;g1e3fe284863_0_126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1049714" y="5586754"/>
            <a:ext cx="812588" cy="812588"/>
          </a:xfrm>
          <a:prstGeom prst="rect">
            <a:avLst/>
          </a:prstGeom>
          <a:noFill/>
          <a:ln>
            <a:noFill/>
          </a:ln>
        </p:spPr>
      </p:pic>
      <p:pic>
        <p:nvPicPr>
          <p:cNvPr id="510" name="Google Shape;510;g1e3fe284863_0_126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10444374" y="419618"/>
            <a:ext cx="692206" cy="559304"/>
          </a:xfrm>
          <a:prstGeom prst="rect">
            <a:avLst/>
          </a:prstGeom>
          <a:noFill/>
          <a:ln>
            <a:noFill/>
          </a:ln>
        </p:spPr>
      </p:pic>
      <p:pic>
        <p:nvPicPr>
          <p:cNvPr id="511" name="Google Shape;511;g1e3fe284863_0_126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11149838" y="419618"/>
            <a:ext cx="612340" cy="5593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5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6" name="Google Shape;516;g21bcb158bc0_0_44"/>
          <p:cNvPicPr preferRelativeResize="0"/>
          <p:nvPr/>
        </p:nvPicPr>
        <p:blipFill rotWithShape="1">
          <a:blip r:embed="rId3">
            <a:alphaModFix/>
          </a:blip>
          <a:srcRect b="-2494" l="-9576" r="-7045" t="-5023"/>
          <a:stretch/>
        </p:blipFill>
        <p:spPr>
          <a:xfrm>
            <a:off x="4440290" y="3100032"/>
            <a:ext cx="2102104" cy="2038665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pic>
        <p:nvPicPr>
          <p:cNvPr id="517" name="Google Shape;517;g21bcb158bc0_0_4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57921" y="3100116"/>
            <a:ext cx="1783407" cy="1799134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pic>
        <p:nvPicPr>
          <p:cNvPr id="518" name="Google Shape;518;g21bcb158bc0_0_4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688064" y="3100032"/>
            <a:ext cx="1783573" cy="1799302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pic>
        <p:nvPicPr>
          <p:cNvPr id="519" name="Google Shape;519;g21bcb158bc0_0_4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814509" y="3457439"/>
            <a:ext cx="2332928" cy="1304300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pic>
        <p:nvPicPr>
          <p:cNvPr id="520" name="Google Shape;520;g21bcb158bc0_0_44"/>
          <p:cNvPicPr preferRelativeResize="0"/>
          <p:nvPr/>
        </p:nvPicPr>
        <p:blipFill rotWithShape="1">
          <a:blip r:embed="rId7">
            <a:alphaModFix/>
          </a:blip>
          <a:srcRect b="0" l="1860" r="1860" t="0"/>
          <a:stretch/>
        </p:blipFill>
        <p:spPr>
          <a:xfrm>
            <a:off x="3123932" y="3217842"/>
            <a:ext cx="776038" cy="1799302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521" name="Google Shape;521;g21bcb158bc0_0_44"/>
          <p:cNvSpPr txBox="1"/>
          <p:nvPr/>
        </p:nvSpPr>
        <p:spPr>
          <a:xfrm>
            <a:off x="892802" y="5075750"/>
            <a:ext cx="1363245" cy="594846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S</a:t>
            </a:r>
            <a:r>
              <a:rPr b="0" i="0" lang="pt-BR" sz="2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EVEN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2" name="Google Shape;522;g21bcb158bc0_0_44"/>
          <p:cNvSpPr txBox="1"/>
          <p:nvPr/>
        </p:nvSpPr>
        <p:spPr>
          <a:xfrm>
            <a:off x="4784221" y="5075750"/>
            <a:ext cx="1127706" cy="594846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S</a:t>
            </a:r>
            <a:r>
              <a:rPr b="0" i="0" lang="pt-BR" sz="2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UE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3" name="Google Shape;523;g21bcb158bc0_0_44"/>
          <p:cNvSpPr txBox="1"/>
          <p:nvPr/>
        </p:nvSpPr>
        <p:spPr>
          <a:xfrm>
            <a:off x="6959852" y="5075738"/>
            <a:ext cx="1975086" cy="594846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T</a:t>
            </a:r>
            <a:r>
              <a:rPr b="0" i="0" lang="pt-BR" sz="2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EACHER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4" name="Google Shape;524;g21bcb158bc0_0_44"/>
          <p:cNvSpPr txBox="1"/>
          <p:nvPr/>
        </p:nvSpPr>
        <p:spPr>
          <a:xfrm>
            <a:off x="10008874" y="5075750"/>
            <a:ext cx="1127706" cy="594846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S</a:t>
            </a:r>
            <a:r>
              <a:rPr b="0" i="0" lang="pt-BR" sz="2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IX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5" name="Google Shape;525;g21bcb158bc0_0_44"/>
          <p:cNvSpPr txBox="1"/>
          <p:nvPr/>
        </p:nvSpPr>
        <p:spPr>
          <a:xfrm>
            <a:off x="3026045" y="5075750"/>
            <a:ext cx="1127706" cy="594846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B</a:t>
            </a:r>
            <a:r>
              <a:rPr b="0" i="0" lang="pt-BR" sz="2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OY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6" name="Google Shape;526;g21bcb158bc0_0_44"/>
          <p:cNvSpPr/>
          <p:nvPr/>
        </p:nvSpPr>
        <p:spPr>
          <a:xfrm>
            <a:off x="4245960" y="2873012"/>
            <a:ext cx="2332992" cy="2202626"/>
          </a:xfrm>
          <a:prstGeom prst="ellipse">
            <a:avLst/>
          </a:prstGeom>
          <a:noFill/>
          <a:ln cap="flat" cmpd="sng" w="25400">
            <a:solidFill>
              <a:srgbClr val="7030A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318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7" name="Google Shape;527;g21bcb158bc0_0_44"/>
          <p:cNvSpPr/>
          <p:nvPr/>
        </p:nvSpPr>
        <p:spPr>
          <a:xfrm>
            <a:off x="9426211" y="2873012"/>
            <a:ext cx="2332992" cy="2202626"/>
          </a:xfrm>
          <a:prstGeom prst="ellipse">
            <a:avLst/>
          </a:prstGeom>
          <a:noFill/>
          <a:ln cap="flat" cmpd="sng" w="25400">
            <a:solidFill>
              <a:srgbClr val="7030A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318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28" name="Google Shape;528;g21bcb158bc0_0_44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1050519" y="5591754"/>
            <a:ext cx="812588" cy="812588"/>
          </a:xfrm>
          <a:prstGeom prst="rect">
            <a:avLst/>
          </a:prstGeom>
          <a:noFill/>
          <a:ln>
            <a:noFill/>
          </a:ln>
        </p:spPr>
      </p:pic>
      <p:sp>
        <p:nvSpPr>
          <p:cNvPr id="529" name="Google Shape;529;g21bcb158bc0_0_44"/>
          <p:cNvSpPr/>
          <p:nvPr/>
        </p:nvSpPr>
        <p:spPr>
          <a:xfrm>
            <a:off x="487739" y="2873012"/>
            <a:ext cx="2332992" cy="2202626"/>
          </a:xfrm>
          <a:prstGeom prst="ellipse">
            <a:avLst/>
          </a:prstGeom>
          <a:noFill/>
          <a:ln cap="flat" cmpd="sng" w="25400">
            <a:solidFill>
              <a:srgbClr val="7030A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318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0" name="Google Shape;530;g21bcb158bc0_0_44"/>
          <p:cNvSpPr txBox="1"/>
          <p:nvPr/>
        </p:nvSpPr>
        <p:spPr>
          <a:xfrm>
            <a:off x="555633" y="829066"/>
            <a:ext cx="10789589" cy="1661548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SAY THE NAME OF EACH PICTURE WITH YOUR TEACHER’S HELP. CIRCLE THE PICTURES THAT START WITH THE </a:t>
            </a:r>
            <a:r>
              <a:rPr b="1" i="0" lang="pt-BR" sz="3100" u="none" cap="none" strike="noStrik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S</a:t>
            </a:r>
            <a:r>
              <a:rPr b="0" i="0" lang="pt-BR" sz="3100" u="none" cap="none" strike="noStrik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SOUND – </a:t>
            </a:r>
            <a:r>
              <a:rPr b="0" i="0" lang="pt-BR" sz="3100" u="none" cap="none" strike="noStrik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/</a:t>
            </a:r>
            <a:r>
              <a:rPr b="1" i="0" lang="pt-BR" sz="3100" u="none" cap="none" strike="noStrik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 s </a:t>
            </a:r>
            <a:r>
              <a:rPr b="0" i="0" lang="pt-BR" sz="3100" u="none" cap="none" strike="noStrik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/</a:t>
            </a: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b="0" i="0" sz="3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1" name="Google Shape;531;g21bcb158bc0_0_44"/>
          <p:cNvSpPr txBox="1"/>
          <p:nvPr/>
        </p:nvSpPr>
        <p:spPr>
          <a:xfrm>
            <a:off x="9426211" y="394229"/>
            <a:ext cx="2352600" cy="517065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CORREÇÃO</a:t>
            </a:r>
            <a:endParaRPr b="1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5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5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5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5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5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9"/>
          <p:cNvSpPr txBox="1"/>
          <p:nvPr/>
        </p:nvSpPr>
        <p:spPr>
          <a:xfrm>
            <a:off x="479874" y="720706"/>
            <a:ext cx="9186807" cy="1530358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WATCH THE VIDEO. WHAT IS IT ABOUT?</a:t>
            </a:r>
            <a:endParaRPr b="0" i="0" sz="3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0" i="0" lang="pt-BR" sz="2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LOOK AND CIRCLE THE IMAGE THAT REPRESENTS IT.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37" name="Google Shape;537;p9"/>
          <p:cNvPicPr preferRelativeResize="0"/>
          <p:nvPr/>
        </p:nvPicPr>
        <p:blipFill rotWithShape="1">
          <a:blip r:embed="rId3">
            <a:alphaModFix/>
          </a:blip>
          <a:srcRect b="0" l="1" r="1" t="0"/>
          <a:stretch/>
        </p:blipFill>
        <p:spPr>
          <a:xfrm>
            <a:off x="8502121" y="2474882"/>
            <a:ext cx="3275947" cy="2175433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196"/>
              </a:srgbClr>
            </a:outerShdw>
          </a:effectLst>
        </p:spPr>
      </p:pic>
      <p:pic>
        <p:nvPicPr>
          <p:cNvPr id="538" name="Google Shape;538;p9"/>
          <p:cNvPicPr preferRelativeResize="0"/>
          <p:nvPr/>
        </p:nvPicPr>
        <p:blipFill rotWithShape="1">
          <a:blip r:embed="rId4">
            <a:alphaModFix/>
          </a:blip>
          <a:srcRect b="11" l="0" r="0" t="12"/>
          <a:stretch/>
        </p:blipFill>
        <p:spPr>
          <a:xfrm>
            <a:off x="479474" y="2474882"/>
            <a:ext cx="3263950" cy="2175433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196"/>
              </a:srgbClr>
            </a:outerShdw>
          </a:effectLst>
        </p:spPr>
      </p:pic>
      <p:pic>
        <p:nvPicPr>
          <p:cNvPr id="539" name="Google Shape;539;p9"/>
          <p:cNvPicPr preferRelativeResize="0"/>
          <p:nvPr/>
        </p:nvPicPr>
        <p:blipFill rotWithShape="1">
          <a:blip r:embed="rId5">
            <a:alphaModFix/>
          </a:blip>
          <a:srcRect b="0" l="154" r="155" t="0"/>
          <a:stretch/>
        </p:blipFill>
        <p:spPr>
          <a:xfrm>
            <a:off x="4158383" y="2474882"/>
            <a:ext cx="3928577" cy="2175433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196"/>
              </a:srgbClr>
            </a:outerShdw>
          </a:effectLst>
        </p:spPr>
      </p:pic>
      <p:pic>
        <p:nvPicPr>
          <p:cNvPr id="540" name="Google Shape;540;p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326583" y="462329"/>
            <a:ext cx="451485" cy="412381"/>
          </a:xfrm>
          <a:prstGeom prst="rect">
            <a:avLst/>
          </a:prstGeom>
          <a:noFill/>
          <a:ln>
            <a:noFill/>
          </a:ln>
        </p:spPr>
      </p:pic>
      <p:pic>
        <p:nvPicPr>
          <p:cNvPr id="541" name="Google Shape;541;p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665648" y="478693"/>
            <a:ext cx="570879" cy="39601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42" name="Google Shape;542;p9"/>
          <p:cNvGrpSpPr/>
          <p:nvPr/>
        </p:nvGrpSpPr>
        <p:grpSpPr>
          <a:xfrm>
            <a:off x="8933918" y="5994266"/>
            <a:ext cx="2757340" cy="459364"/>
            <a:chOff x="4187825" y="3626245"/>
            <a:chExt cx="2757340" cy="459364"/>
          </a:xfrm>
        </p:grpSpPr>
        <p:sp>
          <p:nvSpPr>
            <p:cNvPr id="543" name="Google Shape;543;p9"/>
            <p:cNvSpPr/>
            <p:nvPr/>
          </p:nvSpPr>
          <p:spPr>
            <a:xfrm>
              <a:off x="4289890" y="3708331"/>
              <a:ext cx="2655275" cy="302955"/>
            </a:xfrm>
            <a:prstGeom prst="roundRect">
              <a:avLst>
                <a:gd fmla="val 50000" name="adj"/>
              </a:avLst>
            </a:prstGeom>
            <a:solidFill>
              <a:srgbClr val="FFF2CC"/>
            </a:solidFill>
            <a:ln cap="flat" cmpd="sng" w="12700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72000" spcFirstLastPara="1" rIns="108000" wrap="square" tIns="0">
              <a:spAutoFit/>
            </a:bodyPr>
            <a:lstStyle/>
            <a:p>
              <a:pPr indent="0" lvl="0" marL="0" marR="0" rtl="0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pt-BR" sz="1400" u="sng" cap="none" strike="noStrike">
                  <a:solidFill>
                    <a:schemeClr val="hlink"/>
                  </a:solidFill>
                  <a:latin typeface="Arial"/>
                  <a:ea typeface="Arial"/>
                  <a:cs typeface="Arial"/>
                  <a:sym typeface="Arial"/>
                  <a:hlinkClick r:id="rId8"/>
                </a:rPr>
                <a:t>SUPER SIMPLE SONGS</a:t>
              </a:r>
              <a:endPara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544" name="Google Shape;544;p9"/>
            <p:cNvPicPr preferRelativeResize="0"/>
            <p:nvPr/>
          </p:nvPicPr>
          <p:blipFill rotWithShape="1">
            <a:blip r:embed="rId9">
              <a:alphaModFix/>
            </a:blip>
            <a:srcRect b="0" l="0" r="0" t="0"/>
            <a:stretch/>
          </p:blipFill>
          <p:spPr>
            <a:xfrm>
              <a:off x="4187825" y="3626245"/>
              <a:ext cx="524987" cy="459364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8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9" name="Google Shape;549;g21bbd122d21_0_381"/>
          <p:cNvPicPr preferRelativeResize="0"/>
          <p:nvPr/>
        </p:nvPicPr>
        <p:blipFill rotWithShape="1">
          <a:blip r:embed="rId3">
            <a:alphaModFix/>
          </a:blip>
          <a:srcRect b="0" l="1" r="1" t="0"/>
          <a:stretch/>
        </p:blipFill>
        <p:spPr>
          <a:xfrm>
            <a:off x="8502121" y="2474882"/>
            <a:ext cx="3275947" cy="2175433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196"/>
              </a:srgbClr>
            </a:outerShdw>
          </a:effectLst>
        </p:spPr>
      </p:pic>
      <p:pic>
        <p:nvPicPr>
          <p:cNvPr id="550" name="Google Shape;550;g21bbd122d21_0_381"/>
          <p:cNvPicPr preferRelativeResize="0"/>
          <p:nvPr/>
        </p:nvPicPr>
        <p:blipFill rotWithShape="1">
          <a:blip r:embed="rId4">
            <a:alphaModFix/>
          </a:blip>
          <a:srcRect b="11" l="0" r="0" t="12"/>
          <a:stretch/>
        </p:blipFill>
        <p:spPr>
          <a:xfrm>
            <a:off x="479474" y="2474882"/>
            <a:ext cx="3263950" cy="2175433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196"/>
              </a:srgbClr>
            </a:outerShdw>
          </a:effectLst>
        </p:spPr>
      </p:pic>
      <p:pic>
        <p:nvPicPr>
          <p:cNvPr id="551" name="Google Shape;551;g21bbd122d21_0_381"/>
          <p:cNvPicPr preferRelativeResize="0"/>
          <p:nvPr/>
        </p:nvPicPr>
        <p:blipFill rotWithShape="1">
          <a:blip r:embed="rId5">
            <a:alphaModFix/>
          </a:blip>
          <a:srcRect b="0" l="154" r="155" t="0"/>
          <a:stretch/>
        </p:blipFill>
        <p:spPr>
          <a:xfrm>
            <a:off x="4158383" y="2474882"/>
            <a:ext cx="3928577" cy="2175433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196"/>
              </a:srgbClr>
            </a:outerShdw>
          </a:effectLst>
        </p:spPr>
      </p:pic>
      <p:sp>
        <p:nvSpPr>
          <p:cNvPr id="552" name="Google Shape;552;g21bbd122d21_0_381"/>
          <p:cNvSpPr txBox="1"/>
          <p:nvPr/>
        </p:nvSpPr>
        <p:spPr>
          <a:xfrm>
            <a:off x="9458905" y="355646"/>
            <a:ext cx="2451177" cy="517065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CORREÇÃO</a:t>
            </a:r>
            <a:endParaRPr b="1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3" name="Google Shape;553;g21bbd122d21_0_381"/>
          <p:cNvSpPr txBox="1"/>
          <p:nvPr/>
        </p:nvSpPr>
        <p:spPr>
          <a:xfrm>
            <a:off x="970746" y="4832937"/>
            <a:ext cx="2281406" cy="656357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850" lIns="121850" spcFirstLastPara="1" rIns="121850" wrap="square" tIns="12185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2666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CATS</a:t>
            </a:r>
            <a:endParaRPr b="0" i="0" sz="2666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4" name="Google Shape;554;g21bbd122d21_0_381"/>
          <p:cNvSpPr txBox="1"/>
          <p:nvPr/>
        </p:nvSpPr>
        <p:spPr>
          <a:xfrm>
            <a:off x="5033688" y="4832938"/>
            <a:ext cx="2281406" cy="656357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850" lIns="121850" spcFirstLastPara="1" rIns="121850" wrap="square" tIns="12185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2666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DINOSAURS</a:t>
            </a:r>
            <a:endParaRPr b="0" i="0" sz="2666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5" name="Google Shape;555;g21bbd122d21_0_381"/>
          <p:cNvSpPr txBox="1"/>
          <p:nvPr/>
        </p:nvSpPr>
        <p:spPr>
          <a:xfrm>
            <a:off x="9096630" y="4832937"/>
            <a:ext cx="2281406" cy="656357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850" lIns="121850" spcFirstLastPara="1" rIns="121850" wrap="square" tIns="12185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2666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DOGS</a:t>
            </a:r>
            <a:endParaRPr b="0" i="0" sz="2666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6" name="Google Shape;556;g21bbd122d21_0_381"/>
          <p:cNvSpPr/>
          <p:nvPr/>
        </p:nvSpPr>
        <p:spPr>
          <a:xfrm>
            <a:off x="3991360" y="2337851"/>
            <a:ext cx="4274087" cy="2494950"/>
          </a:xfrm>
          <a:prstGeom prst="ellipse">
            <a:avLst/>
          </a:prstGeom>
          <a:noFill/>
          <a:ln cap="flat" cmpd="sng" w="25400">
            <a:solidFill>
              <a:srgbClr val="7030A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21850" lIns="121850" spcFirstLastPara="1" rIns="121850" wrap="square" tIns="121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318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57" name="Google Shape;557;g21bbd122d21_0_381"/>
          <p:cNvGrpSpPr/>
          <p:nvPr/>
        </p:nvGrpSpPr>
        <p:grpSpPr>
          <a:xfrm>
            <a:off x="8933918" y="5994266"/>
            <a:ext cx="2757340" cy="459364"/>
            <a:chOff x="4187825" y="3626245"/>
            <a:chExt cx="2757340" cy="459364"/>
          </a:xfrm>
        </p:grpSpPr>
        <p:sp>
          <p:nvSpPr>
            <p:cNvPr id="558" name="Google Shape;558;g21bbd122d21_0_381"/>
            <p:cNvSpPr/>
            <p:nvPr/>
          </p:nvSpPr>
          <p:spPr>
            <a:xfrm>
              <a:off x="4289890" y="3708331"/>
              <a:ext cx="2655275" cy="302955"/>
            </a:xfrm>
            <a:prstGeom prst="roundRect">
              <a:avLst>
                <a:gd fmla="val 50000" name="adj"/>
              </a:avLst>
            </a:prstGeom>
            <a:solidFill>
              <a:srgbClr val="FFF2CC"/>
            </a:solidFill>
            <a:ln cap="flat" cmpd="sng" w="12700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72000" spcFirstLastPara="1" rIns="108000" wrap="square" tIns="0">
              <a:spAutoFit/>
            </a:bodyPr>
            <a:lstStyle/>
            <a:p>
              <a:pPr indent="0" lvl="0" marL="0" marR="0" rtl="0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pt-BR" sz="1400" u="sng" cap="none" strike="noStrike">
                  <a:solidFill>
                    <a:schemeClr val="hlink"/>
                  </a:solidFill>
                  <a:latin typeface="Arial"/>
                  <a:ea typeface="Arial"/>
                  <a:cs typeface="Arial"/>
                  <a:sym typeface="Arial"/>
                  <a:hlinkClick r:id="rId6"/>
                </a:rPr>
                <a:t>SUPER SIMPLE SONGS</a:t>
              </a:r>
              <a:endPara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559" name="Google Shape;559;g21bbd122d21_0_381"/>
            <p:cNvPicPr preferRelativeResize="0"/>
            <p:nvPr/>
          </p:nvPicPr>
          <p:blipFill rotWithShape="1">
            <a:blip r:embed="rId7">
              <a:alphaModFix/>
            </a:blip>
            <a:srcRect b="0" l="0" r="0" t="0"/>
            <a:stretch/>
          </p:blipFill>
          <p:spPr>
            <a:xfrm>
              <a:off x="4187825" y="3626245"/>
              <a:ext cx="524987" cy="45936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60" name="Google Shape;560;g21bbd122d21_0_381"/>
          <p:cNvSpPr txBox="1"/>
          <p:nvPr/>
        </p:nvSpPr>
        <p:spPr>
          <a:xfrm>
            <a:off x="479874" y="720706"/>
            <a:ext cx="9186807" cy="1530358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WATCH THE VIDEO. WHAT IS IT ABOUT?</a:t>
            </a:r>
            <a:endParaRPr b="0" i="0" sz="3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0" i="0" lang="pt-BR" sz="2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LOOK AND CIRCLE THE IMAGE THAT REPRESENTS IT.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4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" name="Google Shape;565;g21bbd122d21_0_121"/>
          <p:cNvSpPr txBox="1"/>
          <p:nvPr/>
        </p:nvSpPr>
        <p:spPr>
          <a:xfrm>
            <a:off x="479874" y="720706"/>
            <a:ext cx="7890745" cy="904674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WATCH THE VIDEO AND SING ALONG!</a:t>
            </a:r>
            <a:endParaRPr b="0" i="0" sz="3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6" name="Google Shape;566;g21bbd122d21_0_121"/>
          <p:cNvSpPr txBox="1"/>
          <p:nvPr/>
        </p:nvSpPr>
        <p:spPr>
          <a:xfrm>
            <a:off x="479875" y="1693053"/>
            <a:ext cx="5400593" cy="4708917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ONE</a:t>
            </a:r>
            <a:r>
              <a:rPr b="0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pt-BR" sz="2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LITTLE, </a:t>
            </a: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TWO</a:t>
            </a:r>
            <a:r>
              <a:rPr b="0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pt-BR" sz="2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LITTLE, </a:t>
            </a: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THREE</a:t>
            </a:r>
            <a:r>
              <a:rPr b="0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pt-BR" sz="2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LITTLE DINOSAURS.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FOUR</a:t>
            </a:r>
            <a:r>
              <a:rPr b="0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pt-BR" sz="2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LITTLE, </a:t>
            </a: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FIVE</a:t>
            </a:r>
            <a:r>
              <a:rPr b="0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pt-BR" sz="2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LITTLE, </a:t>
            </a: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SIX</a:t>
            </a:r>
            <a:r>
              <a:rPr b="0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pt-BR" sz="2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LITTLE DINOSAURS.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SEVEN</a:t>
            </a:r>
            <a:r>
              <a:rPr b="0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pt-BR" sz="2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LITTLE, </a:t>
            </a: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EIGHT</a:t>
            </a:r>
            <a:r>
              <a:rPr b="0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pt-BR" sz="2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LITTLE, </a:t>
            </a: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NINE</a:t>
            </a:r>
            <a:r>
              <a:rPr b="0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pt-BR" sz="2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LITTLE DINOSAURS.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TEN</a:t>
            </a:r>
            <a:r>
              <a:rPr b="0" i="0" lang="pt-BR" sz="2600" u="none" cap="none" strike="noStrike">
                <a:solidFill>
                  <a:srgbClr val="74489D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pt-BR" sz="2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LITTLE DINOSAUR BABIES.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67" name="Google Shape;567;g21bbd122d21_0_1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51157" y="4734618"/>
            <a:ext cx="588609" cy="765463"/>
          </a:xfrm>
          <a:prstGeom prst="rect">
            <a:avLst/>
          </a:prstGeom>
          <a:noFill/>
          <a:ln>
            <a:noFill/>
          </a:ln>
        </p:spPr>
      </p:pic>
      <p:pic>
        <p:nvPicPr>
          <p:cNvPr id="568" name="Google Shape;568;g21bbd122d21_0_1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154648" y="3192183"/>
            <a:ext cx="781626" cy="102826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9" name="Google Shape;569;g21bbd122d21_0_1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975005" y="1671141"/>
            <a:ext cx="1140916" cy="1006098"/>
          </a:xfrm>
          <a:prstGeom prst="rect">
            <a:avLst/>
          </a:prstGeom>
          <a:noFill/>
          <a:ln>
            <a:noFill/>
          </a:ln>
        </p:spPr>
      </p:pic>
      <p:pic>
        <p:nvPicPr>
          <p:cNvPr id="570" name="Google Shape;570;g21bbd122d21_0_1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374710" y="400659"/>
            <a:ext cx="334241" cy="4798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71" name="Google Shape;571;g21bbd122d21_0_121"/>
          <p:cNvGrpSpPr/>
          <p:nvPr/>
        </p:nvGrpSpPr>
        <p:grpSpPr>
          <a:xfrm>
            <a:off x="7390101" y="4352151"/>
            <a:ext cx="2757340" cy="459364"/>
            <a:chOff x="4187825" y="3626245"/>
            <a:chExt cx="2757340" cy="459364"/>
          </a:xfrm>
        </p:grpSpPr>
        <p:sp>
          <p:nvSpPr>
            <p:cNvPr id="572" name="Google Shape;572;g21bbd122d21_0_121"/>
            <p:cNvSpPr/>
            <p:nvPr/>
          </p:nvSpPr>
          <p:spPr>
            <a:xfrm>
              <a:off x="4289890" y="3708331"/>
              <a:ext cx="2655275" cy="302955"/>
            </a:xfrm>
            <a:prstGeom prst="roundRect">
              <a:avLst>
                <a:gd fmla="val 50000" name="adj"/>
              </a:avLst>
            </a:prstGeom>
            <a:solidFill>
              <a:srgbClr val="FFF2CC"/>
            </a:solidFill>
            <a:ln cap="flat" cmpd="sng" w="12700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72000" spcFirstLastPara="1" rIns="108000" wrap="square" tIns="0">
              <a:spAutoFit/>
            </a:bodyPr>
            <a:lstStyle/>
            <a:p>
              <a:pPr indent="0" lvl="0" marL="0" marR="0" rtl="0" algn="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pt-BR" sz="1400" u="sng" cap="none" strike="noStrike">
                  <a:solidFill>
                    <a:schemeClr val="hlink"/>
                  </a:solidFill>
                  <a:latin typeface="Arial"/>
                  <a:ea typeface="Arial"/>
                  <a:cs typeface="Arial"/>
                  <a:sym typeface="Arial"/>
                  <a:hlinkClick r:id="rId7"/>
                </a:rPr>
                <a:t>SUPER SIMPLE SONGS</a:t>
              </a:r>
              <a:endPara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573" name="Google Shape;573;g21bbd122d21_0_121"/>
            <p:cNvPicPr preferRelativeResize="0"/>
            <p:nvPr/>
          </p:nvPicPr>
          <p:blipFill rotWithShape="1">
            <a:blip r:embed="rId8">
              <a:alphaModFix/>
            </a:blip>
            <a:srcRect b="0" l="0" r="0" t="0"/>
            <a:stretch/>
          </p:blipFill>
          <p:spPr>
            <a:xfrm>
              <a:off x="4187825" y="3626245"/>
              <a:ext cx="524987" cy="45936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descr="10 Little Dinosaurs | Kids Songs | Super Simple Songs" id="574" name="Google Shape;574;g21bbd122d21_0_121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7390101" y="1757083"/>
            <a:ext cx="4359938" cy="24633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8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p10"/>
          <p:cNvSpPr txBox="1"/>
          <p:nvPr/>
        </p:nvSpPr>
        <p:spPr>
          <a:xfrm>
            <a:off x="5493799" y="1799125"/>
            <a:ext cx="5113468" cy="912749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spAutoFit/>
          </a:bodyPr>
          <a:lstStyle/>
          <a:p>
            <a:pPr indent="-474015" lvl="0" marL="60944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00"/>
              <a:buFont typeface="Dosis"/>
              <a:buChar char="●"/>
            </a:pPr>
            <a:r>
              <a:rPr b="0" i="0" lang="pt-BR" sz="2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APRENDEMOS A CONTAR DE 1 A 10.</a:t>
            </a:r>
            <a:endParaRPr b="0" i="0" sz="2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3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18"/>
          <p:cNvSpPr txBox="1"/>
          <p:nvPr/>
        </p:nvSpPr>
        <p:spPr>
          <a:xfrm>
            <a:off x="479875" y="864668"/>
            <a:ext cx="6183349" cy="6104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WRITE, LISTEN, AND CIRCLE.</a:t>
            </a:r>
            <a:endParaRPr/>
          </a:p>
        </p:txBody>
      </p:sp>
      <p:graphicFrame>
        <p:nvGraphicFramePr>
          <p:cNvPr id="585" name="Google Shape;585;p18"/>
          <p:cNvGraphicFramePr/>
          <p:nvPr/>
        </p:nvGraphicFramePr>
        <p:xfrm>
          <a:off x="3567263" y="173520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{FAD486D4-204A-4DB8-9D59-D49C8FE49807}</a:tableStyleId>
              </a:tblPr>
              <a:tblGrid>
                <a:gridCol w="2527150"/>
                <a:gridCol w="2527150"/>
              </a:tblGrid>
              <a:tr h="1340775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8000" u="none" cap="none" strike="noStrike">
                          <a:solidFill>
                            <a:schemeClr val="accent4"/>
                          </a:solidFill>
                        </a:rPr>
                        <a:t>B</a:t>
                      </a:r>
                      <a:r>
                        <a:rPr lang="pt-BR" sz="8000" u="none" cap="none" strike="noStrike"/>
                        <a:t> </a:t>
                      </a:r>
                      <a:r>
                        <a:rPr lang="pt-BR" sz="8000" u="none" cap="none" strike="noStrike">
                          <a:solidFill>
                            <a:srgbClr val="F4FF8D"/>
                          </a:solidFill>
                        </a:rPr>
                        <a:t>I</a:t>
                      </a:r>
                      <a:r>
                        <a:rPr lang="pt-BR" sz="8000" u="none" cap="none" strike="noStrike"/>
                        <a:t> </a:t>
                      </a:r>
                      <a:r>
                        <a:rPr lang="pt-BR" sz="8000" u="none" cap="none" strike="noStrike">
                          <a:solidFill>
                            <a:srgbClr val="FF3399"/>
                          </a:solidFill>
                        </a:rPr>
                        <a:t>N</a:t>
                      </a:r>
                      <a:r>
                        <a:rPr lang="pt-BR" sz="8000" u="none" cap="none" strike="noStrike"/>
                        <a:t> </a:t>
                      </a:r>
                      <a:r>
                        <a:rPr lang="pt-BR" sz="8000" u="none" cap="none" strike="noStrike">
                          <a:solidFill>
                            <a:srgbClr val="92D050"/>
                          </a:solidFill>
                        </a:rPr>
                        <a:t>G</a:t>
                      </a:r>
                      <a:r>
                        <a:rPr lang="pt-BR" sz="8000" u="none" cap="none" strike="noStrike"/>
                        <a:t> </a:t>
                      </a:r>
                      <a:r>
                        <a:rPr lang="pt-BR" sz="8000" u="none" cap="none" strike="noStrike">
                          <a:solidFill>
                            <a:srgbClr val="8CB5F8"/>
                          </a:solidFill>
                        </a:rPr>
                        <a:t>O</a:t>
                      </a:r>
                      <a:endParaRPr sz="8000" u="none" cap="none" strike="noStrike">
                        <a:solidFill>
                          <a:srgbClr val="8CB5F8"/>
                        </a:solidFill>
                      </a:endParaRPr>
                    </a:p>
                  </a:txBody>
                  <a:tcPr marT="60950" marB="60950" marR="121900" marL="121900" anchor="ctr">
                    <a:lnL cap="flat" cmpd="sng" w="12700">
                      <a:solidFill>
                        <a:srgbClr val="7030A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7030A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7030A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7030A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 hMerge="1"/>
              </a:tr>
              <a:tr h="1560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3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/>
                    </a:p>
                  </a:txBody>
                  <a:tcPr marT="60950" marB="60950" marR="121900" marL="121900">
                    <a:lnL cap="flat" cmpd="sng" w="12700">
                      <a:solidFill>
                        <a:srgbClr val="7030A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7030A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7030A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7030A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3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/>
                    </a:p>
                  </a:txBody>
                  <a:tcPr marT="60950" marB="60950" marR="121900" marL="121900">
                    <a:lnL cap="flat" cmpd="sng" w="12700">
                      <a:solidFill>
                        <a:srgbClr val="7030A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7030A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7030A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7030A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560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3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/>
                    </a:p>
                  </a:txBody>
                  <a:tcPr marT="60950" marB="60950" marR="121900" marL="121900">
                    <a:lnL cap="flat" cmpd="sng" w="12700">
                      <a:solidFill>
                        <a:srgbClr val="7030A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7030A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7030A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7030A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3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/>
                    </a:p>
                  </a:txBody>
                  <a:tcPr marT="60950" marB="60950" marR="121900" marL="121900">
                    <a:lnL cap="flat" cmpd="sng" w="12700">
                      <a:solidFill>
                        <a:srgbClr val="7030A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7030A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7030A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7030A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586" name="Google Shape;586;p18">
            <a:hlinkClick action="ppaction://hlinksldjump" r:id="rId3"/>
          </p:cNvPr>
          <p:cNvSpPr/>
          <p:nvPr/>
        </p:nvSpPr>
        <p:spPr>
          <a:xfrm>
            <a:off x="9778056" y="5767731"/>
            <a:ext cx="1872343" cy="435429"/>
          </a:xfrm>
          <a:prstGeom prst="rect">
            <a:avLst/>
          </a:prstGeom>
          <a:noFill/>
          <a:ln cap="flat" cmpd="sng" w="28575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489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GO BACK</a:t>
            </a:r>
            <a:endParaRPr b="1" i="0" sz="2489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0" name="Shape 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" name="Google Shape;591;g21bcb158bc0_0_59"/>
          <p:cNvSpPr txBox="1"/>
          <p:nvPr>
            <p:ph idx="1" type="body"/>
          </p:nvPr>
        </p:nvSpPr>
        <p:spPr>
          <a:xfrm>
            <a:off x="652895" y="947478"/>
            <a:ext cx="10948515" cy="3124734"/>
          </a:xfrm>
          <a:prstGeom prst="rect">
            <a:avLst/>
          </a:prstGeom>
          <a:noFill/>
          <a:ln>
            <a:noFill/>
          </a:ln>
        </p:spPr>
        <p:txBody>
          <a:bodyPr anchorCtr="0" anchor="t" bIns="121825" lIns="121825" spcFirstLastPara="1" rIns="121825" wrap="square" tIns="1218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pt-BR" sz="2600"/>
              <a:t>LEMOV, Doug. </a:t>
            </a:r>
            <a:r>
              <a:rPr b="1" lang="pt-BR" sz="2600"/>
              <a:t>Aula nota 10 3.0</a:t>
            </a:r>
            <a:r>
              <a:rPr lang="pt-BR" sz="2600"/>
              <a:t>: 63 técnicas para melhorar a gestão da sala de aula / Doug Lemov; tradução: Daniel Vieira, Sandra Maria Mallmann da Rosa; revisão técnica: Fausta Camargo, Thuinie Daros. 3. ed. Porto Alegre: Penso, 2023.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</a:pPr>
            <a:r>
              <a:rPr lang="pt-BR" sz="2600">
                <a:solidFill>
                  <a:srgbClr val="000000"/>
                </a:solidFill>
              </a:rPr>
              <a:t>SÃO PAULO (Estado). Secretaria da Educação. </a:t>
            </a:r>
            <a:r>
              <a:rPr b="1" lang="pt-BR" sz="2600">
                <a:solidFill>
                  <a:srgbClr val="000000"/>
                </a:solidFill>
              </a:rPr>
              <a:t>Currículo Paulista</a:t>
            </a:r>
            <a:r>
              <a:rPr lang="pt-BR" sz="2600">
                <a:solidFill>
                  <a:srgbClr val="000000"/>
                </a:solidFill>
              </a:rPr>
              <a:t>, 2023</a:t>
            </a:r>
            <a:r>
              <a:rPr i="1" lang="pt-BR" sz="2600">
                <a:solidFill>
                  <a:srgbClr val="000000"/>
                </a:solidFill>
              </a:rPr>
              <a:t>.</a:t>
            </a:r>
            <a:r>
              <a:rPr lang="pt-BR" sz="2600">
                <a:solidFill>
                  <a:srgbClr val="000000"/>
                </a:solidFill>
              </a:rPr>
              <a:t> Disponível em:</a:t>
            </a:r>
            <a:r>
              <a:rPr lang="pt-BR" sz="2600">
                <a:solidFill>
                  <a:srgbClr val="000000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pt-BR" sz="2600" u="sng">
                <a:solidFill>
                  <a:schemeClr val="hlink"/>
                </a:solidFill>
                <a:hlinkClick r:id="rId4"/>
              </a:rPr>
              <a:t>https://efape.educacao.sp.gov.br/curriculopaulista/wp-content/uploads/2023/01/CP-Efape_Ingles-Anos-Iniciais___P4.pdf</a:t>
            </a:r>
            <a:r>
              <a:rPr lang="pt-BR" sz="2600">
                <a:solidFill>
                  <a:schemeClr val="accent2"/>
                </a:solidFill>
              </a:rPr>
              <a:t>. Acesso em: 25 jul. 2025.</a:t>
            </a:r>
            <a:endParaRPr sz="2600">
              <a:solidFill>
                <a:schemeClr val="accent2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</a:pPr>
            <a:r>
              <a:t/>
            </a:r>
            <a:endParaRPr sz="2600">
              <a:solidFill>
                <a:schemeClr val="accent2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rgbClr val="000000"/>
              </a:buClr>
              <a:buSzPts val="1100"/>
              <a:buNone/>
            </a:pPr>
            <a:r>
              <a:rPr lang="pt-BR" sz="2600"/>
              <a:t> </a:t>
            </a:r>
            <a:endParaRPr sz="26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5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Google Shape;596;g21bcb158bc0_0_63"/>
          <p:cNvSpPr txBox="1"/>
          <p:nvPr>
            <p:ph idx="1" type="body"/>
          </p:nvPr>
        </p:nvSpPr>
        <p:spPr>
          <a:xfrm>
            <a:off x="608041" y="942377"/>
            <a:ext cx="10972742" cy="4982433"/>
          </a:xfrm>
          <a:prstGeom prst="rect">
            <a:avLst/>
          </a:prstGeom>
          <a:noFill/>
          <a:ln>
            <a:noFill/>
          </a:ln>
        </p:spPr>
        <p:txBody>
          <a:bodyPr anchorCtr="0" anchor="t" bIns="121850" lIns="121850" spcFirstLastPara="1" rIns="121850" wrap="square" tIns="1218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b="1" lang="pt-BR" sz="2666">
                <a:latin typeface="Arial"/>
                <a:ea typeface="Arial"/>
                <a:cs typeface="Arial"/>
                <a:sym typeface="Arial"/>
              </a:rPr>
              <a:t>Lista de imagens e vídeos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</a:pPr>
            <a:r>
              <a:rPr b="1" lang="pt-BR" sz="2666">
                <a:latin typeface="Arial"/>
                <a:ea typeface="Arial"/>
                <a:cs typeface="Arial"/>
                <a:sym typeface="Arial"/>
              </a:rPr>
              <a:t>Slide 1 – </a:t>
            </a:r>
            <a:r>
              <a:rPr lang="pt-BR" sz="2666">
                <a:latin typeface="Arial"/>
                <a:ea typeface="Arial"/>
                <a:cs typeface="Arial"/>
                <a:sym typeface="Arial"/>
              </a:rPr>
              <a:t>Imagem de capa: SEDUC-SP</a:t>
            </a:r>
            <a:endParaRPr sz="2666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</a:pPr>
            <a:r>
              <a:rPr b="1" lang="pt-BR" sz="2666">
                <a:latin typeface="Arial"/>
                <a:ea typeface="Arial"/>
                <a:cs typeface="Arial"/>
                <a:sym typeface="Arial"/>
              </a:rPr>
              <a:t>Slides 3, 4, 5, 6, 7, 8, 9, 10, 11, 12, 13, 15, 16, 19, 20, 21, 22 e 23 – </a:t>
            </a:r>
            <a:r>
              <a:rPr lang="pt-BR" sz="2666">
                <a:latin typeface="Arial"/>
                <a:ea typeface="Arial"/>
                <a:cs typeface="Arial"/>
                <a:sym typeface="Arial"/>
              </a:rPr>
              <a:t>© Getty Images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</a:pPr>
            <a:r>
              <a:rPr b="1" lang="pt-BR" sz="2666">
                <a:latin typeface="Arial"/>
                <a:ea typeface="Arial"/>
                <a:cs typeface="Arial"/>
                <a:sym typeface="Arial"/>
              </a:rPr>
              <a:t>Slides 17 e 18 – </a:t>
            </a:r>
            <a:r>
              <a:rPr lang="pt-BR" sz="2666">
                <a:latin typeface="Arial"/>
                <a:ea typeface="Arial"/>
                <a:cs typeface="Arial"/>
                <a:sym typeface="Arial"/>
              </a:rPr>
              <a:t>© CANVA.com. Acesso em: 25 jul. 2025.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rPr b="1" lang="pt-BR" sz="2666">
                <a:latin typeface="Arial"/>
                <a:ea typeface="Arial"/>
                <a:cs typeface="Arial"/>
                <a:sym typeface="Arial"/>
              </a:rPr>
              <a:t>Slides 21, 22 e 23 – </a:t>
            </a:r>
            <a:r>
              <a:rPr lang="pt-BR" sz="2666">
                <a:latin typeface="Arial"/>
                <a:ea typeface="Arial"/>
                <a:cs typeface="Arial"/>
                <a:sym typeface="Arial"/>
              </a:rPr>
              <a:t>SUPER SIMPLE SONGS. </a:t>
            </a:r>
            <a:r>
              <a:rPr b="1" lang="pt-BR" sz="2666">
                <a:latin typeface="Arial"/>
                <a:ea typeface="Arial"/>
                <a:cs typeface="Arial"/>
                <a:sym typeface="Arial"/>
              </a:rPr>
              <a:t>10 Little Dinosaurs</a:t>
            </a:r>
            <a:r>
              <a:rPr lang="pt-BR" sz="2666">
                <a:latin typeface="Arial"/>
                <a:ea typeface="Arial"/>
                <a:cs typeface="Arial"/>
                <a:sym typeface="Arial"/>
              </a:rPr>
              <a:t>. Disponível em: </a:t>
            </a:r>
            <a:r>
              <a:rPr lang="pt-BR" sz="2666" u="sng">
                <a:solidFill>
                  <a:srgbClr val="2200CC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https://www.youtube.com/watch?v=TjmGTbNLj6Q</a:t>
            </a:r>
            <a:r>
              <a:rPr lang="pt-BR" sz="2666">
                <a:latin typeface="Arial"/>
                <a:ea typeface="Arial"/>
                <a:cs typeface="Arial"/>
                <a:sym typeface="Arial"/>
              </a:rPr>
              <a:t>. Acesso em: 25 jul. 2025.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600"/>
              <a:buNone/>
            </a:pPr>
            <a:r>
              <a:rPr lang="pt-BR" sz="2666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Arquivos de áudio produzidos pelo website: </a:t>
            </a:r>
            <a:r>
              <a:rPr lang="pt-BR" sz="2666" u="sng">
                <a:solidFill>
                  <a:srgbClr val="5097C0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www.freetts.com</a:t>
            </a:r>
            <a:r>
              <a:rPr lang="pt-BR" sz="266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r>
              <a:rPr lang="pt-BR" sz="2666">
                <a:solidFill>
                  <a:srgbClr val="5097C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2666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0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4" name="Shape 6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" name="Google Shape;605;p20"/>
          <p:cNvSpPr txBox="1"/>
          <p:nvPr>
            <p:ph idx="1" type="body"/>
          </p:nvPr>
        </p:nvSpPr>
        <p:spPr>
          <a:xfrm rot="-120000">
            <a:off x="284656" y="265874"/>
            <a:ext cx="1538436" cy="385763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Grandstander"/>
              <a:buNone/>
            </a:pPr>
            <a:r>
              <a:rPr lang="pt-BR" sz="2550"/>
              <a:t>SLIDE 2</a:t>
            </a:r>
            <a:endParaRPr/>
          </a:p>
        </p:txBody>
      </p:sp>
      <p:grpSp>
        <p:nvGrpSpPr>
          <p:cNvPr id="606" name="Google Shape;606;p20"/>
          <p:cNvGrpSpPr/>
          <p:nvPr/>
        </p:nvGrpSpPr>
        <p:grpSpPr>
          <a:xfrm>
            <a:off x="512659" y="1074225"/>
            <a:ext cx="692128" cy="719813"/>
            <a:chOff x="512793" y="747344"/>
            <a:chExt cx="692308" cy="720000"/>
          </a:xfrm>
        </p:grpSpPr>
        <p:pic>
          <p:nvPicPr>
            <p:cNvPr id="607" name="Google Shape;607;p20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12793" y="747344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08" name="Google Shape;608;p20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73043" y="818751"/>
              <a:ext cx="371612" cy="52744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09" name="Google Shape;609;p20"/>
          <p:cNvSpPr txBox="1"/>
          <p:nvPr/>
        </p:nvSpPr>
        <p:spPr>
          <a:xfrm>
            <a:off x="1275720" y="1074225"/>
            <a:ext cx="3379407" cy="2700033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Caro professor, o título da aula é “Números”.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10" name="Google Shape;610;p20"/>
          <p:cNvPicPr preferRelativeResize="0"/>
          <p:nvPr>
            <p:ph idx="2" type="pic"/>
          </p:nvPr>
        </p:nvPicPr>
        <p:blipFill rotWithShape="1">
          <a:blip r:embed="rId5">
            <a:alphaModFix/>
          </a:blip>
          <a:srcRect b="0" l="679" r="678" t="0"/>
          <a:stretch/>
        </p:blipFill>
        <p:spPr>
          <a:xfrm>
            <a:off x="5757863" y="862340"/>
            <a:ext cx="5918200" cy="3371850"/>
          </a:xfrm>
          <a:prstGeom prst="rect">
            <a:avLst/>
          </a:prstGeom>
          <a:solidFill>
            <a:schemeClr val="lt2"/>
          </a:solidFill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4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" name="Google Shape;615;p21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-4437" l="267" r="258" t="1"/>
          <a:stretch/>
        </p:blipFill>
        <p:spPr>
          <a:xfrm>
            <a:off x="5551716" y="832242"/>
            <a:ext cx="6108591" cy="3590447"/>
          </a:xfrm>
          <a:prstGeom prst="rect">
            <a:avLst/>
          </a:prstGeom>
          <a:noFill/>
          <a:ln>
            <a:noFill/>
          </a:ln>
        </p:spPr>
      </p:pic>
      <p:sp>
        <p:nvSpPr>
          <p:cNvPr id="616" name="Google Shape;616;p21"/>
          <p:cNvSpPr txBox="1"/>
          <p:nvPr>
            <p:ph idx="1" type="body"/>
          </p:nvPr>
        </p:nvSpPr>
        <p:spPr>
          <a:xfrm rot="-120000">
            <a:off x="284656" y="265874"/>
            <a:ext cx="1538436" cy="385763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Grandstander"/>
              <a:buNone/>
            </a:pPr>
            <a:r>
              <a:rPr lang="pt-BR" sz="2550"/>
              <a:t>SLIDE 2</a:t>
            </a:r>
            <a:endParaRPr/>
          </a:p>
        </p:txBody>
      </p:sp>
      <p:grpSp>
        <p:nvGrpSpPr>
          <p:cNvPr id="617" name="Google Shape;617;p21"/>
          <p:cNvGrpSpPr/>
          <p:nvPr/>
        </p:nvGrpSpPr>
        <p:grpSpPr>
          <a:xfrm>
            <a:off x="512659" y="1074225"/>
            <a:ext cx="692128" cy="719813"/>
            <a:chOff x="512793" y="747344"/>
            <a:chExt cx="692308" cy="720000"/>
          </a:xfrm>
        </p:grpSpPr>
        <p:pic>
          <p:nvPicPr>
            <p:cNvPr id="618" name="Google Shape;618;p2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512793" y="747344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19" name="Google Shape;619;p21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673043" y="818751"/>
              <a:ext cx="371612" cy="52744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20" name="Google Shape;620;p21"/>
          <p:cNvSpPr txBox="1"/>
          <p:nvPr/>
        </p:nvSpPr>
        <p:spPr>
          <a:xfrm>
            <a:off x="1275720" y="1074225"/>
            <a:ext cx="4205062" cy="2700033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Habilidade:</a:t>
            </a: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caro professor, neste slide, apresentamos o conteúdo e os objetivos desta aula. Seguem as habilidades: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(EF01LI01) Inferir, com apoio do professor e do contexto discursivo, o tema/assunto, as informações principais e/ou explícitas em textos orais.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(EF12LI02) Utilizar os conhecimentos da língua inglesa para expressar-se em situações cotidianas.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(EF15LI02) Construir repertório lexical em língua inglesa relativo ao cotidiano infantil.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(EF12LI03) Produzir registros, por meio de representações pictóricas, gráficas ou fotográficas, considerando o tema e o assunto, bem como o sistema numérico.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1600"/>
              </a:spcBef>
              <a:spcAft>
                <a:spcPts val="600"/>
              </a:spcAft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4" name="Shape 6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" name="Google Shape;625;p22"/>
          <p:cNvSpPr txBox="1"/>
          <p:nvPr>
            <p:ph idx="1" type="body"/>
          </p:nvPr>
        </p:nvSpPr>
        <p:spPr>
          <a:xfrm rot="-120000">
            <a:off x="242502" y="269811"/>
            <a:ext cx="1538436" cy="385763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Grandstander"/>
              <a:buNone/>
            </a:pPr>
            <a:r>
              <a:rPr lang="pt-BR" sz="2550">
                <a:latin typeface="Grandstander"/>
                <a:ea typeface="Grandstander"/>
                <a:cs typeface="Grandstander"/>
                <a:sym typeface="Grandstander"/>
              </a:rPr>
              <a:t>SLIDE 3</a:t>
            </a:r>
            <a:endParaRPr/>
          </a:p>
        </p:txBody>
      </p:sp>
      <p:sp>
        <p:nvSpPr>
          <p:cNvPr id="626" name="Google Shape;626;p22"/>
          <p:cNvSpPr txBox="1"/>
          <p:nvPr/>
        </p:nvSpPr>
        <p:spPr>
          <a:xfrm>
            <a:off x="1469293" y="1008483"/>
            <a:ext cx="4000253" cy="2791752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Dinâmica de condução: </a:t>
            </a: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caro professor, utilize as questões norteadoras para explorar a imagem, bem como promover a ativação dos conhecimentos prévios dos estudantes sobre a temática da aula. Nesta etapa, é interessante perguntar se os estudantes já ouviram ou leram os números na Língua Inglesa. O objetivo disso é apenas levantar conhecimentos prévios acerca da exposição da turma ao conteúdo na Língua Inglesa.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 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27" name="Google Shape;627;p22"/>
          <p:cNvGrpSpPr/>
          <p:nvPr/>
        </p:nvGrpSpPr>
        <p:grpSpPr>
          <a:xfrm>
            <a:off x="632642" y="1008631"/>
            <a:ext cx="692128" cy="719813"/>
            <a:chOff x="512793" y="2412643"/>
            <a:chExt cx="692308" cy="720000"/>
          </a:xfrm>
        </p:grpSpPr>
        <p:pic>
          <p:nvPicPr>
            <p:cNvPr id="628" name="Google Shape;628;p22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29" name="Google Shape;629;p22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630" name="Google Shape;630;p22"/>
          <p:cNvPicPr preferRelativeResize="0"/>
          <p:nvPr>
            <p:ph idx="2" type="pic"/>
          </p:nvPr>
        </p:nvPicPr>
        <p:blipFill rotWithShape="1">
          <a:blip r:embed="rId5">
            <a:alphaModFix/>
          </a:blip>
          <a:srcRect b="0" l="47" r="46" t="0"/>
          <a:stretch/>
        </p:blipFill>
        <p:spPr>
          <a:xfrm>
            <a:off x="5551716" y="832242"/>
            <a:ext cx="6108591" cy="34140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4" name="Shape 6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" name="Google Shape;635;p23"/>
          <p:cNvSpPr txBox="1"/>
          <p:nvPr/>
        </p:nvSpPr>
        <p:spPr>
          <a:xfrm>
            <a:off x="1373819" y="1008631"/>
            <a:ext cx="4184220" cy="2546672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Dinâmica de condução: </a:t>
            </a: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caro professor, apresente o vocabulário pertinente à temática da aula; nesse caso, o número “ONE” (um). Reproduza o áudio e peça para que os estudantes repitam em grupo, pequenos grupos e individualmente. Para agregar mais ludicidade, você pode solicitar que os estudantes façam a repetição em grupos organizados por categorias, tais como: os estudantes cujos nomes comecem com a letra A, os estudantes que estejam sentados em áreas específicas da sala, os que gostem de determinado alimento, entre outras possibilidades.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 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6" name="Google Shape;636;p23"/>
          <p:cNvSpPr txBox="1"/>
          <p:nvPr/>
        </p:nvSpPr>
        <p:spPr>
          <a:xfrm rot="-120000">
            <a:off x="242502" y="269811"/>
            <a:ext cx="1538436" cy="385763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Arial"/>
              <a:buNone/>
            </a:pPr>
            <a:r>
              <a:rPr b="1" i="0" lang="pt-BR" sz="2550" u="none" cap="none" strike="noStrike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rPr>
              <a:t>SLIDE 4</a:t>
            </a:r>
            <a:endParaRPr b="1" i="0" sz="2599" u="none" cap="none" strike="noStrike">
              <a:solidFill>
                <a:schemeClr val="lt1"/>
              </a:solidFill>
              <a:latin typeface="Grandstander"/>
              <a:ea typeface="Grandstander"/>
              <a:cs typeface="Grandstander"/>
              <a:sym typeface="Grandstander"/>
            </a:endParaRPr>
          </a:p>
        </p:txBody>
      </p:sp>
      <p:grpSp>
        <p:nvGrpSpPr>
          <p:cNvPr id="637" name="Google Shape;637;p23"/>
          <p:cNvGrpSpPr/>
          <p:nvPr/>
        </p:nvGrpSpPr>
        <p:grpSpPr>
          <a:xfrm>
            <a:off x="632642" y="1008631"/>
            <a:ext cx="692128" cy="719813"/>
            <a:chOff x="512793" y="2412643"/>
            <a:chExt cx="692308" cy="720000"/>
          </a:xfrm>
        </p:grpSpPr>
        <p:pic>
          <p:nvPicPr>
            <p:cNvPr id="638" name="Google Shape;638;p23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39" name="Google Shape;639;p23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640" name="Google Shape;640;p23"/>
          <p:cNvPicPr preferRelativeResize="0"/>
          <p:nvPr/>
        </p:nvPicPr>
        <p:blipFill rotWithShape="1">
          <a:blip r:embed="rId5">
            <a:alphaModFix/>
          </a:blip>
          <a:srcRect b="162" l="0" r="0" t="163"/>
          <a:stretch/>
        </p:blipFill>
        <p:spPr>
          <a:xfrm>
            <a:off x="5551716" y="832242"/>
            <a:ext cx="6108591" cy="34140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4" name="Shape 6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" name="Google Shape;645;p24"/>
          <p:cNvSpPr txBox="1"/>
          <p:nvPr>
            <p:ph idx="1" type="body"/>
          </p:nvPr>
        </p:nvSpPr>
        <p:spPr>
          <a:xfrm rot="-120000">
            <a:off x="242502" y="269811"/>
            <a:ext cx="1538436" cy="385763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Grandstander"/>
              <a:buNone/>
            </a:pPr>
            <a:r>
              <a:rPr lang="pt-BR" sz="2550">
                <a:latin typeface="Grandstander"/>
                <a:ea typeface="Grandstander"/>
                <a:cs typeface="Grandstander"/>
                <a:sym typeface="Grandstander"/>
              </a:rPr>
              <a:t>SLIDE 5</a:t>
            </a:r>
            <a:endParaRPr/>
          </a:p>
        </p:txBody>
      </p:sp>
      <p:sp>
        <p:nvSpPr>
          <p:cNvPr id="646" name="Google Shape;646;p24"/>
          <p:cNvSpPr txBox="1"/>
          <p:nvPr/>
        </p:nvSpPr>
        <p:spPr>
          <a:xfrm>
            <a:off x="1388858" y="1008631"/>
            <a:ext cx="4077303" cy="3901572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Dinâmica de condução: </a:t>
            </a: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caro professor, apresente o vocabulário pertinente à temática da aula; nesse caso, o número “TWO” (dois). Reproduza o áudio e peça para que os estudantes repitam em grupo, pequenos grupos e individualmente. Para agregar mais ludicidade, você pode solicitar que os estudantes façam a repetição em grupos organizados por categorias, tais como: os estudantes cujos nomes comecem com a letra A, os estudantes que estejam sentados em áreas específicas da sala, os que gostem de determinado alimento, entre outras possibilidades.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 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47" name="Google Shape;647;p24"/>
          <p:cNvGrpSpPr/>
          <p:nvPr/>
        </p:nvGrpSpPr>
        <p:grpSpPr>
          <a:xfrm>
            <a:off x="632642" y="1008631"/>
            <a:ext cx="692128" cy="719813"/>
            <a:chOff x="512793" y="2412643"/>
            <a:chExt cx="692308" cy="720000"/>
          </a:xfrm>
        </p:grpSpPr>
        <p:pic>
          <p:nvPicPr>
            <p:cNvPr id="648" name="Google Shape;648;p24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49" name="Google Shape;649;p24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650" name="Google Shape;650;p24"/>
          <p:cNvPicPr preferRelativeResize="0"/>
          <p:nvPr>
            <p:ph idx="2" type="pic"/>
          </p:nvPr>
        </p:nvPicPr>
        <p:blipFill rotWithShape="1">
          <a:blip r:embed="rId5">
            <a:alphaModFix/>
          </a:blip>
          <a:srcRect b="225" l="0" r="0" t="224"/>
          <a:stretch/>
        </p:blipFill>
        <p:spPr>
          <a:xfrm>
            <a:off x="5551716" y="832242"/>
            <a:ext cx="6108591" cy="34140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4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" name="Google Shape;655;p25"/>
          <p:cNvSpPr txBox="1"/>
          <p:nvPr>
            <p:ph idx="1" type="body"/>
          </p:nvPr>
        </p:nvSpPr>
        <p:spPr>
          <a:xfrm rot="-120000">
            <a:off x="242502" y="269811"/>
            <a:ext cx="1538436" cy="385763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Grandstander"/>
              <a:buNone/>
            </a:pPr>
            <a:r>
              <a:rPr lang="pt-BR" sz="2550">
                <a:latin typeface="Grandstander"/>
                <a:ea typeface="Grandstander"/>
                <a:cs typeface="Grandstander"/>
                <a:sym typeface="Grandstander"/>
              </a:rPr>
              <a:t>SLIDE 6</a:t>
            </a:r>
            <a:endParaRPr/>
          </a:p>
        </p:txBody>
      </p:sp>
      <p:sp>
        <p:nvSpPr>
          <p:cNvPr id="656" name="Google Shape;656;p25"/>
          <p:cNvSpPr txBox="1"/>
          <p:nvPr/>
        </p:nvSpPr>
        <p:spPr>
          <a:xfrm>
            <a:off x="1373820" y="1008631"/>
            <a:ext cx="3987056" cy="3914098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Dinâmica de condução: </a:t>
            </a: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caro professor, apresente o vocabulário pertinente à temática da aula; nesse caso, o número “THREE” (três). Reproduza o áudio e peça para que os estudantes repitam em grupo, pequenos grupos e individualmente. Para agregar mais ludicidade, você pode solicitar que os estudantes façam a repetição em grupos organizados por categorias, tais como: os estudantes cujos nomes comecem com a letra A, os estudantes que estejam sentados em áreas específicas da sala, os que gostem de determinado alimento, entre outras possibilidades.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 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57" name="Google Shape;657;p25"/>
          <p:cNvGrpSpPr/>
          <p:nvPr/>
        </p:nvGrpSpPr>
        <p:grpSpPr>
          <a:xfrm>
            <a:off x="632642" y="1008631"/>
            <a:ext cx="692128" cy="719813"/>
            <a:chOff x="512793" y="2412643"/>
            <a:chExt cx="692308" cy="720000"/>
          </a:xfrm>
        </p:grpSpPr>
        <p:pic>
          <p:nvPicPr>
            <p:cNvPr id="658" name="Google Shape;658;p25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59" name="Google Shape;659;p25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660" name="Google Shape;660;p25"/>
          <p:cNvPicPr preferRelativeResize="0"/>
          <p:nvPr>
            <p:ph idx="2" type="pic"/>
          </p:nvPr>
        </p:nvPicPr>
        <p:blipFill rotWithShape="1">
          <a:blip r:embed="rId5">
            <a:alphaModFix/>
          </a:blip>
          <a:srcRect b="342" l="0" r="0" t="343"/>
          <a:stretch/>
        </p:blipFill>
        <p:spPr>
          <a:xfrm>
            <a:off x="5551716" y="832242"/>
            <a:ext cx="6108591" cy="34140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4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" name="Google Shape;665;p26"/>
          <p:cNvSpPr txBox="1"/>
          <p:nvPr>
            <p:ph idx="1" type="body"/>
          </p:nvPr>
        </p:nvSpPr>
        <p:spPr>
          <a:xfrm rot="-120000">
            <a:off x="242502" y="269811"/>
            <a:ext cx="1538436" cy="385763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Grandstander"/>
              <a:buNone/>
            </a:pPr>
            <a:r>
              <a:rPr lang="pt-BR" sz="2550">
                <a:latin typeface="Grandstander"/>
                <a:ea typeface="Grandstander"/>
                <a:cs typeface="Grandstander"/>
                <a:sym typeface="Grandstander"/>
              </a:rPr>
              <a:t>SLIDE 7</a:t>
            </a:r>
            <a:endParaRPr/>
          </a:p>
        </p:txBody>
      </p:sp>
      <p:sp>
        <p:nvSpPr>
          <p:cNvPr id="666" name="Google Shape;666;p26"/>
          <p:cNvSpPr txBox="1"/>
          <p:nvPr/>
        </p:nvSpPr>
        <p:spPr>
          <a:xfrm>
            <a:off x="1373819" y="983431"/>
            <a:ext cx="3887113" cy="3901720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Dinâmica de condução: </a:t>
            </a: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caro professor, apresente o vocabulário pertinente à temática da aula; nesse caso, o número “FOUR” (quatro). Reproduza o áudio e peça para que os estudantes repitam em grupo, pequenos grupos e individualmente. Para agregar mais ludicidade, você pode solicitar que os estudantes façam a repetição em grupos organizados por categorias, tais como: os estudantes cujos nomes comecem com a letra A, os estudantes que estejam sentados em áreas específicas da sala, os que gostem de determinado alimento, entre outras possibilidades.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 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67" name="Google Shape;667;p26"/>
          <p:cNvGrpSpPr/>
          <p:nvPr/>
        </p:nvGrpSpPr>
        <p:grpSpPr>
          <a:xfrm>
            <a:off x="632642" y="1008631"/>
            <a:ext cx="692128" cy="719813"/>
            <a:chOff x="512793" y="2412643"/>
            <a:chExt cx="692308" cy="720000"/>
          </a:xfrm>
        </p:grpSpPr>
        <p:pic>
          <p:nvPicPr>
            <p:cNvPr id="668" name="Google Shape;668;p26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69" name="Google Shape;669;p26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670" name="Google Shape;670;p26"/>
          <p:cNvPicPr preferRelativeResize="0"/>
          <p:nvPr>
            <p:ph idx="2" type="pic"/>
          </p:nvPr>
        </p:nvPicPr>
        <p:blipFill rotWithShape="1">
          <a:blip r:embed="rId5">
            <a:alphaModFix/>
          </a:blip>
          <a:srcRect b="264" l="0" r="0" t="264"/>
          <a:stretch/>
        </p:blipFill>
        <p:spPr>
          <a:xfrm>
            <a:off x="5551716" y="832242"/>
            <a:ext cx="6108591" cy="34140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4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Google Shape;675;p27"/>
          <p:cNvSpPr txBox="1"/>
          <p:nvPr/>
        </p:nvSpPr>
        <p:spPr>
          <a:xfrm>
            <a:off x="355196" y="225174"/>
            <a:ext cx="1337680" cy="4847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550" u="none" cap="none" strike="noStrike">
                <a:solidFill>
                  <a:srgbClr val="FFFFFF"/>
                </a:solidFill>
                <a:latin typeface="Grandstander"/>
                <a:ea typeface="Grandstander"/>
                <a:cs typeface="Grandstander"/>
                <a:sym typeface="Grandstander"/>
              </a:rPr>
              <a:t>SLIDE 8</a:t>
            </a:r>
            <a:r>
              <a:rPr b="0" i="0" lang="pt-BR" sz="2550" u="none" cap="none" strike="noStrike">
                <a:solidFill>
                  <a:srgbClr val="000000"/>
                </a:solidFill>
                <a:latin typeface="Grandstander"/>
                <a:ea typeface="Grandstander"/>
                <a:cs typeface="Grandstander"/>
                <a:sym typeface="Grandstander"/>
              </a:rPr>
              <a:t>​</a:t>
            </a:r>
            <a:endParaRPr b="0" i="0" sz="2489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6" name="Google Shape;676;p27"/>
          <p:cNvSpPr txBox="1"/>
          <p:nvPr/>
        </p:nvSpPr>
        <p:spPr>
          <a:xfrm>
            <a:off x="1469293" y="1008630"/>
            <a:ext cx="3701278" cy="4565451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Dinâmica de condução: </a:t>
            </a: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caro professor, apresente o vocabulário pertinente à temática da aula; nesse caso, o número “FIVE” (cinco). Reproduza o áudio e peça para que os estudantes repitam em grupo, pequenos grupos e individualmente. Para agregar mais ludicidade, você pode solicitar que os estudantes façam a repetição em grupos organizados por categorias, tais como: os estudantes cujos nomes comecem com a letra A, os estudantes que estejam sentados em áreas específicas da sala, os que gostem de determinado alimento, entre outras possibilidades.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 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77" name="Google Shape;677;p27"/>
          <p:cNvGrpSpPr/>
          <p:nvPr/>
        </p:nvGrpSpPr>
        <p:grpSpPr>
          <a:xfrm>
            <a:off x="632642" y="1008631"/>
            <a:ext cx="692128" cy="719813"/>
            <a:chOff x="512793" y="2412643"/>
            <a:chExt cx="692308" cy="720000"/>
          </a:xfrm>
        </p:grpSpPr>
        <p:pic>
          <p:nvPicPr>
            <p:cNvPr id="678" name="Google Shape;678;p27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79" name="Google Shape;679;p2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680" name="Google Shape;680;p27"/>
          <p:cNvPicPr preferRelativeResize="0"/>
          <p:nvPr>
            <p:ph idx="2" type="pic"/>
          </p:nvPr>
        </p:nvPicPr>
        <p:blipFill rotWithShape="1">
          <a:blip r:embed="rId5">
            <a:alphaModFix/>
          </a:blip>
          <a:srcRect b="524" l="0" r="0" t="524"/>
          <a:stretch/>
        </p:blipFill>
        <p:spPr>
          <a:xfrm>
            <a:off x="5551716" y="832242"/>
            <a:ext cx="6108591" cy="34140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4" name="Shape 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5" name="Google Shape;685;p28"/>
          <p:cNvSpPr txBox="1"/>
          <p:nvPr/>
        </p:nvSpPr>
        <p:spPr>
          <a:xfrm>
            <a:off x="1354165" y="1008631"/>
            <a:ext cx="3974531" cy="2008902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Dinâmica de condução: </a:t>
            </a: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caro professor, apresente o vocabulário pertinente à temática da aula; nesse caso, o número “SIX” (seis). Reproduza o áudio e peça para que os estudantes repitam em grupo, pequenos grupos e individualmente. Para agregar mais ludicidade, você pode solicitar que os estudantes façam a repetição em grupos organizados por categorias, tais como: os estudantes cujos nomes comecem com a letra A, os estudantes que estejam sentados em áreas específicas da sala, os que gostem de determinado alimento, entre outras possibilidades.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 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6" name="Google Shape;686;p28"/>
          <p:cNvSpPr txBox="1"/>
          <p:nvPr/>
        </p:nvSpPr>
        <p:spPr>
          <a:xfrm rot="-120000">
            <a:off x="271083" y="250088"/>
            <a:ext cx="1538436" cy="385763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Arial"/>
              <a:buNone/>
            </a:pPr>
            <a:r>
              <a:rPr b="1" i="0" lang="pt-BR" sz="2550" u="none" cap="none" strike="noStrike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rPr>
              <a:t>SLIDE 9</a:t>
            </a:r>
            <a:endParaRPr b="1" i="0" sz="2599" u="none" cap="none" strike="noStrike">
              <a:solidFill>
                <a:schemeClr val="lt1"/>
              </a:solidFill>
              <a:latin typeface="Grandstander"/>
              <a:ea typeface="Grandstander"/>
              <a:cs typeface="Grandstander"/>
              <a:sym typeface="Grandstander"/>
            </a:endParaRPr>
          </a:p>
        </p:txBody>
      </p:sp>
      <p:grpSp>
        <p:nvGrpSpPr>
          <p:cNvPr id="687" name="Google Shape;687;p28"/>
          <p:cNvGrpSpPr/>
          <p:nvPr/>
        </p:nvGrpSpPr>
        <p:grpSpPr>
          <a:xfrm>
            <a:off x="632642" y="1008631"/>
            <a:ext cx="692128" cy="719813"/>
            <a:chOff x="512793" y="2412643"/>
            <a:chExt cx="692308" cy="720000"/>
          </a:xfrm>
        </p:grpSpPr>
        <p:pic>
          <p:nvPicPr>
            <p:cNvPr id="688" name="Google Shape;688;p28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89" name="Google Shape;689;p28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690" name="Google Shape;690;p28"/>
          <p:cNvPicPr preferRelativeResize="0"/>
          <p:nvPr>
            <p:ph idx="2" type="pic"/>
          </p:nvPr>
        </p:nvPicPr>
        <p:blipFill rotWithShape="1">
          <a:blip r:embed="rId5">
            <a:alphaModFix/>
          </a:blip>
          <a:srcRect b="364" l="0" r="0" t="365"/>
          <a:stretch/>
        </p:blipFill>
        <p:spPr>
          <a:xfrm>
            <a:off x="5551716" y="832242"/>
            <a:ext cx="6108591" cy="34140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4" name="Shape 6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" name="Google Shape;695;p29"/>
          <p:cNvSpPr txBox="1"/>
          <p:nvPr>
            <p:ph idx="1" type="body"/>
          </p:nvPr>
        </p:nvSpPr>
        <p:spPr>
          <a:xfrm rot="-120000">
            <a:off x="242502" y="269811"/>
            <a:ext cx="1538436" cy="385763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Grandstander"/>
              <a:buNone/>
            </a:pPr>
            <a:r>
              <a:rPr lang="pt-BR" sz="2550">
                <a:latin typeface="Grandstander"/>
                <a:ea typeface="Grandstander"/>
                <a:cs typeface="Grandstander"/>
                <a:sym typeface="Grandstander"/>
              </a:rPr>
              <a:t>SLIDE 10</a:t>
            </a:r>
            <a:endParaRPr/>
          </a:p>
        </p:txBody>
      </p:sp>
      <p:sp>
        <p:nvSpPr>
          <p:cNvPr id="696" name="Google Shape;696;p29"/>
          <p:cNvSpPr txBox="1"/>
          <p:nvPr/>
        </p:nvSpPr>
        <p:spPr>
          <a:xfrm>
            <a:off x="1400422" y="1008631"/>
            <a:ext cx="3913765" cy="1533541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Dinâmica de condução: </a:t>
            </a: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caro professor, apresente o vocabulário pertinente à temática da aula; nesse caso, o número “SEVEN” (sete). Reproduza o áudio e peça para que os estudantes repitam em grupo, pequenos grupos e individualmente. Para agregar mais ludicidade, você pode solicitar que os estudantes façam a repetição em grupos organizados por categorias, tais como: os estudantes cujos nomes comecem com a letra A, os estudantes que estejam sentados em áreas específicas da sala, os que gostem de determinado alimento, entre outras possibilidades.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 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97" name="Google Shape;697;p29"/>
          <p:cNvGrpSpPr/>
          <p:nvPr/>
        </p:nvGrpSpPr>
        <p:grpSpPr>
          <a:xfrm>
            <a:off x="632642" y="1008631"/>
            <a:ext cx="692128" cy="719813"/>
            <a:chOff x="512793" y="2412643"/>
            <a:chExt cx="692308" cy="720000"/>
          </a:xfrm>
        </p:grpSpPr>
        <p:pic>
          <p:nvPicPr>
            <p:cNvPr id="698" name="Google Shape;698;p29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99" name="Google Shape;699;p29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700" name="Google Shape;700;p29"/>
          <p:cNvPicPr preferRelativeResize="0"/>
          <p:nvPr>
            <p:ph idx="2" type="pic"/>
          </p:nvPr>
        </p:nvPicPr>
        <p:blipFill rotWithShape="1">
          <a:blip r:embed="rId5">
            <a:alphaModFix/>
          </a:blip>
          <a:srcRect b="353" l="0" r="0" t="354"/>
          <a:stretch/>
        </p:blipFill>
        <p:spPr>
          <a:xfrm>
            <a:off x="5551716" y="832242"/>
            <a:ext cx="6108591" cy="34140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4" name="Shape 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" name="Google Shape;705;p30"/>
          <p:cNvSpPr txBox="1"/>
          <p:nvPr>
            <p:ph idx="1" type="body"/>
          </p:nvPr>
        </p:nvSpPr>
        <p:spPr>
          <a:xfrm rot="-120000">
            <a:off x="242502" y="269811"/>
            <a:ext cx="1538436" cy="385763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Grandstander"/>
              <a:buNone/>
            </a:pPr>
            <a:r>
              <a:rPr lang="pt-BR" sz="2550">
                <a:latin typeface="Grandstander"/>
                <a:ea typeface="Grandstander"/>
                <a:cs typeface="Grandstander"/>
                <a:sym typeface="Grandstander"/>
              </a:rPr>
              <a:t>SLIDE 11</a:t>
            </a:r>
            <a:endParaRPr/>
          </a:p>
        </p:txBody>
      </p:sp>
      <p:sp>
        <p:nvSpPr>
          <p:cNvPr id="706" name="Google Shape;706;p30"/>
          <p:cNvSpPr txBox="1"/>
          <p:nvPr/>
        </p:nvSpPr>
        <p:spPr>
          <a:xfrm>
            <a:off x="1446681" y="1008631"/>
            <a:ext cx="3907370" cy="2320003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Dinâmica de condução: </a:t>
            </a: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caro professor, apresente o vocabulário pertinente à temática da aula; nesse caso, o número “EIGHT” (oito). Reproduza o áudio e peça para que os estudantes repitam em grupo, pequenos grupos e individualmente. Para agregar mais ludicidade, você pode solicitar que os estudantes façam a repetição em grupos organizados por categorias, tais como: os estudantes cujos nomes comecem com a letra A, os estudantes que estejam sentados em áreas específicas da sala, os que gostem de determinado alimento, entre outras possibilidades.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 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07" name="Google Shape;707;p30"/>
          <p:cNvGrpSpPr/>
          <p:nvPr/>
        </p:nvGrpSpPr>
        <p:grpSpPr>
          <a:xfrm>
            <a:off x="632642" y="1008631"/>
            <a:ext cx="692128" cy="719813"/>
            <a:chOff x="512793" y="2412643"/>
            <a:chExt cx="692308" cy="720000"/>
          </a:xfrm>
        </p:grpSpPr>
        <p:pic>
          <p:nvPicPr>
            <p:cNvPr id="708" name="Google Shape;708;p30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09" name="Google Shape;709;p30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710" name="Google Shape;710;p30"/>
          <p:cNvPicPr preferRelativeResize="0"/>
          <p:nvPr>
            <p:ph idx="2" type="pic"/>
          </p:nvPr>
        </p:nvPicPr>
        <p:blipFill rotWithShape="1">
          <a:blip r:embed="rId5">
            <a:alphaModFix/>
          </a:blip>
          <a:srcRect b="454" l="0" r="0" t="454"/>
          <a:stretch/>
        </p:blipFill>
        <p:spPr>
          <a:xfrm>
            <a:off x="5551716" y="832242"/>
            <a:ext cx="6108591" cy="34140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4" name="Shape 7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" name="Google Shape;715;p31"/>
          <p:cNvSpPr txBox="1"/>
          <p:nvPr/>
        </p:nvSpPr>
        <p:spPr>
          <a:xfrm>
            <a:off x="1400422" y="1008631"/>
            <a:ext cx="3744775" cy="2326940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Dinâmica de condução: </a:t>
            </a: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caro professor, apresente o vocabulário pertinente à temática da aula; nesse caso, o número “NINE” (nove). Reproduza o áudio e peça para que os estudantes repitam em grupo, pequenos grupos e individualmente. Para agregar mais ludicidade, você pode solicitar que os estudantes façam a repetição em grupos organizados por categorias, tais como: os estudantes cujos nomes comecem com a letra A, os estudantes que estejam sentados em áreas específicas da sala, os que gostem de determinado alimento, entre outras possibilidades.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 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16" name="Google Shape;716;p31"/>
          <p:cNvGrpSpPr/>
          <p:nvPr/>
        </p:nvGrpSpPr>
        <p:grpSpPr>
          <a:xfrm>
            <a:off x="632642" y="1008631"/>
            <a:ext cx="692128" cy="719813"/>
            <a:chOff x="512793" y="2412643"/>
            <a:chExt cx="692308" cy="720000"/>
          </a:xfrm>
        </p:grpSpPr>
        <p:pic>
          <p:nvPicPr>
            <p:cNvPr id="717" name="Google Shape;717;p31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18" name="Google Shape;718;p3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19" name="Google Shape;719;p31"/>
          <p:cNvSpPr txBox="1"/>
          <p:nvPr/>
        </p:nvSpPr>
        <p:spPr>
          <a:xfrm rot="-120000">
            <a:off x="330185" y="207181"/>
            <a:ext cx="1538436" cy="385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550" u="none" cap="none" strike="noStrike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rPr>
              <a:t>SLIDE 12</a:t>
            </a:r>
            <a:endParaRPr b="1" i="0" sz="1866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20" name="Google Shape;720;p31"/>
          <p:cNvPicPr preferRelativeResize="0"/>
          <p:nvPr/>
        </p:nvPicPr>
        <p:blipFill rotWithShape="1">
          <a:blip r:embed="rId5">
            <a:alphaModFix/>
          </a:blip>
          <a:srcRect b="442" l="0" r="0" t="443"/>
          <a:stretch/>
        </p:blipFill>
        <p:spPr>
          <a:xfrm>
            <a:off x="5551716" y="832242"/>
            <a:ext cx="6108591" cy="34140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4" name="Shape 7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5" name="Google Shape;725;p32"/>
          <p:cNvSpPr txBox="1"/>
          <p:nvPr/>
        </p:nvSpPr>
        <p:spPr>
          <a:xfrm rot="-120000">
            <a:off x="311185" y="207182"/>
            <a:ext cx="1538436" cy="385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550" u="none" cap="none" strike="noStrike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rPr>
              <a:t>SLIDE 13</a:t>
            </a:r>
            <a:endParaRPr b="1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6" name="Google Shape;726;p32"/>
          <p:cNvSpPr txBox="1"/>
          <p:nvPr/>
        </p:nvSpPr>
        <p:spPr>
          <a:xfrm>
            <a:off x="1469293" y="1036908"/>
            <a:ext cx="3797891" cy="2285309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Dinâmica de condução: </a:t>
            </a: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caro professor, apresente o vocabulário pertinente à temática da aula; nesse caso, o número “TEN” (dez). Reproduza o áudio e peça para que os estudantes repitam em grupo, pequenos grupos e individualmente. Para agregar mais ludicidade, você pode solicitar que os estudantes façam a repetição em grupos organizados por categorias, tais como: os estudantes cujos nomes comecem com a letra A, os estudantes que estejam sentados em áreas específicas da sala, os que gostem de determinado alimento, entre outras possibilidades.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 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27" name="Google Shape;727;p32"/>
          <p:cNvGrpSpPr/>
          <p:nvPr/>
        </p:nvGrpSpPr>
        <p:grpSpPr>
          <a:xfrm>
            <a:off x="632642" y="1008631"/>
            <a:ext cx="692128" cy="719813"/>
            <a:chOff x="512793" y="2412643"/>
            <a:chExt cx="692308" cy="720000"/>
          </a:xfrm>
        </p:grpSpPr>
        <p:pic>
          <p:nvPicPr>
            <p:cNvPr id="728" name="Google Shape;728;p32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29" name="Google Shape;729;p32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730" name="Google Shape;730;p32"/>
          <p:cNvPicPr preferRelativeResize="0"/>
          <p:nvPr/>
        </p:nvPicPr>
        <p:blipFill rotWithShape="1">
          <a:blip r:embed="rId5">
            <a:alphaModFix/>
          </a:blip>
          <a:srcRect b="364" l="0" r="0" t="365"/>
          <a:stretch/>
        </p:blipFill>
        <p:spPr>
          <a:xfrm>
            <a:off x="5551716" y="832242"/>
            <a:ext cx="6108591" cy="34140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4" name="Shape 7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5" name="Google Shape;735;p33"/>
          <p:cNvSpPr txBox="1"/>
          <p:nvPr/>
        </p:nvSpPr>
        <p:spPr>
          <a:xfrm rot="-120000">
            <a:off x="330184" y="194655"/>
            <a:ext cx="1538436" cy="385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550" u="none" cap="none" strike="noStrike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rPr>
              <a:t>SLIDE 14</a:t>
            </a:r>
            <a:endParaRPr b="1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6" name="Google Shape;736;p33"/>
          <p:cNvSpPr txBox="1"/>
          <p:nvPr/>
        </p:nvSpPr>
        <p:spPr>
          <a:xfrm>
            <a:off x="1469293" y="1008631"/>
            <a:ext cx="3752607" cy="2309591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Dinâmica de condução: </a:t>
            </a: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caro professor, explore as imagens. Todas as palavras apresentadas até o momento aparecem neste slide. Reproduza o áudio e peça aos estudantes que repitam em grupo, pequenos grupos e individualmente.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Prática extra: como variação, você pode escrever os números na lousa, ir apagando um a um e pedir para que os estudantes digam os números apagados.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 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37" name="Google Shape;737;p33"/>
          <p:cNvGrpSpPr/>
          <p:nvPr/>
        </p:nvGrpSpPr>
        <p:grpSpPr>
          <a:xfrm>
            <a:off x="632642" y="1008631"/>
            <a:ext cx="692128" cy="719813"/>
            <a:chOff x="512793" y="2412643"/>
            <a:chExt cx="692308" cy="720000"/>
          </a:xfrm>
        </p:grpSpPr>
        <p:pic>
          <p:nvPicPr>
            <p:cNvPr id="738" name="Google Shape;738;p33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39" name="Google Shape;739;p33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740" name="Google Shape;740;p33"/>
          <p:cNvPicPr preferRelativeResize="0"/>
          <p:nvPr/>
        </p:nvPicPr>
        <p:blipFill rotWithShape="1">
          <a:blip r:embed="rId5">
            <a:alphaModFix/>
          </a:blip>
          <a:srcRect b="44" l="0" r="0" t="43"/>
          <a:stretch/>
        </p:blipFill>
        <p:spPr>
          <a:xfrm>
            <a:off x="5551716" y="832242"/>
            <a:ext cx="6108591" cy="34140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4" name="Shape 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" name="Google Shape;745;p34"/>
          <p:cNvSpPr txBox="1"/>
          <p:nvPr/>
        </p:nvSpPr>
        <p:spPr>
          <a:xfrm rot="-120000">
            <a:off x="322748" y="207181"/>
            <a:ext cx="1538436" cy="385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550" u="none" cap="none" strike="noStrike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rPr>
              <a:t>SLIDE 15</a:t>
            </a:r>
            <a:endParaRPr b="1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6" name="Google Shape;746;p34"/>
          <p:cNvSpPr txBox="1"/>
          <p:nvPr/>
        </p:nvSpPr>
        <p:spPr>
          <a:xfrm>
            <a:off x="1469293" y="1008631"/>
            <a:ext cx="3548910" cy="2627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Dinâmica de condução: </a:t>
            </a: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caro professor, explore as imagens. Pergunte aos estudantes o que eles acham que está acontecendo. Explique a atividade: “Sue precisa ligar para a mãe dela. Quais são os números faltantes? Escute os números e pinte-os no teclado numérico”. Reproduza o áudio e peça aos estudantes que marquem os números mencionados e, depois, pinte-os. Antes de corrigir, você pode pedir para que eles comparem suas respostas. Na correção, eles podem mostrar os dedos com os números correspondentes. </a:t>
            </a:r>
            <a:endParaRPr b="0" i="0" sz="2489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Segue o SCRIPT: </a:t>
            </a:r>
            <a:endParaRPr b="0" i="0" sz="2489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4, 2, 9, 7.</a:t>
            </a:r>
            <a:endParaRPr b="0" i="0" sz="2489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                   </a:t>
            </a:r>
            <a:endParaRPr b="0" i="0" sz="2489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 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47" name="Google Shape;747;p34"/>
          <p:cNvGrpSpPr/>
          <p:nvPr/>
        </p:nvGrpSpPr>
        <p:grpSpPr>
          <a:xfrm>
            <a:off x="632642" y="1008631"/>
            <a:ext cx="692128" cy="719813"/>
            <a:chOff x="512793" y="2412643"/>
            <a:chExt cx="692308" cy="720000"/>
          </a:xfrm>
        </p:grpSpPr>
        <p:pic>
          <p:nvPicPr>
            <p:cNvPr id="748" name="Google Shape;748;p34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49" name="Google Shape;749;p34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750" name="Google Shape;750;p34"/>
          <p:cNvPicPr preferRelativeResize="0"/>
          <p:nvPr/>
        </p:nvPicPr>
        <p:blipFill rotWithShape="1">
          <a:blip r:embed="rId5">
            <a:alphaModFix/>
          </a:blip>
          <a:srcRect b="264" l="0" r="0" t="264"/>
          <a:stretch/>
        </p:blipFill>
        <p:spPr>
          <a:xfrm>
            <a:off x="5551716" y="832242"/>
            <a:ext cx="6108591" cy="34140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4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35"/>
          <p:cNvSpPr txBox="1"/>
          <p:nvPr/>
        </p:nvSpPr>
        <p:spPr>
          <a:xfrm>
            <a:off x="1469293" y="804229"/>
            <a:ext cx="3873575" cy="2114956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Dinâmica de condução: </a:t>
            </a: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caro professor, explore a imagem. Explique a atividade: “Conte e escreva os números. Nós fizemos um para você”. Faça o exemplo com eles. Para ampliar vocabulário, você pode explicar como a sentença matemática é lida em inglês: three plus four equals seven (3 + 4 = 7). Peça aos estudantes que completem as outras expressões e comparem suas respostas com seus colegas. Na correção, você pode ler as sentenças e pedir para que eles mostrem os dedos com os números correspondentes. No slide de correção, há o arquivo de áudio para a conferência das respostas.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                  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               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                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6" name="Google Shape;756;p35"/>
          <p:cNvSpPr txBox="1"/>
          <p:nvPr/>
        </p:nvSpPr>
        <p:spPr>
          <a:xfrm>
            <a:off x="1358015" y="4846400"/>
            <a:ext cx="4126166" cy="6470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pt-BR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Expectativas de respostas</a:t>
            </a:r>
            <a:r>
              <a:rPr b="0" i="0" lang="pt-BR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é esperado que os estudantes respondam: 7, 8, 9, 7.</a:t>
            </a:r>
            <a:endParaRPr b="0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57" name="Google Shape;757;p35"/>
          <p:cNvGrpSpPr/>
          <p:nvPr/>
        </p:nvGrpSpPr>
        <p:grpSpPr>
          <a:xfrm>
            <a:off x="632642" y="4846400"/>
            <a:ext cx="692128" cy="719813"/>
            <a:chOff x="512793" y="3213794"/>
            <a:chExt cx="692308" cy="720000"/>
          </a:xfrm>
        </p:grpSpPr>
        <p:pic>
          <p:nvPicPr>
            <p:cNvPr id="758" name="Google Shape;758;p35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12793" y="3213794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59" name="Google Shape;759;p35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20398" y="3315531"/>
              <a:ext cx="480515" cy="48051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60" name="Google Shape;760;p35"/>
          <p:cNvSpPr txBox="1"/>
          <p:nvPr/>
        </p:nvSpPr>
        <p:spPr>
          <a:xfrm rot="-120000">
            <a:off x="293829" y="203186"/>
            <a:ext cx="1538436" cy="385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550" u="none" cap="none" strike="noStrike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rPr>
              <a:t>SLIDE 17</a:t>
            </a:r>
            <a:endParaRPr b="1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61" name="Google Shape;761;p35"/>
          <p:cNvGrpSpPr/>
          <p:nvPr/>
        </p:nvGrpSpPr>
        <p:grpSpPr>
          <a:xfrm>
            <a:off x="632642" y="836503"/>
            <a:ext cx="692128" cy="719813"/>
            <a:chOff x="512793" y="2412643"/>
            <a:chExt cx="692308" cy="720000"/>
          </a:xfrm>
        </p:grpSpPr>
        <p:pic>
          <p:nvPicPr>
            <p:cNvPr id="762" name="Google Shape;762;p35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63" name="Google Shape;763;p35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764" name="Google Shape;764;p35"/>
          <p:cNvPicPr preferRelativeResize="0"/>
          <p:nvPr/>
        </p:nvPicPr>
        <p:blipFill rotWithShape="1">
          <a:blip r:embed="rId7">
            <a:alphaModFix/>
          </a:blip>
          <a:srcRect b="124" l="0" r="0" t="124"/>
          <a:stretch/>
        </p:blipFill>
        <p:spPr>
          <a:xfrm>
            <a:off x="5551716" y="832242"/>
            <a:ext cx="6108591" cy="3414081"/>
          </a:xfrm>
          <a:prstGeom prst="rect">
            <a:avLst/>
          </a:prstGeom>
          <a:noFill/>
          <a:ln>
            <a:noFill/>
          </a:ln>
        </p:spPr>
      </p:pic>
      <p:sp>
        <p:nvSpPr>
          <p:cNvPr id="765" name="Google Shape;765;p35"/>
          <p:cNvSpPr txBox="1"/>
          <p:nvPr/>
        </p:nvSpPr>
        <p:spPr>
          <a:xfrm>
            <a:off x="1380322" y="5739047"/>
            <a:ext cx="9355810" cy="3147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Aprofundamento: </a:t>
            </a:r>
            <a:r>
              <a:rPr b="0" i="0" lang="pt-BR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caso considere adequado à turma, você pode apresentar o vídeo indicado abaixo: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pt-BR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NOODLE KIDZ. </a:t>
            </a:r>
            <a:r>
              <a:rPr b="1" i="0" lang="pt-BR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Basic Math Addition for Kids. </a:t>
            </a:r>
            <a:r>
              <a:rPr b="0" i="0" lang="pt-BR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Disponível em: </a:t>
            </a:r>
            <a:r>
              <a:rPr b="0" i="0" lang="pt-BR" sz="1600" u="sng" cap="none" strike="noStrike">
                <a:solidFill>
                  <a:srgbClr val="0097A7"/>
                </a:solidFill>
                <a:latin typeface="Arial"/>
                <a:ea typeface="Arial"/>
                <a:cs typeface="Arial"/>
                <a:sym typeface="Arial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</a:t>
            </a:r>
            <a:r>
              <a:rPr b="0" i="0" lang="pt-BR" sz="16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mjlsSYLLOSE</a:t>
            </a:r>
            <a:r>
              <a:rPr b="0" i="0" lang="pt-BR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Acesso em: 25 jul. 2025.</a:t>
            </a:r>
            <a:endParaRPr b="1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66" name="Google Shape;766;p35"/>
          <p:cNvGrpSpPr/>
          <p:nvPr/>
        </p:nvGrpSpPr>
        <p:grpSpPr>
          <a:xfrm>
            <a:off x="5484181" y="4502921"/>
            <a:ext cx="692308" cy="720000"/>
            <a:chOff x="512793" y="4038243"/>
            <a:chExt cx="692308" cy="720000"/>
          </a:xfrm>
        </p:grpSpPr>
        <p:pic>
          <p:nvPicPr>
            <p:cNvPr id="767" name="Google Shape;767;p35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512793" y="40382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68" name="Google Shape;768;p35"/>
            <p:cNvPicPr preferRelativeResize="0"/>
            <p:nvPr/>
          </p:nvPicPr>
          <p:blipFill rotWithShape="1">
            <a:blip r:embed="rId10">
              <a:alphaModFix/>
            </a:blip>
            <a:srcRect b="0" l="0" r="0" t="0"/>
            <a:stretch/>
          </p:blipFill>
          <p:spPr>
            <a:xfrm>
              <a:off x="673801" y="4134378"/>
              <a:ext cx="423984" cy="508781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769" name="Google Shape;769;p35"/>
          <p:cNvGrpSpPr/>
          <p:nvPr/>
        </p:nvGrpSpPr>
        <p:grpSpPr>
          <a:xfrm>
            <a:off x="634322" y="5784874"/>
            <a:ext cx="692308" cy="720000"/>
            <a:chOff x="512793" y="4038243"/>
            <a:chExt cx="692308" cy="720000"/>
          </a:xfrm>
        </p:grpSpPr>
        <p:pic>
          <p:nvPicPr>
            <p:cNvPr id="770" name="Google Shape;770;p35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512793" y="40382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71" name="Google Shape;771;p35"/>
            <p:cNvPicPr preferRelativeResize="0"/>
            <p:nvPr/>
          </p:nvPicPr>
          <p:blipFill rotWithShape="1">
            <a:blip r:embed="rId10">
              <a:alphaModFix/>
            </a:blip>
            <a:srcRect b="0" l="0" r="0" t="0"/>
            <a:stretch/>
          </p:blipFill>
          <p:spPr>
            <a:xfrm>
              <a:off x="673801" y="4134378"/>
              <a:ext cx="423984" cy="50878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72" name="Google Shape;772;p35"/>
          <p:cNvSpPr txBox="1"/>
          <p:nvPr/>
        </p:nvSpPr>
        <p:spPr>
          <a:xfrm>
            <a:off x="6176489" y="4491886"/>
            <a:ext cx="5483818" cy="8617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pt-BR" sz="1000" u="none" cap="none" strike="noStrike">
                <a:solidFill>
                  <a:srgbClr val="38761D"/>
                </a:solidFill>
                <a:latin typeface="Arial"/>
                <a:ea typeface="Arial"/>
                <a:cs typeface="Arial"/>
                <a:sym typeface="Arial"/>
              </a:rPr>
              <a:t>Após a correção, você pode brincar com os estudantes de BINGO. Prepare um saquinho com números de 1 a 10. Na seção de anexos, há uma tabela com quatro espaços. O estudante escreve quatro números de 1 a 10. Você tira os números do saquinho. O estudante que preencher a cartela grita BINGO. OBS.: Na mesma página do livro na seção CUT-OUTS (anexos) há outra tabela para que eles possam brincar entre eles em algum outro momento. </a:t>
            </a:r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6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p36"/>
          <p:cNvSpPr txBox="1"/>
          <p:nvPr/>
        </p:nvSpPr>
        <p:spPr>
          <a:xfrm rot="-120000">
            <a:off x="255028" y="207519"/>
            <a:ext cx="1538436" cy="385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550" u="none" cap="none" strike="noStrike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rPr>
              <a:t>SLIDE 19</a:t>
            </a:r>
            <a:endParaRPr b="1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8" name="Google Shape;778;p36"/>
          <p:cNvSpPr txBox="1"/>
          <p:nvPr/>
        </p:nvSpPr>
        <p:spPr>
          <a:xfrm>
            <a:off x="1469294" y="993692"/>
            <a:ext cx="3754060" cy="1719779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Dinâmica de condução: </a:t>
            </a: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caro professor, explore as imagens. Explique a atividade: “Diga o nome de cada imagem com a ajuda de seu professor. Circule as imagens que começam com o som /s/”. Os estudantes comparam suas respostas com as dos colegas. Na sequência (próximo slide), toque o áudio para verificar a resposta.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Segue o SCRIPT: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SEVEN, SUE, SIX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 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79" name="Google Shape;779;p36"/>
          <p:cNvGrpSpPr/>
          <p:nvPr/>
        </p:nvGrpSpPr>
        <p:grpSpPr>
          <a:xfrm>
            <a:off x="632642" y="1008631"/>
            <a:ext cx="692128" cy="719813"/>
            <a:chOff x="512793" y="2412643"/>
            <a:chExt cx="692308" cy="720000"/>
          </a:xfrm>
        </p:grpSpPr>
        <p:pic>
          <p:nvPicPr>
            <p:cNvPr id="780" name="Google Shape;780;p36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81" name="Google Shape;781;p36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782" name="Google Shape;782;p36"/>
          <p:cNvPicPr preferRelativeResize="0"/>
          <p:nvPr/>
        </p:nvPicPr>
        <p:blipFill rotWithShape="1">
          <a:blip r:embed="rId5">
            <a:alphaModFix/>
          </a:blip>
          <a:srcRect b="145" l="0" r="0" t="145"/>
          <a:stretch/>
        </p:blipFill>
        <p:spPr>
          <a:xfrm>
            <a:off x="5551716" y="832242"/>
            <a:ext cx="6108591" cy="34140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6" name="Shape 7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7" name="Google Shape;787;p37"/>
          <p:cNvSpPr txBox="1"/>
          <p:nvPr>
            <p:ph idx="1" type="body"/>
          </p:nvPr>
        </p:nvSpPr>
        <p:spPr>
          <a:xfrm rot="-120000">
            <a:off x="242502" y="269811"/>
            <a:ext cx="1538436" cy="385763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Grandstander"/>
              <a:buNone/>
            </a:pPr>
            <a:r>
              <a:rPr lang="pt-BR" sz="2550">
                <a:latin typeface="Grandstander"/>
                <a:ea typeface="Grandstander"/>
                <a:cs typeface="Grandstander"/>
                <a:sym typeface="Grandstander"/>
              </a:rPr>
              <a:t>SLIDE 21</a:t>
            </a:r>
            <a:endParaRPr sz="2550"/>
          </a:p>
        </p:txBody>
      </p:sp>
      <p:sp>
        <p:nvSpPr>
          <p:cNvPr id="788" name="Google Shape;788;p37"/>
          <p:cNvSpPr txBox="1"/>
          <p:nvPr/>
        </p:nvSpPr>
        <p:spPr>
          <a:xfrm>
            <a:off x="1469293" y="973378"/>
            <a:ext cx="3849534" cy="1920378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Dinâmica de condução: </a:t>
            </a: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caro professor, explore as imagens. Explique a atividade: “Assista ao vídeo. Sobre o que ele é? Observe e circule a imagem que o representa”. Apresente o vídeo e peça aos estudantes que circulem a imagem correspondente ao vídeo. Eles podem comparar suas respostas antes da correção. </a:t>
            </a:r>
            <a:endParaRPr b="0" i="0" sz="2489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89" name="Google Shape;789;p37"/>
          <p:cNvGrpSpPr/>
          <p:nvPr/>
        </p:nvGrpSpPr>
        <p:grpSpPr>
          <a:xfrm>
            <a:off x="632642" y="1008631"/>
            <a:ext cx="692128" cy="719813"/>
            <a:chOff x="512793" y="2412643"/>
            <a:chExt cx="692308" cy="720000"/>
          </a:xfrm>
        </p:grpSpPr>
        <p:pic>
          <p:nvPicPr>
            <p:cNvPr id="790" name="Google Shape;790;p37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91" name="Google Shape;791;p3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792" name="Google Shape;792;p37"/>
          <p:cNvPicPr preferRelativeResize="0"/>
          <p:nvPr>
            <p:ph idx="2" type="pic"/>
          </p:nvPr>
        </p:nvPicPr>
        <p:blipFill rotWithShape="1">
          <a:blip r:embed="rId5">
            <a:alphaModFix/>
          </a:blip>
          <a:srcRect b="375" l="0" r="0" t="376"/>
          <a:stretch/>
        </p:blipFill>
        <p:spPr>
          <a:xfrm>
            <a:off x="5551716" y="832242"/>
            <a:ext cx="6108591" cy="34140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6" name="Shape 7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" name="Google Shape;797;p38"/>
          <p:cNvSpPr txBox="1"/>
          <p:nvPr>
            <p:ph idx="1" type="body"/>
          </p:nvPr>
        </p:nvSpPr>
        <p:spPr>
          <a:xfrm rot="-120000">
            <a:off x="242502" y="269811"/>
            <a:ext cx="1538436" cy="385763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Grandstander"/>
              <a:buNone/>
            </a:pPr>
            <a:r>
              <a:rPr lang="pt-BR" sz="2550">
                <a:latin typeface="Grandstander"/>
                <a:ea typeface="Grandstander"/>
                <a:cs typeface="Grandstander"/>
                <a:sym typeface="Grandstander"/>
              </a:rPr>
              <a:t>SLIDE 23</a:t>
            </a:r>
            <a:endParaRPr sz="2550"/>
          </a:p>
        </p:txBody>
      </p:sp>
      <p:sp>
        <p:nvSpPr>
          <p:cNvPr id="798" name="Google Shape;798;p38"/>
          <p:cNvSpPr txBox="1"/>
          <p:nvPr/>
        </p:nvSpPr>
        <p:spPr>
          <a:xfrm>
            <a:off x="1469293" y="1008631"/>
            <a:ext cx="3779112" cy="1343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Dinâmica de condução: </a:t>
            </a: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caro professor, explore as imagens. Apresente o vídeo e acompanhe a letra com os estudantes. Repita a canção e peça para que eles cantem. </a:t>
            </a:r>
            <a:endParaRPr/>
          </a:p>
        </p:txBody>
      </p:sp>
      <p:grpSp>
        <p:nvGrpSpPr>
          <p:cNvPr id="799" name="Google Shape;799;p38"/>
          <p:cNvGrpSpPr/>
          <p:nvPr/>
        </p:nvGrpSpPr>
        <p:grpSpPr>
          <a:xfrm>
            <a:off x="632642" y="1008631"/>
            <a:ext cx="692128" cy="719813"/>
            <a:chOff x="512793" y="2412643"/>
            <a:chExt cx="692308" cy="720000"/>
          </a:xfrm>
        </p:grpSpPr>
        <p:pic>
          <p:nvPicPr>
            <p:cNvPr id="800" name="Google Shape;800;p38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01" name="Google Shape;801;p38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802" name="Google Shape;802;p38"/>
          <p:cNvPicPr preferRelativeResize="0"/>
          <p:nvPr>
            <p:ph idx="2" type="pic"/>
          </p:nvPr>
        </p:nvPicPr>
        <p:blipFill rotWithShape="1">
          <a:blip r:embed="rId5">
            <a:alphaModFix/>
          </a:blip>
          <a:srcRect b="264" l="0" r="0" t="264"/>
          <a:stretch/>
        </p:blipFill>
        <p:spPr>
          <a:xfrm>
            <a:off x="5551716" y="832242"/>
            <a:ext cx="6108591" cy="34140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6" name="Shape 8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7" name="Google Shape;807;p39"/>
          <p:cNvSpPr txBox="1"/>
          <p:nvPr/>
        </p:nvSpPr>
        <p:spPr>
          <a:xfrm>
            <a:off x="1423203" y="1008631"/>
            <a:ext cx="4040595" cy="3442952"/>
          </a:xfrm>
          <a:prstGeom prst="rect">
            <a:avLst/>
          </a:prstGeom>
          <a:noFill/>
          <a:ln>
            <a:noFill/>
          </a:ln>
        </p:spPr>
        <p:txBody>
          <a:bodyPr anchorCtr="0" anchor="t" bIns="45675" lIns="91400" spcFirstLastPara="1" rIns="91400" wrap="square" tIns="456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Dinâmica de condução: </a:t>
            </a: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caro professor, explique a atividade: “Escreva, ouça e circule”. Siga os passos abaixo para brincar de BINGO com os estudantes.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1. Os estudantes escolhem quatro números entre 1 e 10 e escrevem na tabela.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 O professor sorteia os números em inglês, enquanto os estudantes marcam os números contidos na sua tabela.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3. O vencedor é quem completar a tabela primeiro. Em caso de empate, o estudante que tirar a pedra maior é o vencedor.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8" name="Google Shape;808;p39"/>
          <p:cNvSpPr txBox="1"/>
          <p:nvPr>
            <p:ph idx="1" type="body"/>
          </p:nvPr>
        </p:nvSpPr>
        <p:spPr>
          <a:xfrm rot="-120000">
            <a:off x="242502" y="269811"/>
            <a:ext cx="1538436" cy="385763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Grandstander"/>
              <a:buNone/>
            </a:pPr>
            <a:r>
              <a:rPr lang="pt-BR" sz="2550">
                <a:latin typeface="Grandstander"/>
                <a:ea typeface="Grandstander"/>
                <a:cs typeface="Grandstander"/>
                <a:sym typeface="Grandstander"/>
              </a:rPr>
              <a:t>SLIDE 25</a:t>
            </a:r>
            <a:endParaRPr sz="2550"/>
          </a:p>
        </p:txBody>
      </p:sp>
      <p:grpSp>
        <p:nvGrpSpPr>
          <p:cNvPr id="809" name="Google Shape;809;p39"/>
          <p:cNvGrpSpPr/>
          <p:nvPr/>
        </p:nvGrpSpPr>
        <p:grpSpPr>
          <a:xfrm>
            <a:off x="632642" y="1008631"/>
            <a:ext cx="692128" cy="719813"/>
            <a:chOff x="512793" y="2412643"/>
            <a:chExt cx="692308" cy="720000"/>
          </a:xfrm>
        </p:grpSpPr>
        <p:pic>
          <p:nvPicPr>
            <p:cNvPr id="810" name="Google Shape;810;p39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11" name="Google Shape;811;p39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812" name="Google Shape;812;p39"/>
          <p:cNvPicPr preferRelativeResize="0"/>
          <p:nvPr>
            <p:ph idx="2" type="pic"/>
          </p:nvPr>
        </p:nvPicPr>
        <p:blipFill rotWithShape="1">
          <a:blip r:embed="rId5">
            <a:alphaModFix/>
          </a:blip>
          <a:srcRect b="314" l="0" r="0" t="315"/>
          <a:stretch/>
        </p:blipFill>
        <p:spPr>
          <a:xfrm>
            <a:off x="5551716" y="832242"/>
            <a:ext cx="6108591" cy="341408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13" name="Google Shape;813;p39"/>
          <p:cNvGrpSpPr/>
          <p:nvPr/>
        </p:nvGrpSpPr>
        <p:grpSpPr>
          <a:xfrm>
            <a:off x="632642" y="5175019"/>
            <a:ext cx="692308" cy="720000"/>
            <a:chOff x="512793" y="4038243"/>
            <a:chExt cx="692308" cy="720000"/>
          </a:xfrm>
        </p:grpSpPr>
        <p:pic>
          <p:nvPicPr>
            <p:cNvPr id="814" name="Google Shape;814;p39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12793" y="40382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15" name="Google Shape;815;p39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673801" y="4134378"/>
              <a:ext cx="423984" cy="50878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816" name="Google Shape;816;p39"/>
          <p:cNvSpPr txBox="1"/>
          <p:nvPr/>
        </p:nvSpPr>
        <p:spPr>
          <a:xfrm>
            <a:off x="1485958" y="5187649"/>
            <a:ext cx="9464970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pt-BR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Após a correção da atividade no slide 17, você pode brincar com os estudantes de BINGO. Prepare um saquinho com números de 1 a 10. Na seção de anexos, há uma tabela com quatro espaços. O estudante escreve quatro números de 1 a 10. Você tira os números do saquinho. O estudante que preencher a cartela grita BINGO. OBS.: Na mesma página do livro na seção CUT-OUTS (anexos) há outra tabela para que eles possam brincar entre eles em algum outro momento. </a:t>
            </a:r>
            <a:endParaRPr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0" name="Shape 82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2026 Template LI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Eduardo Neto</dc:creator>
</cp:coreProperties>
</file>