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8a71b7fec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158a71b7fe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things that stood out" type="tx">
  <p:cSld name="TITLE_AND_BODY">
    <p:bg>
      <p:bgPr>
        <a:solidFill>
          <a:srgbClr val="EF9A9A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215550" y="338675"/>
            <a:ext cx="8712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arlow"/>
                <a:ea typeface="Barlow"/>
                <a:cs typeface="Barlow"/>
                <a:sym typeface="Barlow"/>
              </a:rPr>
              <a:t>What two things stood out to you most from class today?</a:t>
            </a:r>
            <a:endParaRPr sz="24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810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400" y="455275"/>
            <a:ext cx="5374026" cy="537402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9236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2" type="subTitle"/>
          </p:nvPr>
        </p:nvSpPr>
        <p:spPr>
          <a:xfrm>
            <a:off x="5343225" y="2047400"/>
            <a:ext cx="2601600" cy="13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comic strip">
  <p:cSld name="TITLE_AND_BODY_1_1_1_1_1">
    <p:bg>
      <p:bgPr>
        <a:solidFill>
          <a:srgbClr val="A5D6A7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4 selfies to make a comic strip. In the comic strip, use speech bubbles to show what the character did or said.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2259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1"/>
          <p:cNvSpPr/>
          <p:nvPr/>
        </p:nvSpPr>
        <p:spPr>
          <a:xfrm>
            <a:off x="2259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>
            <a:off x="5307625" y="1233000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5307625" y="3119506"/>
            <a:ext cx="2750700" cy="176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speech bubble, go to the “Insert” menu, then “Shapes,” then “Callouts.” After you insert one,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00" name="Google Shape;100;p11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1"/>
          <p:cNvSpPr txBox="1"/>
          <p:nvPr/>
        </p:nvSpPr>
        <p:spPr>
          <a:xfrm>
            <a:off x="2729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2" name="Google Shape;102;p11"/>
          <p:cNvSpPr txBox="1"/>
          <p:nvPr/>
        </p:nvSpPr>
        <p:spPr>
          <a:xfrm>
            <a:off x="2729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3" name="Google Shape;103;p11"/>
          <p:cNvSpPr txBox="1"/>
          <p:nvPr/>
        </p:nvSpPr>
        <p:spPr>
          <a:xfrm>
            <a:off x="5777725" y="18715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4" name="Google Shape;104;p11"/>
          <p:cNvSpPr txBox="1"/>
          <p:nvPr/>
        </p:nvSpPr>
        <p:spPr>
          <a:xfrm>
            <a:off x="5777725" y="3758050"/>
            <a:ext cx="18105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 sz="1000">
                <a:latin typeface="Barlow"/>
                <a:ea typeface="Barlow"/>
                <a:cs typeface="Barlow"/>
                <a:sym typeface="Barlow"/>
              </a:rPr>
            </a:br>
            <a:r>
              <a:rPr lang="en" sz="1000">
                <a:latin typeface="Barlow"/>
                <a:ea typeface="Barlow"/>
                <a:cs typeface="Barlow"/>
                <a:sym typeface="Barlow"/>
              </a:rPr>
              <a:t>image here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think differently">
  <p:cSld name="TITLE_AND_BODY_1_1_1_1_1_1">
    <p:bg>
      <p:bgPr>
        <a:solidFill>
          <a:srgbClr val="C5E1A5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2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Based on what you learned today, how does it change what you think? What will you do differently now?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8" name="Google Shape;108;p12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2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 after class today">
  <p:cSld name="TITLE_AND_BODY_1_1_1_1_1_1_1">
    <p:bg>
      <p:bgPr>
        <a:solidFill>
          <a:srgbClr val="E6EE9C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3" name="Google Shape;113;p13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questions do you have after class today?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well you understand">
  <p:cSld name="TITLE_AND_BODY_1_1_1_1_1_1_1_1">
    <p:bg>
      <p:bgPr>
        <a:solidFill>
          <a:srgbClr val="FFF59D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14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well did you understand what we did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22" name="Google Shape;122;p14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14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4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4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4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4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8" name="Google Shape;128;p14"/>
          <p:cNvSpPr txBox="1"/>
          <p:nvPr/>
        </p:nvSpPr>
        <p:spPr>
          <a:xfrm>
            <a:off x="1447794" y="1913694"/>
            <a:ext cx="1084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I’m completely lost, or I understand very little.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29" name="Google Shape;129;p14"/>
          <p:cNvSpPr txBox="1"/>
          <p:nvPr/>
        </p:nvSpPr>
        <p:spPr>
          <a:xfrm>
            <a:off x="7599549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and can even think of ways to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0" name="Google Shape;130;p14"/>
          <p:cNvSpPr txBox="1"/>
          <p:nvPr/>
        </p:nvSpPr>
        <p:spPr>
          <a:xfrm>
            <a:off x="57400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everything but don’t know how I can use it.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1" name="Google Shape;131;p14"/>
          <p:cNvSpPr txBox="1"/>
          <p:nvPr/>
        </p:nvSpPr>
        <p:spPr>
          <a:xfrm>
            <a:off x="3301665" y="1913700"/>
            <a:ext cx="11502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understand some but am confused about some.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2" name="Google Shape;132;p14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you're confused about">
  <p:cSld name="TITLE_AND_BODY_1_1_1_1_1_1_1_1_1">
    <p:bg>
      <p:bgPr>
        <a:solidFill>
          <a:srgbClr val="FFE082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are you most confused about?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38" name="Google Shape;138;p15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0" name="Google Shape;140;p15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1" name="Google Shape;141;p15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?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hard you worked today">
  <p:cSld name="TITLE_AND_BODY_1_1_1_1_1_1_1_1_1_1">
    <p:bg>
      <p:bgPr>
        <a:solidFill>
          <a:srgbClr val="FFCC80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hard did you work today? Put a circle on the scale below. Then, describe why you feel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45" name="Google Shape;145;p16"/>
          <p:cNvSpPr txBox="1"/>
          <p:nvPr/>
        </p:nvSpPr>
        <p:spPr>
          <a:xfrm>
            <a:off x="199950" y="1167040"/>
            <a:ext cx="951300" cy="31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 circle, go to the “Insert” menu, then “Shapes,” then choose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Click and drag to draw the circle. 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Then, drag the circle onto the scale to show your understanding.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146" name="Google Shape;146;p16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7" name="Google Shape;147;p16"/>
          <p:cNvCxnSpPr/>
          <p:nvPr/>
        </p:nvCxnSpPr>
        <p:spPr>
          <a:xfrm>
            <a:off x="1575150" y="1769475"/>
            <a:ext cx="7037100" cy="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16"/>
          <p:cNvCxnSpPr/>
          <p:nvPr/>
        </p:nvCxnSpPr>
        <p:spPr>
          <a:xfrm rot="10800000">
            <a:off x="1589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16"/>
          <p:cNvCxnSpPr/>
          <p:nvPr/>
        </p:nvCxnSpPr>
        <p:spPr>
          <a:xfrm rot="10800000">
            <a:off x="8600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16"/>
          <p:cNvCxnSpPr/>
          <p:nvPr/>
        </p:nvCxnSpPr>
        <p:spPr>
          <a:xfrm rot="10800000">
            <a:off x="38759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6"/>
          <p:cNvCxnSpPr/>
          <p:nvPr/>
        </p:nvCxnSpPr>
        <p:spPr>
          <a:xfrm rot="10800000">
            <a:off x="6314381" y="1585416"/>
            <a:ext cx="0" cy="387600"/>
          </a:xfrm>
          <a:prstGeom prst="straightConnector1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2" name="Google Shape;152;p16"/>
          <p:cNvSpPr txBox="1"/>
          <p:nvPr/>
        </p:nvSpPr>
        <p:spPr>
          <a:xfrm>
            <a:off x="1447794" y="1913694"/>
            <a:ext cx="1084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didn’t work hard at all.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3" name="Google Shape;153;p16"/>
          <p:cNvSpPr txBox="1"/>
          <p:nvPr/>
        </p:nvSpPr>
        <p:spPr>
          <a:xfrm>
            <a:off x="7599549" y="1913700"/>
            <a:ext cx="11502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 as hard as I could.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7400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worked, but I could have worked harder.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5" name="Google Shape;155;p16"/>
          <p:cNvSpPr txBox="1"/>
          <p:nvPr/>
        </p:nvSpPr>
        <p:spPr>
          <a:xfrm>
            <a:off x="3301665" y="1913700"/>
            <a:ext cx="1150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I put forth some effort, but not much.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1528550" y="2751375"/>
            <a:ext cx="7083900" cy="2045700"/>
          </a:xfrm>
          <a:prstGeom prst="roundRect">
            <a:avLst>
              <a:gd fmla="val 827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 txBox="1"/>
          <p:nvPr>
            <p:ph idx="1" type="subTitle"/>
          </p:nvPr>
        </p:nvSpPr>
        <p:spPr>
          <a:xfrm>
            <a:off x="1620660" y="2815875"/>
            <a:ext cx="6882600" cy="191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you could've learned better">
  <p:cSld name="TITLE_AND_BODY_1_1_1_1_1_1_1_1_1_1_1">
    <p:bg>
      <p:bgPr>
        <a:solidFill>
          <a:srgbClr val="FFAB9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0" name="Google Shape;160;p1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you have done today to help yourself learn better?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1" name="Google Shape;161;p17"/>
          <p:cNvSpPr/>
          <p:nvPr/>
        </p:nvSpPr>
        <p:spPr>
          <a:xfrm>
            <a:off x="296625" y="1231475"/>
            <a:ext cx="8520900" cy="3545100"/>
          </a:xfrm>
          <a:prstGeom prst="cloudCallout">
            <a:avLst>
              <a:gd fmla="val -45828" name="adj1"/>
              <a:gd fmla="val 503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7"/>
          <p:cNvSpPr txBox="1"/>
          <p:nvPr>
            <p:ph idx="1" type="subTitle"/>
          </p:nvPr>
        </p:nvSpPr>
        <p:spPr>
          <a:xfrm>
            <a:off x="1644025" y="1934075"/>
            <a:ext cx="57816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teacher can help">
  <p:cSld name="TITLE_AND_BODY_1_1_1_1_1_1_1_1_1_1_1_1">
    <p:bg>
      <p:bgPr>
        <a:solidFill>
          <a:srgbClr val="BCAAA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could I (the teacher) do differently to help you learn?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5" name="Google Shape;165;p18"/>
          <p:cNvSpPr/>
          <p:nvPr/>
        </p:nvSpPr>
        <p:spPr>
          <a:xfrm>
            <a:off x="577800" y="1416225"/>
            <a:ext cx="7988400" cy="2986500"/>
          </a:xfrm>
          <a:prstGeom prst="roundRect">
            <a:avLst>
              <a:gd fmla="val 6458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220466" y="10503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954425" y="1564924"/>
            <a:ext cx="7209600" cy="265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18"/>
          <p:cNvSpPr/>
          <p:nvPr/>
        </p:nvSpPr>
        <p:spPr>
          <a:xfrm>
            <a:off x="220475" y="4043506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69" name="Google Shape;169;p18"/>
          <p:cNvSpPr/>
          <p:nvPr/>
        </p:nvSpPr>
        <p:spPr>
          <a:xfrm>
            <a:off x="8207100" y="40435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70" name="Google Shape;170;p18"/>
          <p:cNvSpPr/>
          <p:nvPr/>
        </p:nvSpPr>
        <p:spPr>
          <a:xfrm>
            <a:off x="8207103" y="105031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1" name="Google Shape;17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3037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4043500"/>
            <a:ext cx="723600" cy="72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07112" y="1050300"/>
            <a:ext cx="723600" cy="72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ree or disagree">
  <p:cSld name="TITLE_AND_BODY_1_1_1_1_1_1_1_1_1_1_1_1_1">
    <p:bg>
      <p:bgPr>
        <a:solidFill>
          <a:srgbClr val="EEEEEE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9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9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you agree or disagree with the topic today? Describe why.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78" name="Google Shape;17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9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big win">
  <p:cSld name="TITLE_AND_BODY_1_1_1_1_1_1_1_1_1_1_1_1_1_1">
    <p:bg>
      <p:bgPr>
        <a:solidFill>
          <a:srgbClr val="B0BEC5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2" name="Google Shape;182;p20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a big win you had in this class or another class this week?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3" name="Google Shape;18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0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0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eople we learned about">
  <p:cSld name="TITLE_AND_BODY_2">
    <p:bg>
      <p:bgPr>
        <a:solidFill>
          <a:srgbClr val="F48FB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Write names of as many people you learned about today as you can.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978875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2341702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6563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654935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63307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71679" y="3704528"/>
            <a:ext cx="1825759" cy="1369321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 txBox="1"/>
          <p:nvPr>
            <p:ph idx="1" type="subTitle"/>
          </p:nvPr>
        </p:nvSpPr>
        <p:spPr>
          <a:xfrm>
            <a:off x="7851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2" type="subTitle"/>
          </p:nvPr>
        </p:nvSpPr>
        <p:spPr>
          <a:xfrm>
            <a:off x="2766300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3" type="subTitle"/>
          </p:nvPr>
        </p:nvSpPr>
        <p:spPr>
          <a:xfrm>
            <a:off x="48083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4" type="subTitle"/>
          </p:nvPr>
        </p:nvSpPr>
        <p:spPr>
          <a:xfrm>
            <a:off x="6789506" y="14162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"/>
          <p:cNvSpPr txBox="1"/>
          <p:nvPr>
            <p:ph idx="5" type="subTitle"/>
          </p:nvPr>
        </p:nvSpPr>
        <p:spPr>
          <a:xfrm>
            <a:off x="7851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"/>
          <p:cNvSpPr txBox="1"/>
          <p:nvPr>
            <p:ph idx="6" type="subTitle"/>
          </p:nvPr>
        </p:nvSpPr>
        <p:spPr>
          <a:xfrm>
            <a:off x="2766300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3"/>
          <p:cNvSpPr txBox="1"/>
          <p:nvPr>
            <p:ph idx="7" type="subTitle"/>
          </p:nvPr>
        </p:nvSpPr>
        <p:spPr>
          <a:xfrm>
            <a:off x="48083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8" type="subTitle"/>
          </p:nvPr>
        </p:nvSpPr>
        <p:spPr>
          <a:xfrm>
            <a:off x="6789506" y="27878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9" type="subTitle"/>
          </p:nvPr>
        </p:nvSpPr>
        <p:spPr>
          <a:xfrm>
            <a:off x="7851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3" type="subTitle"/>
          </p:nvPr>
        </p:nvSpPr>
        <p:spPr>
          <a:xfrm>
            <a:off x="2766300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4" type="subTitle"/>
          </p:nvPr>
        </p:nvSpPr>
        <p:spPr>
          <a:xfrm>
            <a:off x="48083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5" type="subTitle"/>
          </p:nvPr>
        </p:nvSpPr>
        <p:spPr>
          <a:xfrm>
            <a:off x="6789506" y="4159444"/>
            <a:ext cx="16011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ow are you doing?">
  <p:cSld name="TITLE_AND_BODY_1_1_1_1_1_1_1_1_1_1_1_1_1_1_1">
    <p:bg>
      <p:bgPr>
        <a:solidFill>
          <a:srgbClr val="8E9C89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21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How are you doing?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89" name="Google Shape;1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1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1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 quote and what I thought">
  <p:cSld name="TITLE_AND_BODY_2_1">
    <p:bg>
      <p:bgPr>
        <a:solidFill>
          <a:srgbClr val="CE93D8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>
            <a:off x="215550" y="246300"/>
            <a:ext cx="3863700" cy="3907800"/>
          </a:xfrm>
          <a:prstGeom prst="wedgeRoundRectCallout">
            <a:avLst>
              <a:gd fmla="val -44656" name="adj1"/>
              <a:gd fmla="val 6487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492600" y="461050"/>
            <a:ext cx="33096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What’s something someone said that really made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6" name="Google Shape;46;p4"/>
          <p:cNvSpPr txBox="1"/>
          <p:nvPr/>
        </p:nvSpPr>
        <p:spPr>
          <a:xfrm>
            <a:off x="6419275" y="3615275"/>
            <a:ext cx="23985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What did it make you think?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418050" y="184725"/>
            <a:ext cx="4399500" cy="3325200"/>
          </a:xfrm>
          <a:prstGeom prst="cloudCallout">
            <a:avLst>
              <a:gd fmla="val -34254" name="adj1"/>
              <a:gd fmla="val 82403" name="adj2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 txBox="1"/>
          <p:nvPr>
            <p:ph idx="1" type="subTitle"/>
          </p:nvPr>
        </p:nvSpPr>
        <p:spPr>
          <a:xfrm>
            <a:off x="492600" y="169332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2" type="subTitle"/>
          </p:nvPr>
        </p:nvSpPr>
        <p:spPr>
          <a:xfrm>
            <a:off x="5070450" y="853575"/>
            <a:ext cx="3402000" cy="213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ize in four steps">
  <p:cSld name="TITLE_AND_BODY_2_1_1">
    <p:bg>
      <p:bgPr>
        <a:solidFill>
          <a:srgbClr val="B39DDB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8472458" y="48918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3610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Summarize what you learned today in just four steps.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4780650" y="1293850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3610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4780650" y="3322625"/>
            <a:ext cx="4002300" cy="1521000"/>
          </a:xfrm>
          <a:prstGeom prst="roundRect">
            <a:avLst>
              <a:gd fmla="val 16667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1693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436525" y="953650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2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1693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3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436525" y="2965638"/>
            <a:ext cx="723600" cy="7236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4</a:t>
            </a:r>
            <a:endParaRPr b="1" sz="2800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61" name="Google Shape;61;p5"/>
          <p:cNvSpPr txBox="1"/>
          <p:nvPr>
            <p:ph idx="1" type="subTitle"/>
          </p:nvPr>
        </p:nvSpPr>
        <p:spPr>
          <a:xfrm>
            <a:off x="9544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subTitle"/>
          </p:nvPr>
        </p:nvSpPr>
        <p:spPr>
          <a:xfrm>
            <a:off x="5374025" y="1416232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3" type="subTitle"/>
          </p:nvPr>
        </p:nvSpPr>
        <p:spPr>
          <a:xfrm>
            <a:off x="9544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4" type="subTitle"/>
          </p:nvPr>
        </p:nvSpPr>
        <p:spPr>
          <a:xfrm>
            <a:off x="5374025" y="3442844"/>
            <a:ext cx="3217200" cy="12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cribe to a young child">
  <p:cSld name="TITLE_AND_BODY_2_1_1_1">
    <p:bg>
      <p:bgPr>
        <a:solidFill>
          <a:srgbClr val="9FA8DA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6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If you had to describe what you learned today very simply to a young child, how would you describe it?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68" name="Google Shape;6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413075" y="3091975"/>
            <a:ext cx="2327676" cy="23276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6"/>
          <p:cNvSpPr/>
          <p:nvPr/>
        </p:nvSpPr>
        <p:spPr>
          <a:xfrm>
            <a:off x="327300" y="1288750"/>
            <a:ext cx="6331500" cy="3017400"/>
          </a:xfrm>
          <a:prstGeom prst="wedgeRoundRectCallout">
            <a:avLst>
              <a:gd fmla="val -47738" name="adj1"/>
              <a:gd fmla="val 64234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6"/>
          <p:cNvSpPr txBox="1"/>
          <p:nvPr>
            <p:ph idx="1" type="subTitle"/>
          </p:nvPr>
        </p:nvSpPr>
        <p:spPr>
          <a:xfrm>
            <a:off x="439800" y="1462625"/>
            <a:ext cx="6065400" cy="272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sign a t-shirt">
  <p:cSld name="TITLE_AND_BODY_1">
    <p:bg>
      <p:bgPr>
        <a:solidFill>
          <a:srgbClr val="90CAF9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7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4" name="Google Shape;7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 a brain dump">
  <p:cSld name="TITLE_AND_BODY_1_1">
    <p:bg>
      <p:bgPr>
        <a:solidFill>
          <a:srgbClr val="81D4FA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255700" y="1008400"/>
            <a:ext cx="8672700" cy="3890700"/>
          </a:xfrm>
          <a:prstGeom prst="roundRect">
            <a:avLst>
              <a:gd fmla="val 5595" name="adj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8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Do a brain dump! Recall everything you can from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976" y="1008388"/>
            <a:ext cx="1709124" cy="17091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 txBox="1"/>
          <p:nvPr>
            <p:ph idx="1" type="subTitle"/>
          </p:nvPr>
        </p:nvSpPr>
        <p:spPr>
          <a:xfrm>
            <a:off x="1585375" y="1196700"/>
            <a:ext cx="7190400" cy="35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lfie and describe">
  <p:cSld name="TITLE_AND_BODY_1_1_1">
    <p:bg>
      <p:bgPr>
        <a:solidFill>
          <a:srgbClr val="80DEEA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9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Snap a selfie with your reaction to something you learned. Then, describe why you reacted that way.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3" name="Google Shape;83;p9"/>
          <p:cNvSpPr/>
          <p:nvPr/>
        </p:nvSpPr>
        <p:spPr>
          <a:xfrm>
            <a:off x="1339900" y="1370575"/>
            <a:ext cx="4746000" cy="3292800"/>
          </a:xfrm>
          <a:prstGeom prst="rect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9"/>
          <p:cNvSpPr txBox="1"/>
          <p:nvPr/>
        </p:nvSpPr>
        <p:spPr>
          <a:xfrm>
            <a:off x="2956000" y="2709175"/>
            <a:ext cx="1513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Insert your photo in this box.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5" name="Google Shape;85;p9"/>
          <p:cNvSpPr txBox="1"/>
          <p:nvPr/>
        </p:nvSpPr>
        <p:spPr>
          <a:xfrm>
            <a:off x="199950" y="1350125"/>
            <a:ext cx="9513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snap a selfie, go to the “Insert” menu, then click “Image,” then “Camera.”  Click the camera icon to take a picture. Click the picture you want to use,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86" name="Google Shape;86;p9"/>
          <p:cNvSpPr/>
          <p:nvPr/>
        </p:nvSpPr>
        <p:spPr>
          <a:xfrm>
            <a:off x="6259650" y="1298975"/>
            <a:ext cx="2761500" cy="2904900"/>
          </a:xfrm>
          <a:prstGeom prst="wedgeRoundRectCallout">
            <a:avLst>
              <a:gd fmla="val -49630" name="adj1"/>
              <a:gd fmla="val 61617" name="adj2"/>
              <a:gd fmla="val 0" name="adj3"/>
            </a:avLst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9"/>
          <p:cNvSpPr txBox="1"/>
          <p:nvPr>
            <p:ph idx="1" type="subTitle"/>
          </p:nvPr>
        </p:nvSpPr>
        <p:spPr>
          <a:xfrm>
            <a:off x="6453975" y="1524000"/>
            <a:ext cx="2393400" cy="24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bel a picture">
  <p:cSld name="TITLE_AND_BODY_1_1_1_1">
    <p:bg>
      <p:bgPr>
        <a:solidFill>
          <a:srgbClr val="80CBC4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 txBox="1"/>
          <p:nvPr/>
        </p:nvSpPr>
        <p:spPr>
          <a:xfrm>
            <a:off x="215550" y="338675"/>
            <a:ext cx="871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Find a picture from today’s lesson. Then, draw arrow shapes on it to label the important parts.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0" name="Google Shape;90;p10"/>
          <p:cNvSpPr txBox="1"/>
          <p:nvPr/>
        </p:nvSpPr>
        <p:spPr>
          <a:xfrm>
            <a:off x="4352050" y="2669550"/>
            <a:ext cx="181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"/>
                <a:ea typeface="Barlow"/>
                <a:cs typeface="Barlow"/>
                <a:sym typeface="Barlow"/>
              </a:rPr>
              <a:t>Drop your</a:t>
            </a:r>
            <a:br>
              <a:rPr lang="en">
                <a:latin typeface="Barlow"/>
                <a:ea typeface="Barlow"/>
                <a:cs typeface="Barlow"/>
                <a:sym typeface="Barlow"/>
              </a:rPr>
            </a:br>
            <a:r>
              <a:rPr lang="en">
                <a:latin typeface="Barlow"/>
                <a:ea typeface="Barlow"/>
                <a:cs typeface="Barlow"/>
                <a:sym typeface="Barlow"/>
              </a:rPr>
              <a:t>image here</a:t>
            </a:r>
            <a:endParaRPr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91" name="Google Shape;91;p10"/>
          <p:cNvSpPr txBox="1"/>
          <p:nvPr/>
        </p:nvSpPr>
        <p:spPr>
          <a:xfrm>
            <a:off x="199950" y="1167040"/>
            <a:ext cx="9513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image, go to the “Insert” menu, then “Image,” then “Search the web.” Find an image. Click it, then click “Insert.”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Barlow"/>
                <a:ea typeface="Barlow"/>
                <a:cs typeface="Barlow"/>
                <a:sym typeface="Barlow"/>
              </a:rPr>
              <a:t>To insert an arrow shape, go to the “Insert” menu, then “Shapes,” then “Arrows.” After you insert an arrow, you can double-click it to add text.</a:t>
            </a:r>
            <a:endParaRPr sz="1000">
              <a:latin typeface="Barlow"/>
              <a:ea typeface="Barlow"/>
              <a:cs typeface="Barlow"/>
              <a:sym typeface="Barlow"/>
            </a:endParaRPr>
          </a:p>
        </p:txBody>
      </p:sp>
      <p:cxnSp>
        <p:nvCxnSpPr>
          <p:cNvPr id="92" name="Google Shape;92;p10"/>
          <p:cNvCxnSpPr/>
          <p:nvPr/>
        </p:nvCxnSpPr>
        <p:spPr>
          <a:xfrm>
            <a:off x="1339900" y="1247850"/>
            <a:ext cx="0" cy="367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rlow"/>
              <a:buNone/>
              <a:defRPr sz="2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"/>
              <a:buChar char="●"/>
              <a:defRPr sz="1800"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●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○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"/>
              <a:buChar char="■"/>
              <a:defRPr>
                <a:solidFill>
                  <a:schemeClr val="dk2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0CAF9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/>
          <p:nvPr/>
        </p:nvSpPr>
        <p:spPr>
          <a:xfrm>
            <a:off x="215550" y="338675"/>
            <a:ext cx="87129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latin typeface="Barlow"/>
                <a:ea typeface="Barlow"/>
                <a:cs typeface="Barlow"/>
                <a:sym typeface="Barlow"/>
              </a:rPr>
              <a:t>Design a t-shirt that represents something you learned today.</a:t>
            </a:r>
            <a:endParaRPr sz="2300">
              <a:latin typeface="Barlow"/>
              <a:ea typeface="Barlow"/>
              <a:cs typeface="Barlow"/>
              <a:sym typeface="Barlow"/>
            </a:endParaRPr>
          </a:p>
        </p:txBody>
      </p:sp>
      <p:pic>
        <p:nvPicPr>
          <p:cNvPr id="198" name="Google Shape;19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7975" y="-185225"/>
            <a:ext cx="6188049" cy="6188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