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d027c7e02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d027c7e02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3"/>
          <p:cNvGrpSpPr/>
          <p:nvPr/>
        </p:nvGrpSpPr>
        <p:grpSpPr>
          <a:xfrm>
            <a:off x="1065123" y="1030976"/>
            <a:ext cx="1569047" cy="1010614"/>
            <a:chOff x="3676650" y="2188749"/>
            <a:chExt cx="835533" cy="538162"/>
          </a:xfrm>
        </p:grpSpPr>
        <p:grpSp>
          <p:nvGrpSpPr>
            <p:cNvPr id="14" name="Google Shape;14;p3"/>
            <p:cNvGrpSpPr/>
            <p:nvPr/>
          </p:nvGrpSpPr>
          <p:grpSpPr>
            <a:xfrm>
              <a:off x="3676650" y="2188749"/>
              <a:ext cx="835533" cy="538162"/>
              <a:chOff x="3676650" y="2188749"/>
              <a:chExt cx="835533" cy="538162"/>
            </a:xfrm>
          </p:grpSpPr>
          <p:sp>
            <p:nvSpPr>
              <p:cNvPr id="15" name="Google Shape;15;p3"/>
              <p:cNvSpPr/>
              <p:nvPr/>
            </p:nvSpPr>
            <p:spPr>
              <a:xfrm>
                <a:off x="3686175" y="2198274"/>
                <a:ext cx="816483" cy="519112"/>
              </a:xfrm>
              <a:custGeom>
                <a:rect b="b" l="l" r="r" t="t"/>
                <a:pathLst>
                  <a:path extrusionOk="0" h="519112" w="816483">
                    <a:moveTo>
                      <a:pt x="9525" y="519113"/>
                    </a:moveTo>
                    <a:cubicBezTo>
                      <a:pt x="4286" y="519113"/>
                      <a:pt x="0" y="514826"/>
                      <a:pt x="0" y="509588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806958" y="0"/>
                    </a:lnTo>
                    <a:cubicBezTo>
                      <a:pt x="812197" y="0"/>
                      <a:pt x="816483" y="4286"/>
                      <a:pt x="816483" y="9525"/>
                    </a:cubicBezTo>
                    <a:lnTo>
                      <a:pt x="816483" y="509588"/>
                    </a:lnTo>
                    <a:cubicBezTo>
                      <a:pt x="816483" y="514826"/>
                      <a:pt x="812197" y="519113"/>
                      <a:pt x="806958" y="519113"/>
                    </a:cubicBezTo>
                    <a:lnTo>
                      <a:pt x="9525" y="519113"/>
                    </a:lnTo>
                    <a:close/>
                  </a:path>
                </a:pathLst>
              </a:custGeom>
              <a:solidFill>
                <a:srgbClr val="E2E6E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" name="Google Shape;16;p3"/>
              <p:cNvSpPr/>
              <p:nvPr/>
            </p:nvSpPr>
            <p:spPr>
              <a:xfrm>
                <a:off x="3676650" y="2188749"/>
                <a:ext cx="835533" cy="538162"/>
              </a:xfrm>
              <a:custGeom>
                <a:rect b="b" l="l" r="r" t="t"/>
                <a:pathLst>
                  <a:path extrusionOk="0" h="538162" w="835533">
                    <a:moveTo>
                      <a:pt x="816483" y="19050"/>
                    </a:moveTo>
                    <a:lnTo>
                      <a:pt x="816483" y="519113"/>
                    </a:lnTo>
                    <a:lnTo>
                      <a:pt x="19050" y="519113"/>
                    </a:lnTo>
                    <a:lnTo>
                      <a:pt x="19050" y="19050"/>
                    </a:lnTo>
                    <a:lnTo>
                      <a:pt x="816483" y="19050"/>
                    </a:lnTo>
                    <a:moveTo>
                      <a:pt x="816483" y="0"/>
                    </a:moveTo>
                    <a:lnTo>
                      <a:pt x="19050" y="0"/>
                    </a:lnTo>
                    <a:cubicBezTo>
                      <a:pt x="8573" y="0"/>
                      <a:pt x="0" y="8572"/>
                      <a:pt x="0" y="19050"/>
                    </a:cubicBezTo>
                    <a:lnTo>
                      <a:pt x="0" y="519113"/>
                    </a:lnTo>
                    <a:cubicBezTo>
                      <a:pt x="0" y="529590"/>
                      <a:pt x="8573" y="538163"/>
                      <a:pt x="19050" y="538163"/>
                    </a:cubicBezTo>
                    <a:lnTo>
                      <a:pt x="816483" y="538163"/>
                    </a:lnTo>
                    <a:cubicBezTo>
                      <a:pt x="826961" y="538163"/>
                      <a:pt x="835533" y="529590"/>
                      <a:pt x="835533" y="519113"/>
                    </a:cubicBezTo>
                    <a:lnTo>
                      <a:pt x="835533" y="19050"/>
                    </a:lnTo>
                    <a:cubicBezTo>
                      <a:pt x="835533" y="8572"/>
                      <a:pt x="826961" y="0"/>
                      <a:pt x="816483" y="0"/>
                    </a:cubicBezTo>
                    <a:lnTo>
                      <a:pt x="816483" y="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" name="Google Shape;17;p3"/>
            <p:cNvSpPr/>
            <p:nvPr/>
          </p:nvSpPr>
          <p:spPr>
            <a:xfrm>
              <a:off x="3695700" y="2514123"/>
              <a:ext cx="797433" cy="40576"/>
            </a:xfrm>
            <a:custGeom>
              <a:rect b="b" l="l" r="r" t="t"/>
              <a:pathLst>
                <a:path extrusionOk="0" h="40576" w="797433">
                  <a:moveTo>
                    <a:pt x="0" y="0"/>
                  </a:moveTo>
                  <a:lnTo>
                    <a:pt x="797433" y="0"/>
                  </a:lnTo>
                  <a:lnTo>
                    <a:pt x="797433" y="40576"/>
                  </a:lnTo>
                  <a:lnTo>
                    <a:pt x="0" y="40576"/>
                  </a:lnTo>
                  <a:close/>
                </a:path>
              </a:pathLst>
            </a:custGeom>
            <a:solidFill>
              <a:srgbClr val="F0646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3"/>
            <p:cNvSpPr/>
            <p:nvPr/>
          </p:nvSpPr>
          <p:spPr>
            <a:xfrm>
              <a:off x="3695700" y="2590800"/>
              <a:ext cx="797433" cy="40576"/>
            </a:xfrm>
            <a:custGeom>
              <a:rect b="b" l="l" r="r" t="t"/>
              <a:pathLst>
                <a:path extrusionOk="0" h="40576" w="797433">
                  <a:moveTo>
                    <a:pt x="0" y="0"/>
                  </a:moveTo>
                  <a:lnTo>
                    <a:pt x="797433" y="0"/>
                  </a:lnTo>
                  <a:lnTo>
                    <a:pt x="797433" y="40577"/>
                  </a:lnTo>
                  <a:lnTo>
                    <a:pt x="0" y="40577"/>
                  </a:lnTo>
                  <a:close/>
                </a:path>
              </a:pathLst>
            </a:custGeom>
            <a:solidFill>
              <a:srgbClr val="F0646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9;p3"/>
            <p:cNvSpPr/>
            <p:nvPr/>
          </p:nvSpPr>
          <p:spPr>
            <a:xfrm>
              <a:off x="3695700" y="2667381"/>
              <a:ext cx="797433" cy="40576"/>
            </a:xfrm>
            <a:custGeom>
              <a:rect b="b" l="l" r="r" t="t"/>
              <a:pathLst>
                <a:path extrusionOk="0" h="40576" w="797433">
                  <a:moveTo>
                    <a:pt x="0" y="0"/>
                  </a:moveTo>
                  <a:lnTo>
                    <a:pt x="797433" y="0"/>
                  </a:lnTo>
                  <a:lnTo>
                    <a:pt x="797433" y="40577"/>
                  </a:lnTo>
                  <a:lnTo>
                    <a:pt x="0" y="40577"/>
                  </a:lnTo>
                  <a:close/>
                </a:path>
              </a:pathLst>
            </a:custGeom>
            <a:solidFill>
              <a:srgbClr val="F0646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3695700" y="2207799"/>
              <a:ext cx="797433" cy="40576"/>
            </a:xfrm>
            <a:custGeom>
              <a:rect b="b" l="l" r="r" t="t"/>
              <a:pathLst>
                <a:path extrusionOk="0" h="40576" w="797433">
                  <a:moveTo>
                    <a:pt x="0" y="0"/>
                  </a:moveTo>
                  <a:lnTo>
                    <a:pt x="797433" y="0"/>
                  </a:lnTo>
                  <a:lnTo>
                    <a:pt x="797433" y="40577"/>
                  </a:lnTo>
                  <a:lnTo>
                    <a:pt x="0" y="40577"/>
                  </a:lnTo>
                  <a:close/>
                </a:path>
              </a:pathLst>
            </a:custGeom>
            <a:solidFill>
              <a:srgbClr val="F0646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21;p3"/>
            <p:cNvSpPr/>
            <p:nvPr/>
          </p:nvSpPr>
          <p:spPr>
            <a:xfrm>
              <a:off x="3695700" y="2284380"/>
              <a:ext cx="797433" cy="40576"/>
            </a:xfrm>
            <a:custGeom>
              <a:rect b="b" l="l" r="r" t="t"/>
              <a:pathLst>
                <a:path extrusionOk="0" h="40576" w="797433">
                  <a:moveTo>
                    <a:pt x="0" y="0"/>
                  </a:moveTo>
                  <a:lnTo>
                    <a:pt x="797433" y="0"/>
                  </a:lnTo>
                  <a:lnTo>
                    <a:pt x="797433" y="40577"/>
                  </a:lnTo>
                  <a:lnTo>
                    <a:pt x="0" y="40577"/>
                  </a:lnTo>
                  <a:close/>
                </a:path>
              </a:pathLst>
            </a:custGeom>
            <a:solidFill>
              <a:srgbClr val="F0646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22;p3"/>
            <p:cNvSpPr/>
            <p:nvPr/>
          </p:nvSpPr>
          <p:spPr>
            <a:xfrm>
              <a:off x="3695700" y="2360961"/>
              <a:ext cx="797433" cy="40576"/>
            </a:xfrm>
            <a:custGeom>
              <a:rect b="b" l="l" r="r" t="t"/>
              <a:pathLst>
                <a:path extrusionOk="0" h="40576" w="797433">
                  <a:moveTo>
                    <a:pt x="0" y="0"/>
                  </a:moveTo>
                  <a:lnTo>
                    <a:pt x="797433" y="0"/>
                  </a:lnTo>
                  <a:lnTo>
                    <a:pt x="797433" y="40576"/>
                  </a:lnTo>
                  <a:lnTo>
                    <a:pt x="0" y="40576"/>
                  </a:lnTo>
                  <a:close/>
                </a:path>
              </a:pathLst>
            </a:custGeom>
            <a:solidFill>
              <a:srgbClr val="F0646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3695700" y="2437542"/>
              <a:ext cx="797433" cy="40576"/>
            </a:xfrm>
            <a:custGeom>
              <a:rect b="b" l="l" r="r" t="t"/>
              <a:pathLst>
                <a:path extrusionOk="0" h="40576" w="797433">
                  <a:moveTo>
                    <a:pt x="0" y="0"/>
                  </a:moveTo>
                  <a:lnTo>
                    <a:pt x="797433" y="0"/>
                  </a:lnTo>
                  <a:lnTo>
                    <a:pt x="797433" y="40576"/>
                  </a:lnTo>
                  <a:lnTo>
                    <a:pt x="0" y="40576"/>
                  </a:lnTo>
                  <a:close/>
                </a:path>
              </a:pathLst>
            </a:custGeom>
            <a:solidFill>
              <a:srgbClr val="F0646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24;p3"/>
            <p:cNvSpPr/>
            <p:nvPr/>
          </p:nvSpPr>
          <p:spPr>
            <a:xfrm>
              <a:off x="3695700" y="2207799"/>
              <a:ext cx="378428" cy="270319"/>
            </a:xfrm>
            <a:custGeom>
              <a:rect b="b" l="l" r="r" t="t"/>
              <a:pathLst>
                <a:path extrusionOk="0" h="270319" w="378428">
                  <a:moveTo>
                    <a:pt x="0" y="0"/>
                  </a:moveTo>
                  <a:lnTo>
                    <a:pt x="378428" y="0"/>
                  </a:lnTo>
                  <a:lnTo>
                    <a:pt x="378428" y="270320"/>
                  </a:lnTo>
                  <a:lnTo>
                    <a:pt x="0" y="270320"/>
                  </a:lnTo>
                  <a:close/>
                </a:path>
              </a:pathLst>
            </a:custGeom>
            <a:solidFill>
              <a:srgbClr val="1872A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5" name="Google Shape;25;p3"/>
            <p:cNvGrpSpPr/>
            <p:nvPr/>
          </p:nvGrpSpPr>
          <p:grpSpPr>
            <a:xfrm>
              <a:off x="3713416" y="2221420"/>
              <a:ext cx="63246" cy="238125"/>
              <a:chOff x="3713416" y="2221420"/>
              <a:chExt cx="63246" cy="238125"/>
            </a:xfrm>
          </p:grpSpPr>
          <p:sp>
            <p:nvSpPr>
              <p:cNvPr id="26" name="Google Shape;26;p3"/>
              <p:cNvSpPr/>
              <p:nvPr/>
            </p:nvSpPr>
            <p:spPr>
              <a:xfrm>
                <a:off x="3713416" y="2221420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9"/>
                    </a:lnTo>
                    <a:lnTo>
                      <a:pt x="25718" y="30099"/>
                    </a:lnTo>
                    <a:lnTo>
                      <a:pt x="15907" y="22670"/>
                    </a:lnTo>
                    <a:lnTo>
                      <a:pt x="6096" y="30194"/>
                    </a:lnTo>
                    <a:lnTo>
                      <a:pt x="10192" y="18574"/>
                    </a:lnTo>
                    <a:lnTo>
                      <a:pt x="0" y="11621"/>
                    </a:lnTo>
                    <a:lnTo>
                      <a:pt x="12287" y="11906"/>
                    </a:lnTo>
                    <a:lnTo>
                      <a:pt x="158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" name="Google Shape;27;p3"/>
              <p:cNvSpPr/>
              <p:nvPr/>
            </p:nvSpPr>
            <p:spPr>
              <a:xfrm>
                <a:off x="3713416" y="2273427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8"/>
                    </a:lnTo>
                    <a:lnTo>
                      <a:pt x="25718" y="30099"/>
                    </a:lnTo>
                    <a:lnTo>
                      <a:pt x="15907" y="22670"/>
                    </a:lnTo>
                    <a:lnTo>
                      <a:pt x="6096" y="30194"/>
                    </a:lnTo>
                    <a:lnTo>
                      <a:pt x="10192" y="18574"/>
                    </a:lnTo>
                    <a:lnTo>
                      <a:pt x="0" y="11621"/>
                    </a:lnTo>
                    <a:lnTo>
                      <a:pt x="12287" y="11906"/>
                    </a:lnTo>
                    <a:lnTo>
                      <a:pt x="158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" name="Google Shape;28;p3"/>
              <p:cNvSpPr/>
              <p:nvPr/>
            </p:nvSpPr>
            <p:spPr>
              <a:xfrm>
                <a:off x="3713416" y="2325433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9"/>
                    </a:lnTo>
                    <a:lnTo>
                      <a:pt x="25718" y="30099"/>
                    </a:lnTo>
                    <a:lnTo>
                      <a:pt x="15907" y="22574"/>
                    </a:lnTo>
                    <a:lnTo>
                      <a:pt x="6096" y="30194"/>
                    </a:lnTo>
                    <a:lnTo>
                      <a:pt x="10192" y="18479"/>
                    </a:lnTo>
                    <a:lnTo>
                      <a:pt x="0" y="11525"/>
                    </a:lnTo>
                    <a:lnTo>
                      <a:pt x="12287" y="11811"/>
                    </a:lnTo>
                    <a:lnTo>
                      <a:pt x="158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" name="Google Shape;29;p3"/>
              <p:cNvSpPr/>
              <p:nvPr/>
            </p:nvSpPr>
            <p:spPr>
              <a:xfrm>
                <a:off x="3713416" y="2377439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9"/>
                    </a:lnTo>
                    <a:lnTo>
                      <a:pt x="25718" y="30099"/>
                    </a:lnTo>
                    <a:lnTo>
                      <a:pt x="15907" y="22574"/>
                    </a:lnTo>
                    <a:lnTo>
                      <a:pt x="6096" y="30194"/>
                    </a:lnTo>
                    <a:lnTo>
                      <a:pt x="10192" y="18479"/>
                    </a:lnTo>
                    <a:lnTo>
                      <a:pt x="0" y="11525"/>
                    </a:lnTo>
                    <a:lnTo>
                      <a:pt x="12287" y="11811"/>
                    </a:lnTo>
                    <a:lnTo>
                      <a:pt x="158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" name="Google Shape;30;p3"/>
              <p:cNvSpPr/>
              <p:nvPr/>
            </p:nvSpPr>
            <p:spPr>
              <a:xfrm>
                <a:off x="3744944" y="2248471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9"/>
                    </a:lnTo>
                    <a:lnTo>
                      <a:pt x="25717" y="30099"/>
                    </a:lnTo>
                    <a:lnTo>
                      <a:pt x="15907" y="22670"/>
                    </a:lnTo>
                    <a:lnTo>
                      <a:pt x="6096" y="30194"/>
                    </a:lnTo>
                    <a:lnTo>
                      <a:pt x="10192" y="18574"/>
                    </a:lnTo>
                    <a:lnTo>
                      <a:pt x="0" y="11621"/>
                    </a:lnTo>
                    <a:lnTo>
                      <a:pt x="12287" y="11906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" name="Google Shape;31;p3"/>
              <p:cNvSpPr/>
              <p:nvPr/>
            </p:nvSpPr>
            <p:spPr>
              <a:xfrm>
                <a:off x="3744944" y="2300478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8"/>
                    </a:lnTo>
                    <a:lnTo>
                      <a:pt x="25717" y="30099"/>
                    </a:lnTo>
                    <a:lnTo>
                      <a:pt x="15907" y="22574"/>
                    </a:lnTo>
                    <a:lnTo>
                      <a:pt x="6096" y="30194"/>
                    </a:lnTo>
                    <a:lnTo>
                      <a:pt x="10192" y="18478"/>
                    </a:lnTo>
                    <a:lnTo>
                      <a:pt x="0" y="11525"/>
                    </a:lnTo>
                    <a:lnTo>
                      <a:pt x="12287" y="11811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" name="Google Shape;32;p3"/>
              <p:cNvSpPr/>
              <p:nvPr/>
            </p:nvSpPr>
            <p:spPr>
              <a:xfrm>
                <a:off x="3744944" y="2352484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8"/>
                    </a:lnTo>
                    <a:lnTo>
                      <a:pt x="25717" y="30099"/>
                    </a:lnTo>
                    <a:lnTo>
                      <a:pt x="15907" y="22574"/>
                    </a:lnTo>
                    <a:lnTo>
                      <a:pt x="6096" y="30194"/>
                    </a:lnTo>
                    <a:lnTo>
                      <a:pt x="10192" y="18478"/>
                    </a:lnTo>
                    <a:lnTo>
                      <a:pt x="0" y="11525"/>
                    </a:lnTo>
                    <a:lnTo>
                      <a:pt x="12287" y="11811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" name="Google Shape;33;p3"/>
              <p:cNvSpPr/>
              <p:nvPr/>
            </p:nvSpPr>
            <p:spPr>
              <a:xfrm>
                <a:off x="3744944" y="2404395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906"/>
                    </a:moveTo>
                    <a:lnTo>
                      <a:pt x="31718" y="11525"/>
                    </a:lnTo>
                    <a:lnTo>
                      <a:pt x="21527" y="18478"/>
                    </a:lnTo>
                    <a:lnTo>
                      <a:pt x="25717" y="30194"/>
                    </a:lnTo>
                    <a:lnTo>
                      <a:pt x="15907" y="22670"/>
                    </a:lnTo>
                    <a:lnTo>
                      <a:pt x="6096" y="30194"/>
                    </a:lnTo>
                    <a:lnTo>
                      <a:pt x="10192" y="18574"/>
                    </a:lnTo>
                    <a:lnTo>
                      <a:pt x="0" y="11621"/>
                    </a:lnTo>
                    <a:lnTo>
                      <a:pt x="12287" y="11906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" name="Google Shape;34;p3"/>
              <p:cNvSpPr/>
              <p:nvPr/>
            </p:nvSpPr>
            <p:spPr>
              <a:xfrm>
                <a:off x="3713416" y="2429351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906"/>
                    </a:moveTo>
                    <a:lnTo>
                      <a:pt x="31718" y="11525"/>
                    </a:lnTo>
                    <a:lnTo>
                      <a:pt x="21527" y="18479"/>
                    </a:lnTo>
                    <a:lnTo>
                      <a:pt x="25718" y="30194"/>
                    </a:lnTo>
                    <a:lnTo>
                      <a:pt x="15907" y="22670"/>
                    </a:lnTo>
                    <a:lnTo>
                      <a:pt x="6096" y="30194"/>
                    </a:lnTo>
                    <a:lnTo>
                      <a:pt x="10192" y="18574"/>
                    </a:lnTo>
                    <a:lnTo>
                      <a:pt x="0" y="11621"/>
                    </a:lnTo>
                    <a:lnTo>
                      <a:pt x="12287" y="11906"/>
                    </a:lnTo>
                    <a:lnTo>
                      <a:pt x="158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5" name="Google Shape;35;p3"/>
            <p:cNvGrpSpPr/>
            <p:nvPr/>
          </p:nvGrpSpPr>
          <p:grpSpPr>
            <a:xfrm>
              <a:off x="3776471" y="2221420"/>
              <a:ext cx="63246" cy="238125"/>
              <a:chOff x="3776471" y="2221420"/>
              <a:chExt cx="63246" cy="238125"/>
            </a:xfrm>
          </p:grpSpPr>
          <p:sp>
            <p:nvSpPr>
              <p:cNvPr id="36" name="Google Shape;36;p3"/>
              <p:cNvSpPr/>
              <p:nvPr/>
            </p:nvSpPr>
            <p:spPr>
              <a:xfrm>
                <a:off x="3776471" y="2221420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9"/>
                    </a:lnTo>
                    <a:lnTo>
                      <a:pt x="25718" y="30099"/>
                    </a:lnTo>
                    <a:lnTo>
                      <a:pt x="15907" y="22670"/>
                    </a:lnTo>
                    <a:lnTo>
                      <a:pt x="6096" y="30194"/>
                    </a:lnTo>
                    <a:lnTo>
                      <a:pt x="10192" y="18574"/>
                    </a:lnTo>
                    <a:lnTo>
                      <a:pt x="0" y="11621"/>
                    </a:lnTo>
                    <a:lnTo>
                      <a:pt x="12383" y="11906"/>
                    </a:lnTo>
                    <a:lnTo>
                      <a:pt x="158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" name="Google Shape;37;p3"/>
              <p:cNvSpPr/>
              <p:nvPr/>
            </p:nvSpPr>
            <p:spPr>
              <a:xfrm>
                <a:off x="3776471" y="2273427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8"/>
                    </a:lnTo>
                    <a:lnTo>
                      <a:pt x="25718" y="30099"/>
                    </a:lnTo>
                    <a:lnTo>
                      <a:pt x="15907" y="22670"/>
                    </a:lnTo>
                    <a:lnTo>
                      <a:pt x="6096" y="30194"/>
                    </a:lnTo>
                    <a:lnTo>
                      <a:pt x="10192" y="18574"/>
                    </a:lnTo>
                    <a:lnTo>
                      <a:pt x="0" y="11621"/>
                    </a:lnTo>
                    <a:lnTo>
                      <a:pt x="12383" y="11906"/>
                    </a:lnTo>
                    <a:lnTo>
                      <a:pt x="158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3776471" y="2325433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9"/>
                    </a:lnTo>
                    <a:lnTo>
                      <a:pt x="25718" y="30099"/>
                    </a:lnTo>
                    <a:lnTo>
                      <a:pt x="15907" y="22574"/>
                    </a:lnTo>
                    <a:lnTo>
                      <a:pt x="6096" y="30194"/>
                    </a:lnTo>
                    <a:lnTo>
                      <a:pt x="10192" y="18479"/>
                    </a:lnTo>
                    <a:lnTo>
                      <a:pt x="0" y="11525"/>
                    </a:lnTo>
                    <a:lnTo>
                      <a:pt x="12383" y="11811"/>
                    </a:lnTo>
                    <a:lnTo>
                      <a:pt x="158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" name="Google Shape;39;p3"/>
              <p:cNvSpPr/>
              <p:nvPr/>
            </p:nvSpPr>
            <p:spPr>
              <a:xfrm>
                <a:off x="3776471" y="2377439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9"/>
                    </a:lnTo>
                    <a:lnTo>
                      <a:pt x="25718" y="30099"/>
                    </a:lnTo>
                    <a:lnTo>
                      <a:pt x="15907" y="22574"/>
                    </a:lnTo>
                    <a:lnTo>
                      <a:pt x="6096" y="30194"/>
                    </a:lnTo>
                    <a:lnTo>
                      <a:pt x="10192" y="18479"/>
                    </a:lnTo>
                    <a:lnTo>
                      <a:pt x="0" y="11525"/>
                    </a:lnTo>
                    <a:lnTo>
                      <a:pt x="12383" y="11811"/>
                    </a:lnTo>
                    <a:lnTo>
                      <a:pt x="158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" name="Google Shape;40;p3"/>
              <p:cNvSpPr/>
              <p:nvPr/>
            </p:nvSpPr>
            <p:spPr>
              <a:xfrm>
                <a:off x="3807999" y="2248471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6" y="18479"/>
                    </a:lnTo>
                    <a:lnTo>
                      <a:pt x="25717" y="30099"/>
                    </a:lnTo>
                    <a:lnTo>
                      <a:pt x="15907" y="22670"/>
                    </a:lnTo>
                    <a:lnTo>
                      <a:pt x="6096" y="30194"/>
                    </a:lnTo>
                    <a:lnTo>
                      <a:pt x="10192" y="18574"/>
                    </a:lnTo>
                    <a:lnTo>
                      <a:pt x="0" y="11621"/>
                    </a:lnTo>
                    <a:lnTo>
                      <a:pt x="12383" y="11906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" name="Google Shape;41;p3"/>
              <p:cNvSpPr/>
              <p:nvPr/>
            </p:nvSpPr>
            <p:spPr>
              <a:xfrm>
                <a:off x="3807999" y="2300478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6" y="18478"/>
                    </a:lnTo>
                    <a:lnTo>
                      <a:pt x="25717" y="30099"/>
                    </a:lnTo>
                    <a:lnTo>
                      <a:pt x="15907" y="22574"/>
                    </a:lnTo>
                    <a:lnTo>
                      <a:pt x="6096" y="30194"/>
                    </a:lnTo>
                    <a:lnTo>
                      <a:pt x="10192" y="18478"/>
                    </a:lnTo>
                    <a:lnTo>
                      <a:pt x="0" y="11525"/>
                    </a:lnTo>
                    <a:lnTo>
                      <a:pt x="12383" y="11811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" name="Google Shape;42;p3"/>
              <p:cNvSpPr/>
              <p:nvPr/>
            </p:nvSpPr>
            <p:spPr>
              <a:xfrm>
                <a:off x="3807999" y="2352484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6" y="18478"/>
                    </a:lnTo>
                    <a:lnTo>
                      <a:pt x="25717" y="30099"/>
                    </a:lnTo>
                    <a:lnTo>
                      <a:pt x="15907" y="22574"/>
                    </a:lnTo>
                    <a:lnTo>
                      <a:pt x="6096" y="30194"/>
                    </a:lnTo>
                    <a:lnTo>
                      <a:pt x="10192" y="18478"/>
                    </a:lnTo>
                    <a:lnTo>
                      <a:pt x="0" y="11525"/>
                    </a:lnTo>
                    <a:lnTo>
                      <a:pt x="12383" y="11811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" name="Google Shape;43;p3"/>
              <p:cNvSpPr/>
              <p:nvPr/>
            </p:nvSpPr>
            <p:spPr>
              <a:xfrm>
                <a:off x="3807999" y="2404395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906"/>
                    </a:moveTo>
                    <a:lnTo>
                      <a:pt x="31718" y="11525"/>
                    </a:lnTo>
                    <a:lnTo>
                      <a:pt x="21526" y="18478"/>
                    </a:lnTo>
                    <a:lnTo>
                      <a:pt x="25717" y="30194"/>
                    </a:lnTo>
                    <a:lnTo>
                      <a:pt x="15907" y="22670"/>
                    </a:lnTo>
                    <a:lnTo>
                      <a:pt x="6096" y="30194"/>
                    </a:lnTo>
                    <a:lnTo>
                      <a:pt x="10192" y="18574"/>
                    </a:lnTo>
                    <a:lnTo>
                      <a:pt x="0" y="11621"/>
                    </a:lnTo>
                    <a:lnTo>
                      <a:pt x="12383" y="11906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" name="Google Shape;44;p3"/>
              <p:cNvSpPr/>
              <p:nvPr/>
            </p:nvSpPr>
            <p:spPr>
              <a:xfrm>
                <a:off x="3776471" y="2429351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906"/>
                    </a:moveTo>
                    <a:lnTo>
                      <a:pt x="31718" y="11525"/>
                    </a:lnTo>
                    <a:lnTo>
                      <a:pt x="21527" y="18479"/>
                    </a:lnTo>
                    <a:lnTo>
                      <a:pt x="25718" y="30194"/>
                    </a:lnTo>
                    <a:lnTo>
                      <a:pt x="15907" y="22670"/>
                    </a:lnTo>
                    <a:lnTo>
                      <a:pt x="6096" y="30194"/>
                    </a:lnTo>
                    <a:lnTo>
                      <a:pt x="10192" y="18574"/>
                    </a:lnTo>
                    <a:lnTo>
                      <a:pt x="0" y="11621"/>
                    </a:lnTo>
                    <a:lnTo>
                      <a:pt x="12383" y="11906"/>
                    </a:lnTo>
                    <a:lnTo>
                      <a:pt x="158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5" name="Google Shape;45;p3"/>
            <p:cNvGrpSpPr/>
            <p:nvPr/>
          </p:nvGrpSpPr>
          <p:grpSpPr>
            <a:xfrm>
              <a:off x="3839527" y="2221420"/>
              <a:ext cx="63246" cy="238125"/>
              <a:chOff x="3839527" y="2221420"/>
              <a:chExt cx="63246" cy="238125"/>
            </a:xfrm>
          </p:grpSpPr>
          <p:sp>
            <p:nvSpPr>
              <p:cNvPr id="46" name="Google Shape;46;p3"/>
              <p:cNvSpPr/>
              <p:nvPr/>
            </p:nvSpPr>
            <p:spPr>
              <a:xfrm>
                <a:off x="3839527" y="2221420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9"/>
                    </a:lnTo>
                    <a:lnTo>
                      <a:pt x="25717" y="30099"/>
                    </a:lnTo>
                    <a:lnTo>
                      <a:pt x="15907" y="22670"/>
                    </a:lnTo>
                    <a:lnTo>
                      <a:pt x="6096" y="30194"/>
                    </a:lnTo>
                    <a:lnTo>
                      <a:pt x="10192" y="18574"/>
                    </a:lnTo>
                    <a:lnTo>
                      <a:pt x="0" y="11621"/>
                    </a:lnTo>
                    <a:lnTo>
                      <a:pt x="12382" y="11906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" name="Google Shape;47;p3"/>
              <p:cNvSpPr/>
              <p:nvPr/>
            </p:nvSpPr>
            <p:spPr>
              <a:xfrm>
                <a:off x="3839527" y="2273427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8"/>
                    </a:lnTo>
                    <a:lnTo>
                      <a:pt x="25717" y="30099"/>
                    </a:lnTo>
                    <a:lnTo>
                      <a:pt x="15907" y="22670"/>
                    </a:lnTo>
                    <a:lnTo>
                      <a:pt x="6096" y="30194"/>
                    </a:lnTo>
                    <a:lnTo>
                      <a:pt x="10192" y="18574"/>
                    </a:lnTo>
                    <a:lnTo>
                      <a:pt x="0" y="11621"/>
                    </a:lnTo>
                    <a:lnTo>
                      <a:pt x="12382" y="11906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" name="Google Shape;48;p3"/>
              <p:cNvSpPr/>
              <p:nvPr/>
            </p:nvSpPr>
            <p:spPr>
              <a:xfrm>
                <a:off x="3839527" y="2325433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9"/>
                    </a:lnTo>
                    <a:lnTo>
                      <a:pt x="25717" y="30099"/>
                    </a:lnTo>
                    <a:lnTo>
                      <a:pt x="15907" y="22574"/>
                    </a:lnTo>
                    <a:lnTo>
                      <a:pt x="6096" y="30194"/>
                    </a:lnTo>
                    <a:lnTo>
                      <a:pt x="10192" y="18479"/>
                    </a:lnTo>
                    <a:lnTo>
                      <a:pt x="0" y="11525"/>
                    </a:lnTo>
                    <a:lnTo>
                      <a:pt x="12382" y="11811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" name="Google Shape;49;p3"/>
              <p:cNvSpPr/>
              <p:nvPr/>
            </p:nvSpPr>
            <p:spPr>
              <a:xfrm>
                <a:off x="3839527" y="2377439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9"/>
                    </a:lnTo>
                    <a:lnTo>
                      <a:pt x="25717" y="30099"/>
                    </a:lnTo>
                    <a:lnTo>
                      <a:pt x="15907" y="22574"/>
                    </a:lnTo>
                    <a:lnTo>
                      <a:pt x="6096" y="30194"/>
                    </a:lnTo>
                    <a:lnTo>
                      <a:pt x="10192" y="18479"/>
                    </a:lnTo>
                    <a:lnTo>
                      <a:pt x="0" y="11525"/>
                    </a:lnTo>
                    <a:lnTo>
                      <a:pt x="12382" y="11811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" name="Google Shape;50;p3"/>
              <p:cNvSpPr/>
              <p:nvPr/>
            </p:nvSpPr>
            <p:spPr>
              <a:xfrm>
                <a:off x="3871055" y="2248471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9"/>
                    </a:lnTo>
                    <a:lnTo>
                      <a:pt x="25718" y="30099"/>
                    </a:lnTo>
                    <a:lnTo>
                      <a:pt x="15907" y="22670"/>
                    </a:lnTo>
                    <a:lnTo>
                      <a:pt x="6096" y="30194"/>
                    </a:lnTo>
                    <a:lnTo>
                      <a:pt x="10192" y="18574"/>
                    </a:lnTo>
                    <a:lnTo>
                      <a:pt x="0" y="11621"/>
                    </a:lnTo>
                    <a:lnTo>
                      <a:pt x="12382" y="11906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" name="Google Shape;51;p3"/>
              <p:cNvSpPr/>
              <p:nvPr/>
            </p:nvSpPr>
            <p:spPr>
              <a:xfrm>
                <a:off x="3871055" y="2300478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8"/>
                    </a:lnTo>
                    <a:lnTo>
                      <a:pt x="25718" y="30099"/>
                    </a:lnTo>
                    <a:lnTo>
                      <a:pt x="15907" y="22574"/>
                    </a:lnTo>
                    <a:lnTo>
                      <a:pt x="6096" y="30194"/>
                    </a:lnTo>
                    <a:lnTo>
                      <a:pt x="10192" y="18478"/>
                    </a:lnTo>
                    <a:lnTo>
                      <a:pt x="0" y="11525"/>
                    </a:lnTo>
                    <a:lnTo>
                      <a:pt x="12382" y="11811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" name="Google Shape;52;p3"/>
              <p:cNvSpPr/>
              <p:nvPr/>
            </p:nvSpPr>
            <p:spPr>
              <a:xfrm>
                <a:off x="3871055" y="2352484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8"/>
                    </a:lnTo>
                    <a:lnTo>
                      <a:pt x="25718" y="30099"/>
                    </a:lnTo>
                    <a:lnTo>
                      <a:pt x="15907" y="22574"/>
                    </a:lnTo>
                    <a:lnTo>
                      <a:pt x="6096" y="30194"/>
                    </a:lnTo>
                    <a:lnTo>
                      <a:pt x="10192" y="18478"/>
                    </a:lnTo>
                    <a:lnTo>
                      <a:pt x="0" y="11525"/>
                    </a:lnTo>
                    <a:lnTo>
                      <a:pt x="12382" y="11811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>
                <a:off x="3871055" y="2404395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906"/>
                    </a:moveTo>
                    <a:lnTo>
                      <a:pt x="31718" y="11525"/>
                    </a:lnTo>
                    <a:lnTo>
                      <a:pt x="21527" y="18478"/>
                    </a:lnTo>
                    <a:lnTo>
                      <a:pt x="25718" y="30194"/>
                    </a:lnTo>
                    <a:lnTo>
                      <a:pt x="15907" y="22670"/>
                    </a:lnTo>
                    <a:lnTo>
                      <a:pt x="6096" y="30194"/>
                    </a:lnTo>
                    <a:lnTo>
                      <a:pt x="10192" y="18574"/>
                    </a:lnTo>
                    <a:lnTo>
                      <a:pt x="0" y="11621"/>
                    </a:lnTo>
                    <a:lnTo>
                      <a:pt x="12382" y="11906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" name="Google Shape;54;p3"/>
              <p:cNvSpPr/>
              <p:nvPr/>
            </p:nvSpPr>
            <p:spPr>
              <a:xfrm>
                <a:off x="3839527" y="2429351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906"/>
                    </a:moveTo>
                    <a:lnTo>
                      <a:pt x="31718" y="11525"/>
                    </a:lnTo>
                    <a:lnTo>
                      <a:pt x="21527" y="18479"/>
                    </a:lnTo>
                    <a:lnTo>
                      <a:pt x="25717" y="30194"/>
                    </a:lnTo>
                    <a:lnTo>
                      <a:pt x="15907" y="22670"/>
                    </a:lnTo>
                    <a:lnTo>
                      <a:pt x="6096" y="30194"/>
                    </a:lnTo>
                    <a:lnTo>
                      <a:pt x="10192" y="18574"/>
                    </a:lnTo>
                    <a:lnTo>
                      <a:pt x="0" y="11621"/>
                    </a:lnTo>
                    <a:lnTo>
                      <a:pt x="12382" y="11906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5" name="Google Shape;55;p3"/>
            <p:cNvGrpSpPr/>
            <p:nvPr/>
          </p:nvGrpSpPr>
          <p:grpSpPr>
            <a:xfrm>
              <a:off x="3902582" y="2221420"/>
              <a:ext cx="63246" cy="238125"/>
              <a:chOff x="3902582" y="2221420"/>
              <a:chExt cx="63246" cy="238125"/>
            </a:xfrm>
          </p:grpSpPr>
          <p:sp>
            <p:nvSpPr>
              <p:cNvPr id="56" name="Google Shape;56;p3"/>
              <p:cNvSpPr/>
              <p:nvPr/>
            </p:nvSpPr>
            <p:spPr>
              <a:xfrm>
                <a:off x="3902582" y="2221420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9"/>
                    </a:lnTo>
                    <a:lnTo>
                      <a:pt x="25718" y="30099"/>
                    </a:lnTo>
                    <a:lnTo>
                      <a:pt x="15907" y="22670"/>
                    </a:lnTo>
                    <a:lnTo>
                      <a:pt x="6191" y="30194"/>
                    </a:lnTo>
                    <a:lnTo>
                      <a:pt x="10287" y="18574"/>
                    </a:lnTo>
                    <a:lnTo>
                      <a:pt x="0" y="11621"/>
                    </a:lnTo>
                    <a:lnTo>
                      <a:pt x="12383" y="11906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>
                <a:off x="3902582" y="2273427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8"/>
                    </a:lnTo>
                    <a:lnTo>
                      <a:pt x="25718" y="30099"/>
                    </a:lnTo>
                    <a:lnTo>
                      <a:pt x="15907" y="22670"/>
                    </a:lnTo>
                    <a:lnTo>
                      <a:pt x="6191" y="30194"/>
                    </a:lnTo>
                    <a:lnTo>
                      <a:pt x="10287" y="18574"/>
                    </a:lnTo>
                    <a:lnTo>
                      <a:pt x="0" y="11621"/>
                    </a:lnTo>
                    <a:lnTo>
                      <a:pt x="12383" y="11906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" name="Google Shape;58;p3"/>
              <p:cNvSpPr/>
              <p:nvPr/>
            </p:nvSpPr>
            <p:spPr>
              <a:xfrm>
                <a:off x="3902582" y="2325433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9"/>
                    </a:lnTo>
                    <a:lnTo>
                      <a:pt x="25718" y="30099"/>
                    </a:lnTo>
                    <a:lnTo>
                      <a:pt x="15907" y="22574"/>
                    </a:lnTo>
                    <a:lnTo>
                      <a:pt x="6191" y="30194"/>
                    </a:lnTo>
                    <a:lnTo>
                      <a:pt x="10287" y="18479"/>
                    </a:lnTo>
                    <a:lnTo>
                      <a:pt x="0" y="11525"/>
                    </a:lnTo>
                    <a:lnTo>
                      <a:pt x="12383" y="11811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" name="Google Shape;59;p3"/>
              <p:cNvSpPr/>
              <p:nvPr/>
            </p:nvSpPr>
            <p:spPr>
              <a:xfrm>
                <a:off x="3902582" y="2377439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9"/>
                    </a:lnTo>
                    <a:lnTo>
                      <a:pt x="25718" y="30099"/>
                    </a:lnTo>
                    <a:lnTo>
                      <a:pt x="15907" y="22574"/>
                    </a:lnTo>
                    <a:lnTo>
                      <a:pt x="6191" y="30194"/>
                    </a:lnTo>
                    <a:lnTo>
                      <a:pt x="10287" y="18479"/>
                    </a:lnTo>
                    <a:lnTo>
                      <a:pt x="0" y="11525"/>
                    </a:lnTo>
                    <a:lnTo>
                      <a:pt x="12383" y="11811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>
                <a:off x="3934110" y="2248471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431" y="11811"/>
                    </a:moveTo>
                    <a:lnTo>
                      <a:pt x="31718" y="11430"/>
                    </a:lnTo>
                    <a:lnTo>
                      <a:pt x="21622" y="18479"/>
                    </a:lnTo>
                    <a:lnTo>
                      <a:pt x="25813" y="30099"/>
                    </a:lnTo>
                    <a:lnTo>
                      <a:pt x="15907" y="22670"/>
                    </a:lnTo>
                    <a:lnTo>
                      <a:pt x="6191" y="30194"/>
                    </a:lnTo>
                    <a:lnTo>
                      <a:pt x="10287" y="18574"/>
                    </a:lnTo>
                    <a:lnTo>
                      <a:pt x="0" y="11621"/>
                    </a:lnTo>
                    <a:lnTo>
                      <a:pt x="12382" y="11906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>
                <a:off x="3934110" y="2300478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431" y="11811"/>
                    </a:moveTo>
                    <a:lnTo>
                      <a:pt x="31718" y="11430"/>
                    </a:lnTo>
                    <a:lnTo>
                      <a:pt x="21622" y="18478"/>
                    </a:lnTo>
                    <a:lnTo>
                      <a:pt x="25813" y="30099"/>
                    </a:lnTo>
                    <a:lnTo>
                      <a:pt x="15907" y="22574"/>
                    </a:lnTo>
                    <a:lnTo>
                      <a:pt x="6191" y="30194"/>
                    </a:lnTo>
                    <a:lnTo>
                      <a:pt x="10287" y="18478"/>
                    </a:lnTo>
                    <a:lnTo>
                      <a:pt x="0" y="11525"/>
                    </a:lnTo>
                    <a:lnTo>
                      <a:pt x="12382" y="11811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>
                <a:off x="3934110" y="2352484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431" y="11811"/>
                    </a:moveTo>
                    <a:lnTo>
                      <a:pt x="31718" y="11430"/>
                    </a:lnTo>
                    <a:lnTo>
                      <a:pt x="21622" y="18478"/>
                    </a:lnTo>
                    <a:lnTo>
                      <a:pt x="25813" y="30099"/>
                    </a:lnTo>
                    <a:lnTo>
                      <a:pt x="15907" y="22574"/>
                    </a:lnTo>
                    <a:lnTo>
                      <a:pt x="6191" y="30194"/>
                    </a:lnTo>
                    <a:lnTo>
                      <a:pt x="10287" y="18478"/>
                    </a:lnTo>
                    <a:lnTo>
                      <a:pt x="0" y="11525"/>
                    </a:lnTo>
                    <a:lnTo>
                      <a:pt x="12382" y="11811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" name="Google Shape;63;p3"/>
              <p:cNvSpPr/>
              <p:nvPr/>
            </p:nvSpPr>
            <p:spPr>
              <a:xfrm>
                <a:off x="3934110" y="2404395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431" y="11906"/>
                    </a:moveTo>
                    <a:lnTo>
                      <a:pt x="31718" y="11525"/>
                    </a:lnTo>
                    <a:lnTo>
                      <a:pt x="21622" y="18478"/>
                    </a:lnTo>
                    <a:lnTo>
                      <a:pt x="25813" y="30194"/>
                    </a:lnTo>
                    <a:lnTo>
                      <a:pt x="15907" y="22670"/>
                    </a:lnTo>
                    <a:lnTo>
                      <a:pt x="6191" y="30194"/>
                    </a:lnTo>
                    <a:lnTo>
                      <a:pt x="10287" y="18574"/>
                    </a:lnTo>
                    <a:lnTo>
                      <a:pt x="0" y="11621"/>
                    </a:lnTo>
                    <a:lnTo>
                      <a:pt x="12382" y="11906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" name="Google Shape;64;p3"/>
              <p:cNvSpPr/>
              <p:nvPr/>
            </p:nvSpPr>
            <p:spPr>
              <a:xfrm>
                <a:off x="3902582" y="2429351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906"/>
                    </a:moveTo>
                    <a:lnTo>
                      <a:pt x="31718" y="11525"/>
                    </a:lnTo>
                    <a:lnTo>
                      <a:pt x="21527" y="18479"/>
                    </a:lnTo>
                    <a:lnTo>
                      <a:pt x="25718" y="30194"/>
                    </a:lnTo>
                    <a:lnTo>
                      <a:pt x="15907" y="22670"/>
                    </a:lnTo>
                    <a:lnTo>
                      <a:pt x="6191" y="30194"/>
                    </a:lnTo>
                    <a:lnTo>
                      <a:pt x="10287" y="18574"/>
                    </a:lnTo>
                    <a:lnTo>
                      <a:pt x="0" y="11621"/>
                    </a:lnTo>
                    <a:lnTo>
                      <a:pt x="12383" y="11906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5" name="Google Shape;65;p3"/>
            <p:cNvGrpSpPr/>
            <p:nvPr/>
          </p:nvGrpSpPr>
          <p:grpSpPr>
            <a:xfrm>
              <a:off x="3961161" y="2221420"/>
              <a:ext cx="63246" cy="238125"/>
              <a:chOff x="3961161" y="2221420"/>
              <a:chExt cx="63246" cy="238125"/>
            </a:xfrm>
          </p:grpSpPr>
          <p:sp>
            <p:nvSpPr>
              <p:cNvPr id="66" name="Google Shape;66;p3"/>
              <p:cNvSpPr/>
              <p:nvPr/>
            </p:nvSpPr>
            <p:spPr>
              <a:xfrm>
                <a:off x="3961161" y="2221420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9"/>
                    </a:lnTo>
                    <a:lnTo>
                      <a:pt x="25717" y="30099"/>
                    </a:lnTo>
                    <a:lnTo>
                      <a:pt x="15907" y="22670"/>
                    </a:lnTo>
                    <a:lnTo>
                      <a:pt x="6096" y="30194"/>
                    </a:lnTo>
                    <a:lnTo>
                      <a:pt x="10192" y="18574"/>
                    </a:lnTo>
                    <a:lnTo>
                      <a:pt x="0" y="11621"/>
                    </a:lnTo>
                    <a:lnTo>
                      <a:pt x="12382" y="11906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" name="Google Shape;67;p3"/>
              <p:cNvSpPr/>
              <p:nvPr/>
            </p:nvSpPr>
            <p:spPr>
              <a:xfrm>
                <a:off x="3961161" y="2273427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8"/>
                    </a:lnTo>
                    <a:lnTo>
                      <a:pt x="25717" y="30099"/>
                    </a:lnTo>
                    <a:lnTo>
                      <a:pt x="15907" y="22670"/>
                    </a:lnTo>
                    <a:lnTo>
                      <a:pt x="6096" y="30194"/>
                    </a:lnTo>
                    <a:lnTo>
                      <a:pt x="10192" y="18574"/>
                    </a:lnTo>
                    <a:lnTo>
                      <a:pt x="0" y="11621"/>
                    </a:lnTo>
                    <a:lnTo>
                      <a:pt x="12382" y="11906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8" name="Google Shape;68;p3"/>
              <p:cNvSpPr/>
              <p:nvPr/>
            </p:nvSpPr>
            <p:spPr>
              <a:xfrm>
                <a:off x="3961161" y="2325433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9"/>
                    </a:lnTo>
                    <a:lnTo>
                      <a:pt x="25717" y="30099"/>
                    </a:lnTo>
                    <a:lnTo>
                      <a:pt x="15907" y="22574"/>
                    </a:lnTo>
                    <a:lnTo>
                      <a:pt x="6096" y="30194"/>
                    </a:lnTo>
                    <a:lnTo>
                      <a:pt x="10192" y="18479"/>
                    </a:lnTo>
                    <a:lnTo>
                      <a:pt x="0" y="11525"/>
                    </a:lnTo>
                    <a:lnTo>
                      <a:pt x="12382" y="11811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3961161" y="2377439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7" y="18479"/>
                    </a:lnTo>
                    <a:lnTo>
                      <a:pt x="25717" y="30099"/>
                    </a:lnTo>
                    <a:lnTo>
                      <a:pt x="15907" y="22574"/>
                    </a:lnTo>
                    <a:lnTo>
                      <a:pt x="6096" y="30194"/>
                    </a:lnTo>
                    <a:lnTo>
                      <a:pt x="10192" y="18479"/>
                    </a:lnTo>
                    <a:lnTo>
                      <a:pt x="0" y="11525"/>
                    </a:lnTo>
                    <a:lnTo>
                      <a:pt x="12382" y="11811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3992689" y="2248471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6" y="18479"/>
                    </a:lnTo>
                    <a:lnTo>
                      <a:pt x="25718" y="30099"/>
                    </a:lnTo>
                    <a:lnTo>
                      <a:pt x="15907" y="22670"/>
                    </a:lnTo>
                    <a:lnTo>
                      <a:pt x="6191" y="30194"/>
                    </a:lnTo>
                    <a:lnTo>
                      <a:pt x="10192" y="18574"/>
                    </a:lnTo>
                    <a:lnTo>
                      <a:pt x="0" y="11621"/>
                    </a:lnTo>
                    <a:lnTo>
                      <a:pt x="12382" y="11906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" name="Google Shape;71;p3"/>
              <p:cNvSpPr/>
              <p:nvPr/>
            </p:nvSpPr>
            <p:spPr>
              <a:xfrm>
                <a:off x="3992689" y="2300478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6" y="18478"/>
                    </a:lnTo>
                    <a:lnTo>
                      <a:pt x="25718" y="30099"/>
                    </a:lnTo>
                    <a:lnTo>
                      <a:pt x="15907" y="22574"/>
                    </a:lnTo>
                    <a:lnTo>
                      <a:pt x="6191" y="30194"/>
                    </a:lnTo>
                    <a:lnTo>
                      <a:pt x="10192" y="18478"/>
                    </a:lnTo>
                    <a:lnTo>
                      <a:pt x="0" y="11525"/>
                    </a:lnTo>
                    <a:lnTo>
                      <a:pt x="12382" y="11811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" name="Google Shape;72;p3"/>
              <p:cNvSpPr/>
              <p:nvPr/>
            </p:nvSpPr>
            <p:spPr>
              <a:xfrm>
                <a:off x="3992689" y="2352484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811"/>
                    </a:moveTo>
                    <a:lnTo>
                      <a:pt x="31718" y="11430"/>
                    </a:lnTo>
                    <a:lnTo>
                      <a:pt x="21526" y="18478"/>
                    </a:lnTo>
                    <a:lnTo>
                      <a:pt x="25718" y="30099"/>
                    </a:lnTo>
                    <a:lnTo>
                      <a:pt x="15907" y="22574"/>
                    </a:lnTo>
                    <a:lnTo>
                      <a:pt x="6191" y="30194"/>
                    </a:lnTo>
                    <a:lnTo>
                      <a:pt x="10192" y="18478"/>
                    </a:lnTo>
                    <a:lnTo>
                      <a:pt x="0" y="11525"/>
                    </a:lnTo>
                    <a:lnTo>
                      <a:pt x="12382" y="11811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3992689" y="2404395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906"/>
                    </a:moveTo>
                    <a:lnTo>
                      <a:pt x="31718" y="11525"/>
                    </a:lnTo>
                    <a:lnTo>
                      <a:pt x="21526" y="18478"/>
                    </a:lnTo>
                    <a:lnTo>
                      <a:pt x="25718" y="30194"/>
                    </a:lnTo>
                    <a:lnTo>
                      <a:pt x="15907" y="22670"/>
                    </a:lnTo>
                    <a:lnTo>
                      <a:pt x="6191" y="30194"/>
                    </a:lnTo>
                    <a:lnTo>
                      <a:pt x="10192" y="18574"/>
                    </a:lnTo>
                    <a:lnTo>
                      <a:pt x="0" y="11621"/>
                    </a:lnTo>
                    <a:lnTo>
                      <a:pt x="12382" y="11906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3961161" y="2429351"/>
                <a:ext cx="31718" cy="30194"/>
              </a:xfrm>
              <a:custGeom>
                <a:rect b="b" l="l" r="r" t="t"/>
                <a:pathLst>
                  <a:path extrusionOk="0" h="30194" w="31718">
                    <a:moveTo>
                      <a:pt x="19336" y="11906"/>
                    </a:moveTo>
                    <a:lnTo>
                      <a:pt x="31718" y="11525"/>
                    </a:lnTo>
                    <a:lnTo>
                      <a:pt x="21527" y="18479"/>
                    </a:lnTo>
                    <a:lnTo>
                      <a:pt x="25717" y="30194"/>
                    </a:lnTo>
                    <a:lnTo>
                      <a:pt x="15907" y="22670"/>
                    </a:lnTo>
                    <a:lnTo>
                      <a:pt x="6096" y="30194"/>
                    </a:lnTo>
                    <a:lnTo>
                      <a:pt x="10192" y="18574"/>
                    </a:lnTo>
                    <a:lnTo>
                      <a:pt x="0" y="11621"/>
                    </a:lnTo>
                    <a:lnTo>
                      <a:pt x="12382" y="11906"/>
                    </a:lnTo>
                    <a:lnTo>
                      <a:pt x="158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5" name="Google Shape;75;p3"/>
            <p:cNvSpPr/>
            <p:nvPr/>
          </p:nvSpPr>
          <p:spPr>
            <a:xfrm>
              <a:off x="4024217" y="2221420"/>
              <a:ext cx="31718" cy="30194"/>
            </a:xfrm>
            <a:custGeom>
              <a:rect b="b" l="l" r="r" t="t"/>
              <a:pathLst>
                <a:path extrusionOk="0" h="30194" w="31718">
                  <a:moveTo>
                    <a:pt x="19431" y="11811"/>
                  </a:moveTo>
                  <a:lnTo>
                    <a:pt x="31718" y="11430"/>
                  </a:lnTo>
                  <a:lnTo>
                    <a:pt x="21622" y="18479"/>
                  </a:lnTo>
                  <a:lnTo>
                    <a:pt x="25717" y="30099"/>
                  </a:lnTo>
                  <a:lnTo>
                    <a:pt x="15907" y="22670"/>
                  </a:lnTo>
                  <a:lnTo>
                    <a:pt x="6191" y="30194"/>
                  </a:lnTo>
                  <a:lnTo>
                    <a:pt x="10287" y="18574"/>
                  </a:lnTo>
                  <a:lnTo>
                    <a:pt x="0" y="11621"/>
                  </a:lnTo>
                  <a:lnTo>
                    <a:pt x="12382" y="11906"/>
                  </a:lnTo>
                  <a:lnTo>
                    <a:pt x="158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3"/>
            <p:cNvSpPr/>
            <p:nvPr/>
          </p:nvSpPr>
          <p:spPr>
            <a:xfrm>
              <a:off x="4024217" y="2273427"/>
              <a:ext cx="31718" cy="30194"/>
            </a:xfrm>
            <a:custGeom>
              <a:rect b="b" l="l" r="r" t="t"/>
              <a:pathLst>
                <a:path extrusionOk="0" h="30194" w="31718">
                  <a:moveTo>
                    <a:pt x="19431" y="11811"/>
                  </a:moveTo>
                  <a:lnTo>
                    <a:pt x="31718" y="11430"/>
                  </a:lnTo>
                  <a:lnTo>
                    <a:pt x="21622" y="18478"/>
                  </a:lnTo>
                  <a:lnTo>
                    <a:pt x="25717" y="30099"/>
                  </a:lnTo>
                  <a:lnTo>
                    <a:pt x="15907" y="22670"/>
                  </a:lnTo>
                  <a:lnTo>
                    <a:pt x="6191" y="30194"/>
                  </a:lnTo>
                  <a:lnTo>
                    <a:pt x="10287" y="18574"/>
                  </a:lnTo>
                  <a:lnTo>
                    <a:pt x="0" y="11621"/>
                  </a:lnTo>
                  <a:lnTo>
                    <a:pt x="12382" y="11906"/>
                  </a:lnTo>
                  <a:lnTo>
                    <a:pt x="158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4024217" y="2325433"/>
              <a:ext cx="31718" cy="30194"/>
            </a:xfrm>
            <a:custGeom>
              <a:rect b="b" l="l" r="r" t="t"/>
              <a:pathLst>
                <a:path extrusionOk="0" h="30194" w="31718">
                  <a:moveTo>
                    <a:pt x="19431" y="11811"/>
                  </a:moveTo>
                  <a:lnTo>
                    <a:pt x="31718" y="11430"/>
                  </a:lnTo>
                  <a:lnTo>
                    <a:pt x="21622" y="18479"/>
                  </a:lnTo>
                  <a:lnTo>
                    <a:pt x="25717" y="30099"/>
                  </a:lnTo>
                  <a:lnTo>
                    <a:pt x="15907" y="22574"/>
                  </a:lnTo>
                  <a:lnTo>
                    <a:pt x="6191" y="30194"/>
                  </a:lnTo>
                  <a:lnTo>
                    <a:pt x="10287" y="18479"/>
                  </a:lnTo>
                  <a:lnTo>
                    <a:pt x="0" y="11525"/>
                  </a:lnTo>
                  <a:lnTo>
                    <a:pt x="12382" y="11811"/>
                  </a:lnTo>
                  <a:lnTo>
                    <a:pt x="158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4024217" y="2377439"/>
              <a:ext cx="31718" cy="30194"/>
            </a:xfrm>
            <a:custGeom>
              <a:rect b="b" l="l" r="r" t="t"/>
              <a:pathLst>
                <a:path extrusionOk="0" h="30194" w="31718">
                  <a:moveTo>
                    <a:pt x="19431" y="11811"/>
                  </a:moveTo>
                  <a:lnTo>
                    <a:pt x="31718" y="11430"/>
                  </a:lnTo>
                  <a:lnTo>
                    <a:pt x="21622" y="18479"/>
                  </a:lnTo>
                  <a:lnTo>
                    <a:pt x="25717" y="30099"/>
                  </a:lnTo>
                  <a:lnTo>
                    <a:pt x="15907" y="22574"/>
                  </a:lnTo>
                  <a:lnTo>
                    <a:pt x="6191" y="30194"/>
                  </a:lnTo>
                  <a:lnTo>
                    <a:pt x="10287" y="18479"/>
                  </a:lnTo>
                  <a:lnTo>
                    <a:pt x="0" y="11525"/>
                  </a:lnTo>
                  <a:lnTo>
                    <a:pt x="12382" y="11811"/>
                  </a:lnTo>
                  <a:lnTo>
                    <a:pt x="158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4024217" y="2429351"/>
              <a:ext cx="31718" cy="30194"/>
            </a:xfrm>
            <a:custGeom>
              <a:rect b="b" l="l" r="r" t="t"/>
              <a:pathLst>
                <a:path extrusionOk="0" h="30194" w="31718">
                  <a:moveTo>
                    <a:pt x="19431" y="11906"/>
                  </a:moveTo>
                  <a:lnTo>
                    <a:pt x="31718" y="11525"/>
                  </a:lnTo>
                  <a:lnTo>
                    <a:pt x="21622" y="18479"/>
                  </a:lnTo>
                  <a:lnTo>
                    <a:pt x="25717" y="30194"/>
                  </a:lnTo>
                  <a:lnTo>
                    <a:pt x="15907" y="22670"/>
                  </a:lnTo>
                  <a:lnTo>
                    <a:pt x="6191" y="30194"/>
                  </a:lnTo>
                  <a:lnTo>
                    <a:pt x="10287" y="18574"/>
                  </a:lnTo>
                  <a:lnTo>
                    <a:pt x="0" y="11621"/>
                  </a:lnTo>
                  <a:lnTo>
                    <a:pt x="12382" y="11906"/>
                  </a:lnTo>
                  <a:lnTo>
                    <a:pt x="158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0" name="Google Shape;80;p3"/>
          <p:cNvGrpSpPr/>
          <p:nvPr/>
        </p:nvGrpSpPr>
        <p:grpSpPr>
          <a:xfrm>
            <a:off x="3232523" y="761601"/>
            <a:ext cx="1446163" cy="1549366"/>
            <a:chOff x="3438817" y="868209"/>
            <a:chExt cx="1446163" cy="1549366"/>
          </a:xfrm>
        </p:grpSpPr>
        <p:grpSp>
          <p:nvGrpSpPr>
            <p:cNvPr id="81" name="Google Shape;81;p3"/>
            <p:cNvGrpSpPr/>
            <p:nvPr/>
          </p:nvGrpSpPr>
          <p:grpSpPr>
            <a:xfrm>
              <a:off x="4068429" y="2140860"/>
              <a:ext cx="219115" cy="221083"/>
              <a:chOff x="5020532" y="2724626"/>
              <a:chExt cx="116681" cy="117729"/>
            </a:xfrm>
          </p:grpSpPr>
          <p:sp>
            <p:nvSpPr>
              <p:cNvPr id="82" name="Google Shape;82;p3"/>
              <p:cNvSpPr/>
              <p:nvPr/>
            </p:nvSpPr>
            <p:spPr>
              <a:xfrm>
                <a:off x="5030152" y="2734150"/>
                <a:ext cx="97535" cy="98489"/>
              </a:xfrm>
              <a:custGeom>
                <a:rect b="b" l="l" r="r" t="t"/>
                <a:pathLst>
                  <a:path extrusionOk="0" h="98489" w="97535">
                    <a:moveTo>
                      <a:pt x="97536" y="16574"/>
                    </a:moveTo>
                    <a:lnTo>
                      <a:pt x="97536" y="38006"/>
                    </a:lnTo>
                    <a:cubicBezTo>
                      <a:pt x="97536" y="47245"/>
                      <a:pt x="90011" y="54674"/>
                      <a:pt x="80867" y="54674"/>
                    </a:cubicBezTo>
                    <a:lnTo>
                      <a:pt x="72199" y="54674"/>
                    </a:lnTo>
                    <a:lnTo>
                      <a:pt x="72199" y="81821"/>
                    </a:lnTo>
                    <a:cubicBezTo>
                      <a:pt x="72199" y="91060"/>
                      <a:pt x="64675" y="98489"/>
                      <a:pt x="55531" y="98489"/>
                    </a:cubicBezTo>
                    <a:lnTo>
                      <a:pt x="42005" y="98489"/>
                    </a:lnTo>
                    <a:cubicBezTo>
                      <a:pt x="32766" y="98489"/>
                      <a:pt x="25336" y="90965"/>
                      <a:pt x="25336" y="81821"/>
                    </a:cubicBezTo>
                    <a:lnTo>
                      <a:pt x="25336" y="54770"/>
                    </a:lnTo>
                    <a:lnTo>
                      <a:pt x="16669" y="54770"/>
                    </a:lnTo>
                    <a:cubicBezTo>
                      <a:pt x="7525" y="54770"/>
                      <a:pt x="0" y="47245"/>
                      <a:pt x="0" y="38101"/>
                    </a:cubicBezTo>
                    <a:lnTo>
                      <a:pt x="0" y="16670"/>
                    </a:lnTo>
                    <a:cubicBezTo>
                      <a:pt x="0" y="7430"/>
                      <a:pt x="7525" y="1"/>
                      <a:pt x="16669" y="1"/>
                    </a:cubicBezTo>
                    <a:lnTo>
                      <a:pt x="80867" y="1"/>
                    </a:lnTo>
                    <a:cubicBezTo>
                      <a:pt x="89916" y="-94"/>
                      <a:pt x="97536" y="7430"/>
                      <a:pt x="97536" y="16574"/>
                    </a:cubicBezTo>
                    <a:close/>
                  </a:path>
                </a:pathLst>
              </a:custGeom>
              <a:solidFill>
                <a:srgbClr val="F0CF8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" name="Google Shape;83;p3"/>
              <p:cNvSpPr/>
              <p:nvPr/>
            </p:nvSpPr>
            <p:spPr>
              <a:xfrm>
                <a:off x="5020532" y="2724626"/>
                <a:ext cx="116681" cy="117729"/>
              </a:xfrm>
              <a:custGeom>
                <a:rect b="b" l="l" r="r" t="t"/>
                <a:pathLst>
                  <a:path extrusionOk="0" h="117729" w="116681">
                    <a:moveTo>
                      <a:pt x="65056" y="117729"/>
                    </a:moveTo>
                    <a:lnTo>
                      <a:pt x="51530" y="117729"/>
                    </a:lnTo>
                    <a:cubicBezTo>
                      <a:pt x="37052" y="117729"/>
                      <a:pt x="25337" y="105918"/>
                      <a:pt x="25337" y="91535"/>
                    </a:cubicBezTo>
                    <a:lnTo>
                      <a:pt x="25337" y="73819"/>
                    </a:lnTo>
                    <a:cubicBezTo>
                      <a:pt x="11335" y="73342"/>
                      <a:pt x="0" y="61722"/>
                      <a:pt x="0" y="47625"/>
                    </a:cubicBezTo>
                    <a:lnTo>
                      <a:pt x="0" y="26194"/>
                    </a:lnTo>
                    <a:cubicBezTo>
                      <a:pt x="0" y="11716"/>
                      <a:pt x="11716" y="0"/>
                      <a:pt x="26194" y="0"/>
                    </a:cubicBezTo>
                    <a:lnTo>
                      <a:pt x="90488" y="0"/>
                    </a:lnTo>
                    <a:cubicBezTo>
                      <a:pt x="104966" y="0"/>
                      <a:pt x="116681" y="11811"/>
                      <a:pt x="116681" y="26194"/>
                    </a:cubicBezTo>
                    <a:lnTo>
                      <a:pt x="116681" y="47625"/>
                    </a:lnTo>
                    <a:cubicBezTo>
                      <a:pt x="116681" y="61817"/>
                      <a:pt x="105346" y="73438"/>
                      <a:pt x="91250" y="73819"/>
                    </a:cubicBezTo>
                    <a:lnTo>
                      <a:pt x="91250" y="91440"/>
                    </a:lnTo>
                    <a:cubicBezTo>
                      <a:pt x="91250" y="105918"/>
                      <a:pt x="79534" y="117729"/>
                      <a:pt x="65056" y="117729"/>
                    </a:cubicBezTo>
                    <a:close/>
                    <a:moveTo>
                      <a:pt x="26194" y="18955"/>
                    </a:moveTo>
                    <a:cubicBezTo>
                      <a:pt x="22288" y="18955"/>
                      <a:pt x="19050" y="22193"/>
                      <a:pt x="19050" y="26098"/>
                    </a:cubicBezTo>
                    <a:lnTo>
                      <a:pt x="19050" y="47530"/>
                    </a:lnTo>
                    <a:cubicBezTo>
                      <a:pt x="19050" y="51530"/>
                      <a:pt x="22288" y="54769"/>
                      <a:pt x="26194" y="54769"/>
                    </a:cubicBezTo>
                    <a:lnTo>
                      <a:pt x="34862" y="54769"/>
                    </a:lnTo>
                    <a:cubicBezTo>
                      <a:pt x="40100" y="54769"/>
                      <a:pt x="44387" y="59055"/>
                      <a:pt x="44387" y="64294"/>
                    </a:cubicBezTo>
                    <a:lnTo>
                      <a:pt x="44387" y="91440"/>
                    </a:lnTo>
                    <a:cubicBezTo>
                      <a:pt x="44387" y="95440"/>
                      <a:pt x="47625" y="98584"/>
                      <a:pt x="51530" y="98584"/>
                    </a:cubicBezTo>
                    <a:lnTo>
                      <a:pt x="65056" y="98584"/>
                    </a:lnTo>
                    <a:cubicBezTo>
                      <a:pt x="68961" y="98584"/>
                      <a:pt x="72200" y="95345"/>
                      <a:pt x="72200" y="91440"/>
                    </a:cubicBezTo>
                    <a:lnTo>
                      <a:pt x="72200" y="64294"/>
                    </a:lnTo>
                    <a:cubicBezTo>
                      <a:pt x="72200" y="59055"/>
                      <a:pt x="76486" y="54769"/>
                      <a:pt x="81725" y="54769"/>
                    </a:cubicBezTo>
                    <a:lnTo>
                      <a:pt x="90392" y="54769"/>
                    </a:lnTo>
                    <a:cubicBezTo>
                      <a:pt x="94298" y="54769"/>
                      <a:pt x="97536" y="51435"/>
                      <a:pt x="97536" y="47530"/>
                    </a:cubicBezTo>
                    <a:lnTo>
                      <a:pt x="97536" y="26098"/>
                    </a:lnTo>
                    <a:cubicBezTo>
                      <a:pt x="97536" y="22193"/>
                      <a:pt x="94202" y="18955"/>
                      <a:pt x="90392" y="18955"/>
                    </a:cubicBezTo>
                    <a:lnTo>
                      <a:pt x="26194" y="1895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4" name="Google Shape;84;p3"/>
            <p:cNvGrpSpPr/>
            <p:nvPr/>
          </p:nvGrpSpPr>
          <p:grpSpPr>
            <a:xfrm>
              <a:off x="3541848" y="1211993"/>
              <a:ext cx="1240105" cy="186023"/>
              <a:chOff x="4740116" y="2229993"/>
              <a:chExt cx="660368" cy="99059"/>
            </a:xfrm>
          </p:grpSpPr>
          <p:grpSp>
            <p:nvGrpSpPr>
              <p:cNvPr id="85" name="Google Shape;85;p3"/>
              <p:cNvGrpSpPr/>
              <p:nvPr/>
            </p:nvGrpSpPr>
            <p:grpSpPr>
              <a:xfrm>
                <a:off x="4740116" y="2229993"/>
                <a:ext cx="89915" cy="99059"/>
                <a:chOff x="4740116" y="2229993"/>
                <a:chExt cx="89915" cy="99059"/>
              </a:xfrm>
            </p:grpSpPr>
            <p:sp>
              <p:nvSpPr>
                <p:cNvPr id="86" name="Google Shape;86;p3"/>
                <p:cNvSpPr/>
                <p:nvPr/>
              </p:nvSpPr>
              <p:spPr>
                <a:xfrm>
                  <a:off x="4749641" y="2239422"/>
                  <a:ext cx="70865" cy="80105"/>
                </a:xfrm>
                <a:custGeom>
                  <a:rect b="b" l="l" r="r" t="t"/>
                  <a:pathLst>
                    <a:path extrusionOk="0" h="80105" w="70865">
                      <a:moveTo>
                        <a:pt x="9525" y="80105"/>
                      </a:moveTo>
                      <a:cubicBezTo>
                        <a:pt x="4286" y="80105"/>
                        <a:pt x="0" y="75819"/>
                        <a:pt x="0" y="70580"/>
                      </a:cubicBezTo>
                      <a:lnTo>
                        <a:pt x="0" y="9525"/>
                      </a:lnTo>
                      <a:cubicBezTo>
                        <a:pt x="0" y="4286"/>
                        <a:pt x="4286" y="0"/>
                        <a:pt x="9525" y="0"/>
                      </a:cubicBezTo>
                      <a:lnTo>
                        <a:pt x="61341" y="0"/>
                      </a:lnTo>
                      <a:cubicBezTo>
                        <a:pt x="66580" y="0"/>
                        <a:pt x="70866" y="4286"/>
                        <a:pt x="70866" y="9525"/>
                      </a:cubicBezTo>
                      <a:lnTo>
                        <a:pt x="70866" y="70580"/>
                      </a:lnTo>
                      <a:cubicBezTo>
                        <a:pt x="70866" y="75819"/>
                        <a:pt x="66580" y="80105"/>
                        <a:pt x="61341" y="80105"/>
                      </a:cubicBezTo>
                      <a:lnTo>
                        <a:pt x="9525" y="80105"/>
                      </a:lnTo>
                      <a:close/>
                    </a:path>
                  </a:pathLst>
                </a:custGeom>
                <a:solidFill>
                  <a:srgbClr val="AF6117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7" name="Google Shape;87;p3"/>
                <p:cNvSpPr/>
                <p:nvPr/>
              </p:nvSpPr>
              <p:spPr>
                <a:xfrm>
                  <a:off x="4740116" y="2229993"/>
                  <a:ext cx="89915" cy="99059"/>
                </a:xfrm>
                <a:custGeom>
                  <a:rect b="b" l="l" r="r" t="t"/>
                  <a:pathLst>
                    <a:path extrusionOk="0" h="99059" w="89915">
                      <a:moveTo>
                        <a:pt x="70866" y="19050"/>
                      </a:moveTo>
                      <a:lnTo>
                        <a:pt x="70866" y="80010"/>
                      </a:lnTo>
                      <a:lnTo>
                        <a:pt x="19050" y="80010"/>
                      </a:lnTo>
                      <a:lnTo>
                        <a:pt x="19050" y="19050"/>
                      </a:lnTo>
                      <a:lnTo>
                        <a:pt x="70866" y="19050"/>
                      </a:lnTo>
                      <a:moveTo>
                        <a:pt x="70866" y="0"/>
                      </a:moveTo>
                      <a:lnTo>
                        <a:pt x="19050" y="0"/>
                      </a:lnTo>
                      <a:cubicBezTo>
                        <a:pt x="8573" y="0"/>
                        <a:pt x="0" y="8572"/>
                        <a:pt x="0" y="19050"/>
                      </a:cubicBezTo>
                      <a:lnTo>
                        <a:pt x="0" y="80010"/>
                      </a:lnTo>
                      <a:cubicBezTo>
                        <a:pt x="0" y="90487"/>
                        <a:pt x="8573" y="99060"/>
                        <a:pt x="19050" y="99060"/>
                      </a:cubicBezTo>
                      <a:lnTo>
                        <a:pt x="70866" y="99060"/>
                      </a:lnTo>
                      <a:cubicBezTo>
                        <a:pt x="81344" y="99060"/>
                        <a:pt x="89916" y="90487"/>
                        <a:pt x="89916" y="80010"/>
                      </a:cubicBezTo>
                      <a:lnTo>
                        <a:pt x="89916" y="19050"/>
                      </a:lnTo>
                      <a:cubicBezTo>
                        <a:pt x="89916" y="8477"/>
                        <a:pt x="81439" y="0"/>
                        <a:pt x="70866" y="0"/>
                      </a:cubicBezTo>
                      <a:lnTo>
                        <a:pt x="70866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88" name="Google Shape;88;p3"/>
              <p:cNvGrpSpPr/>
              <p:nvPr/>
            </p:nvGrpSpPr>
            <p:grpSpPr>
              <a:xfrm>
                <a:off x="5310568" y="2229993"/>
                <a:ext cx="89916" cy="99059"/>
                <a:chOff x="5310568" y="2229993"/>
                <a:chExt cx="89916" cy="99059"/>
              </a:xfrm>
            </p:grpSpPr>
            <p:sp>
              <p:nvSpPr>
                <p:cNvPr id="89" name="Google Shape;89;p3"/>
                <p:cNvSpPr/>
                <p:nvPr/>
              </p:nvSpPr>
              <p:spPr>
                <a:xfrm>
                  <a:off x="5319998" y="2239422"/>
                  <a:ext cx="70866" cy="80105"/>
                </a:xfrm>
                <a:custGeom>
                  <a:rect b="b" l="l" r="r" t="t"/>
                  <a:pathLst>
                    <a:path extrusionOk="0" h="80105" w="70866">
                      <a:moveTo>
                        <a:pt x="9525" y="80105"/>
                      </a:moveTo>
                      <a:cubicBezTo>
                        <a:pt x="4286" y="80105"/>
                        <a:pt x="0" y="75819"/>
                        <a:pt x="0" y="70580"/>
                      </a:cubicBezTo>
                      <a:lnTo>
                        <a:pt x="0" y="9525"/>
                      </a:lnTo>
                      <a:cubicBezTo>
                        <a:pt x="0" y="4286"/>
                        <a:pt x="4286" y="0"/>
                        <a:pt x="9525" y="0"/>
                      </a:cubicBezTo>
                      <a:lnTo>
                        <a:pt x="61341" y="0"/>
                      </a:lnTo>
                      <a:cubicBezTo>
                        <a:pt x="66580" y="0"/>
                        <a:pt x="70866" y="4286"/>
                        <a:pt x="70866" y="9525"/>
                      </a:cubicBezTo>
                      <a:lnTo>
                        <a:pt x="70866" y="70580"/>
                      </a:lnTo>
                      <a:cubicBezTo>
                        <a:pt x="70866" y="75819"/>
                        <a:pt x="66580" y="80105"/>
                        <a:pt x="61341" y="80105"/>
                      </a:cubicBezTo>
                      <a:lnTo>
                        <a:pt x="9525" y="80105"/>
                      </a:lnTo>
                      <a:close/>
                    </a:path>
                  </a:pathLst>
                </a:custGeom>
                <a:solidFill>
                  <a:srgbClr val="AF6117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0" name="Google Shape;90;p3"/>
                <p:cNvSpPr/>
                <p:nvPr/>
              </p:nvSpPr>
              <p:spPr>
                <a:xfrm>
                  <a:off x="5310568" y="2229993"/>
                  <a:ext cx="89916" cy="99059"/>
                </a:xfrm>
                <a:custGeom>
                  <a:rect b="b" l="l" r="r" t="t"/>
                  <a:pathLst>
                    <a:path extrusionOk="0" h="99059" w="89916">
                      <a:moveTo>
                        <a:pt x="70866" y="19050"/>
                      </a:moveTo>
                      <a:lnTo>
                        <a:pt x="70866" y="80010"/>
                      </a:lnTo>
                      <a:lnTo>
                        <a:pt x="19050" y="80010"/>
                      </a:lnTo>
                      <a:lnTo>
                        <a:pt x="19050" y="19050"/>
                      </a:lnTo>
                      <a:lnTo>
                        <a:pt x="70866" y="19050"/>
                      </a:lnTo>
                      <a:moveTo>
                        <a:pt x="70866" y="0"/>
                      </a:moveTo>
                      <a:lnTo>
                        <a:pt x="19050" y="0"/>
                      </a:lnTo>
                      <a:cubicBezTo>
                        <a:pt x="8573" y="0"/>
                        <a:pt x="0" y="8572"/>
                        <a:pt x="0" y="19050"/>
                      </a:cubicBezTo>
                      <a:lnTo>
                        <a:pt x="0" y="80010"/>
                      </a:lnTo>
                      <a:cubicBezTo>
                        <a:pt x="0" y="90487"/>
                        <a:pt x="8573" y="99060"/>
                        <a:pt x="19050" y="99060"/>
                      </a:cubicBezTo>
                      <a:lnTo>
                        <a:pt x="70866" y="99060"/>
                      </a:lnTo>
                      <a:cubicBezTo>
                        <a:pt x="81344" y="99060"/>
                        <a:pt x="89916" y="90487"/>
                        <a:pt x="89916" y="80010"/>
                      </a:cubicBezTo>
                      <a:lnTo>
                        <a:pt x="89916" y="19050"/>
                      </a:lnTo>
                      <a:cubicBezTo>
                        <a:pt x="89916" y="8477"/>
                        <a:pt x="81344" y="0"/>
                        <a:pt x="70866" y="0"/>
                      </a:cubicBezTo>
                      <a:lnTo>
                        <a:pt x="70866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91" name="Google Shape;91;p3"/>
            <p:cNvGrpSpPr/>
            <p:nvPr/>
          </p:nvGrpSpPr>
          <p:grpSpPr>
            <a:xfrm>
              <a:off x="3639149" y="868209"/>
              <a:ext cx="1045495" cy="529812"/>
              <a:chOff x="4791932" y="2046922"/>
              <a:chExt cx="556736" cy="282130"/>
            </a:xfrm>
          </p:grpSpPr>
          <p:sp>
            <p:nvSpPr>
              <p:cNvPr id="92" name="Google Shape;92;p3"/>
              <p:cNvSpPr/>
              <p:nvPr/>
            </p:nvSpPr>
            <p:spPr>
              <a:xfrm>
                <a:off x="4801457" y="2056447"/>
                <a:ext cx="537591" cy="263080"/>
              </a:xfrm>
              <a:custGeom>
                <a:rect b="b" l="l" r="r" t="t"/>
                <a:pathLst>
                  <a:path extrusionOk="0" h="263080" w="537591">
                    <a:moveTo>
                      <a:pt x="442722" y="263081"/>
                    </a:moveTo>
                    <a:cubicBezTo>
                      <a:pt x="437483" y="263081"/>
                      <a:pt x="433197" y="258794"/>
                      <a:pt x="433197" y="253556"/>
                    </a:cubicBezTo>
                    <a:lnTo>
                      <a:pt x="433197" y="177641"/>
                    </a:lnTo>
                    <a:lnTo>
                      <a:pt x="122777" y="177641"/>
                    </a:lnTo>
                    <a:lnTo>
                      <a:pt x="122777" y="253556"/>
                    </a:lnTo>
                    <a:cubicBezTo>
                      <a:pt x="122777" y="258794"/>
                      <a:pt x="118491" y="263081"/>
                      <a:pt x="113252" y="263081"/>
                    </a:cubicBezTo>
                    <a:lnTo>
                      <a:pt x="9525" y="263081"/>
                    </a:lnTo>
                    <a:cubicBezTo>
                      <a:pt x="4286" y="263081"/>
                      <a:pt x="0" y="258794"/>
                      <a:pt x="0" y="253556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528066" y="0"/>
                    </a:lnTo>
                    <a:cubicBezTo>
                      <a:pt x="533305" y="0"/>
                      <a:pt x="537591" y="4286"/>
                      <a:pt x="537591" y="9525"/>
                    </a:cubicBezTo>
                    <a:lnTo>
                      <a:pt x="537591" y="253556"/>
                    </a:lnTo>
                    <a:cubicBezTo>
                      <a:pt x="537591" y="258794"/>
                      <a:pt x="533305" y="263081"/>
                      <a:pt x="528066" y="263081"/>
                    </a:cubicBezTo>
                    <a:lnTo>
                      <a:pt x="442722" y="263081"/>
                    </a:lnTo>
                    <a:close/>
                  </a:path>
                </a:pathLst>
              </a:custGeom>
              <a:solidFill>
                <a:srgbClr val="99521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3"/>
              <p:cNvSpPr/>
              <p:nvPr/>
            </p:nvSpPr>
            <p:spPr>
              <a:xfrm>
                <a:off x="4791932" y="2046922"/>
                <a:ext cx="556736" cy="282130"/>
              </a:xfrm>
              <a:custGeom>
                <a:rect b="b" l="l" r="r" t="t"/>
                <a:pathLst>
                  <a:path extrusionOk="0" h="282130" w="556736">
                    <a:moveTo>
                      <a:pt x="537591" y="19050"/>
                    </a:moveTo>
                    <a:lnTo>
                      <a:pt x="537591" y="263081"/>
                    </a:lnTo>
                    <a:lnTo>
                      <a:pt x="452152" y="263081"/>
                    </a:lnTo>
                    <a:lnTo>
                      <a:pt x="452152" y="177641"/>
                    </a:lnTo>
                    <a:lnTo>
                      <a:pt x="122682" y="177641"/>
                    </a:lnTo>
                    <a:lnTo>
                      <a:pt x="122682" y="263081"/>
                    </a:lnTo>
                    <a:lnTo>
                      <a:pt x="18955" y="263081"/>
                    </a:lnTo>
                    <a:lnTo>
                      <a:pt x="18955" y="19050"/>
                    </a:lnTo>
                    <a:lnTo>
                      <a:pt x="537591" y="19050"/>
                    </a:lnTo>
                    <a:moveTo>
                      <a:pt x="537591" y="0"/>
                    </a:moveTo>
                    <a:lnTo>
                      <a:pt x="19050" y="0"/>
                    </a:lnTo>
                    <a:cubicBezTo>
                      <a:pt x="8573" y="0"/>
                      <a:pt x="0" y="8573"/>
                      <a:pt x="0" y="19050"/>
                    </a:cubicBezTo>
                    <a:lnTo>
                      <a:pt x="0" y="263081"/>
                    </a:lnTo>
                    <a:cubicBezTo>
                      <a:pt x="0" y="273558"/>
                      <a:pt x="8573" y="282131"/>
                      <a:pt x="19050" y="282131"/>
                    </a:cubicBezTo>
                    <a:lnTo>
                      <a:pt x="122777" y="282131"/>
                    </a:lnTo>
                    <a:cubicBezTo>
                      <a:pt x="133255" y="282131"/>
                      <a:pt x="141827" y="273558"/>
                      <a:pt x="141827" y="263081"/>
                    </a:cubicBezTo>
                    <a:lnTo>
                      <a:pt x="141827" y="196691"/>
                    </a:lnTo>
                    <a:lnTo>
                      <a:pt x="433197" y="196691"/>
                    </a:lnTo>
                    <a:lnTo>
                      <a:pt x="433197" y="263081"/>
                    </a:lnTo>
                    <a:cubicBezTo>
                      <a:pt x="433197" y="273558"/>
                      <a:pt x="441770" y="282131"/>
                      <a:pt x="452247" y="282131"/>
                    </a:cubicBezTo>
                    <a:lnTo>
                      <a:pt x="537686" y="282131"/>
                    </a:lnTo>
                    <a:cubicBezTo>
                      <a:pt x="548164" y="282131"/>
                      <a:pt x="556736" y="273558"/>
                      <a:pt x="556736" y="263081"/>
                    </a:cubicBezTo>
                    <a:lnTo>
                      <a:pt x="556736" y="19050"/>
                    </a:lnTo>
                    <a:cubicBezTo>
                      <a:pt x="556641" y="8573"/>
                      <a:pt x="548164" y="0"/>
                      <a:pt x="537591" y="0"/>
                    </a:cubicBezTo>
                    <a:lnTo>
                      <a:pt x="537591" y="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4" name="Google Shape;94;p3"/>
            <p:cNvGrpSpPr/>
            <p:nvPr/>
          </p:nvGrpSpPr>
          <p:grpSpPr>
            <a:xfrm>
              <a:off x="3438817" y="1360812"/>
              <a:ext cx="1446163" cy="1056762"/>
              <a:chOff x="4685252" y="2309240"/>
              <a:chExt cx="770096" cy="562736"/>
            </a:xfrm>
          </p:grpSpPr>
          <p:grpSp>
            <p:nvGrpSpPr>
              <p:cNvPr id="95" name="Google Shape;95;p3"/>
              <p:cNvGrpSpPr/>
              <p:nvPr/>
            </p:nvGrpSpPr>
            <p:grpSpPr>
              <a:xfrm>
                <a:off x="4685252" y="2309240"/>
                <a:ext cx="74676" cy="562736"/>
                <a:chOff x="4685252" y="2309240"/>
                <a:chExt cx="74676" cy="562736"/>
              </a:xfrm>
            </p:grpSpPr>
            <p:sp>
              <p:nvSpPr>
                <p:cNvPr id="96" name="Google Shape;96;p3"/>
                <p:cNvSpPr/>
                <p:nvPr/>
              </p:nvSpPr>
              <p:spPr>
                <a:xfrm>
                  <a:off x="4694681" y="2318861"/>
                  <a:ext cx="55626" cy="543686"/>
                </a:xfrm>
                <a:custGeom>
                  <a:rect b="b" l="l" r="r" t="t"/>
                  <a:pathLst>
                    <a:path extrusionOk="0" h="543686" w="55626">
                      <a:moveTo>
                        <a:pt x="9525" y="543687"/>
                      </a:moveTo>
                      <a:cubicBezTo>
                        <a:pt x="4286" y="543687"/>
                        <a:pt x="0" y="539401"/>
                        <a:pt x="0" y="534162"/>
                      </a:cubicBezTo>
                      <a:lnTo>
                        <a:pt x="0" y="9525"/>
                      </a:lnTo>
                      <a:cubicBezTo>
                        <a:pt x="0" y="4286"/>
                        <a:pt x="4286" y="0"/>
                        <a:pt x="9525" y="0"/>
                      </a:cubicBezTo>
                      <a:lnTo>
                        <a:pt x="46101" y="0"/>
                      </a:lnTo>
                      <a:cubicBezTo>
                        <a:pt x="51340" y="0"/>
                        <a:pt x="55626" y="4286"/>
                        <a:pt x="55626" y="9525"/>
                      </a:cubicBezTo>
                      <a:lnTo>
                        <a:pt x="55626" y="534162"/>
                      </a:lnTo>
                      <a:cubicBezTo>
                        <a:pt x="55626" y="539401"/>
                        <a:pt x="51340" y="543687"/>
                        <a:pt x="46101" y="543687"/>
                      </a:cubicBezTo>
                      <a:lnTo>
                        <a:pt x="9525" y="543687"/>
                      </a:lnTo>
                      <a:close/>
                    </a:path>
                  </a:pathLst>
                </a:custGeom>
                <a:solidFill>
                  <a:srgbClr val="DCE2E7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7" name="Google Shape;97;p3"/>
                <p:cNvSpPr/>
                <p:nvPr/>
              </p:nvSpPr>
              <p:spPr>
                <a:xfrm>
                  <a:off x="4685252" y="2309240"/>
                  <a:ext cx="74676" cy="562736"/>
                </a:xfrm>
                <a:custGeom>
                  <a:rect b="b" l="l" r="r" t="t"/>
                  <a:pathLst>
                    <a:path extrusionOk="0" h="562736" w="74676">
                      <a:moveTo>
                        <a:pt x="55626" y="19050"/>
                      </a:moveTo>
                      <a:lnTo>
                        <a:pt x="55626" y="543687"/>
                      </a:lnTo>
                      <a:lnTo>
                        <a:pt x="19050" y="543687"/>
                      </a:lnTo>
                      <a:lnTo>
                        <a:pt x="19050" y="19050"/>
                      </a:lnTo>
                      <a:lnTo>
                        <a:pt x="55626" y="19050"/>
                      </a:lnTo>
                      <a:moveTo>
                        <a:pt x="55626" y="0"/>
                      </a:moveTo>
                      <a:lnTo>
                        <a:pt x="19050" y="0"/>
                      </a:lnTo>
                      <a:cubicBezTo>
                        <a:pt x="8573" y="0"/>
                        <a:pt x="0" y="8573"/>
                        <a:pt x="0" y="19050"/>
                      </a:cubicBezTo>
                      <a:lnTo>
                        <a:pt x="0" y="543687"/>
                      </a:lnTo>
                      <a:cubicBezTo>
                        <a:pt x="0" y="554165"/>
                        <a:pt x="8573" y="562737"/>
                        <a:pt x="19050" y="562737"/>
                      </a:cubicBezTo>
                      <a:lnTo>
                        <a:pt x="55626" y="562737"/>
                      </a:lnTo>
                      <a:cubicBezTo>
                        <a:pt x="66104" y="562737"/>
                        <a:pt x="74676" y="554165"/>
                        <a:pt x="74676" y="543687"/>
                      </a:cubicBezTo>
                      <a:lnTo>
                        <a:pt x="74676" y="19050"/>
                      </a:lnTo>
                      <a:cubicBezTo>
                        <a:pt x="74676" y="8573"/>
                        <a:pt x="66104" y="0"/>
                        <a:pt x="55626" y="0"/>
                      </a:cubicBezTo>
                      <a:lnTo>
                        <a:pt x="55626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8" name="Google Shape;98;p3"/>
              <p:cNvGrpSpPr/>
              <p:nvPr/>
            </p:nvGrpSpPr>
            <p:grpSpPr>
              <a:xfrm>
                <a:off x="5380672" y="2309240"/>
                <a:ext cx="74676" cy="562736"/>
                <a:chOff x="5380672" y="2309240"/>
                <a:chExt cx="74676" cy="562736"/>
              </a:xfrm>
            </p:grpSpPr>
            <p:sp>
              <p:nvSpPr>
                <p:cNvPr id="99" name="Google Shape;99;p3"/>
                <p:cNvSpPr/>
                <p:nvPr/>
              </p:nvSpPr>
              <p:spPr>
                <a:xfrm>
                  <a:off x="5390197" y="2318861"/>
                  <a:ext cx="55626" cy="543686"/>
                </a:xfrm>
                <a:custGeom>
                  <a:rect b="b" l="l" r="r" t="t"/>
                  <a:pathLst>
                    <a:path extrusionOk="0" h="543686" w="55626">
                      <a:moveTo>
                        <a:pt x="9525" y="543687"/>
                      </a:moveTo>
                      <a:cubicBezTo>
                        <a:pt x="4286" y="543687"/>
                        <a:pt x="0" y="539401"/>
                        <a:pt x="0" y="534162"/>
                      </a:cubicBezTo>
                      <a:lnTo>
                        <a:pt x="0" y="9525"/>
                      </a:lnTo>
                      <a:cubicBezTo>
                        <a:pt x="0" y="4286"/>
                        <a:pt x="4286" y="0"/>
                        <a:pt x="9525" y="0"/>
                      </a:cubicBezTo>
                      <a:lnTo>
                        <a:pt x="46101" y="0"/>
                      </a:lnTo>
                      <a:cubicBezTo>
                        <a:pt x="51340" y="0"/>
                        <a:pt x="55626" y="4286"/>
                        <a:pt x="55626" y="9525"/>
                      </a:cubicBezTo>
                      <a:lnTo>
                        <a:pt x="55626" y="534162"/>
                      </a:lnTo>
                      <a:cubicBezTo>
                        <a:pt x="55626" y="539401"/>
                        <a:pt x="51340" y="543687"/>
                        <a:pt x="46101" y="543687"/>
                      </a:cubicBezTo>
                      <a:lnTo>
                        <a:pt x="9525" y="543687"/>
                      </a:lnTo>
                      <a:close/>
                    </a:path>
                  </a:pathLst>
                </a:custGeom>
                <a:solidFill>
                  <a:srgbClr val="DCE2E7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0" name="Google Shape;100;p3"/>
                <p:cNvSpPr/>
                <p:nvPr/>
              </p:nvSpPr>
              <p:spPr>
                <a:xfrm>
                  <a:off x="5380672" y="2309240"/>
                  <a:ext cx="74676" cy="562736"/>
                </a:xfrm>
                <a:custGeom>
                  <a:rect b="b" l="l" r="r" t="t"/>
                  <a:pathLst>
                    <a:path extrusionOk="0" h="562736" w="74676">
                      <a:moveTo>
                        <a:pt x="55626" y="19050"/>
                      </a:moveTo>
                      <a:lnTo>
                        <a:pt x="55626" y="543687"/>
                      </a:lnTo>
                      <a:lnTo>
                        <a:pt x="19050" y="543687"/>
                      </a:lnTo>
                      <a:lnTo>
                        <a:pt x="19050" y="19050"/>
                      </a:lnTo>
                      <a:lnTo>
                        <a:pt x="55626" y="19050"/>
                      </a:lnTo>
                      <a:moveTo>
                        <a:pt x="55626" y="0"/>
                      </a:moveTo>
                      <a:lnTo>
                        <a:pt x="19050" y="0"/>
                      </a:lnTo>
                      <a:cubicBezTo>
                        <a:pt x="8573" y="0"/>
                        <a:pt x="0" y="8573"/>
                        <a:pt x="0" y="19050"/>
                      </a:cubicBezTo>
                      <a:lnTo>
                        <a:pt x="0" y="543687"/>
                      </a:lnTo>
                      <a:cubicBezTo>
                        <a:pt x="0" y="554165"/>
                        <a:pt x="8573" y="562737"/>
                        <a:pt x="19050" y="562737"/>
                      </a:cubicBezTo>
                      <a:lnTo>
                        <a:pt x="55626" y="562737"/>
                      </a:lnTo>
                      <a:cubicBezTo>
                        <a:pt x="66104" y="562737"/>
                        <a:pt x="74676" y="554165"/>
                        <a:pt x="74676" y="543687"/>
                      </a:cubicBezTo>
                      <a:lnTo>
                        <a:pt x="74676" y="19050"/>
                      </a:lnTo>
                      <a:cubicBezTo>
                        <a:pt x="74676" y="8573"/>
                        <a:pt x="66199" y="0"/>
                        <a:pt x="55626" y="0"/>
                      </a:cubicBezTo>
                      <a:lnTo>
                        <a:pt x="55626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101" name="Google Shape;101;p3"/>
            <p:cNvGrpSpPr/>
            <p:nvPr/>
          </p:nvGrpSpPr>
          <p:grpSpPr>
            <a:xfrm>
              <a:off x="3977250" y="879853"/>
              <a:ext cx="369317" cy="340005"/>
              <a:chOff x="4971967" y="2053127"/>
              <a:chExt cx="196665" cy="181056"/>
            </a:xfrm>
          </p:grpSpPr>
          <p:sp>
            <p:nvSpPr>
              <p:cNvPr id="102" name="Google Shape;102;p3"/>
              <p:cNvSpPr/>
              <p:nvPr/>
            </p:nvSpPr>
            <p:spPr>
              <a:xfrm>
                <a:off x="4971967" y="2053230"/>
                <a:ext cx="70744" cy="180953"/>
              </a:xfrm>
              <a:custGeom>
                <a:rect b="b" l="l" r="r" t="t"/>
                <a:pathLst>
                  <a:path extrusionOk="0" h="180953" w="70744">
                    <a:moveTo>
                      <a:pt x="61233" y="180953"/>
                    </a:moveTo>
                    <a:cubicBezTo>
                      <a:pt x="57232" y="180953"/>
                      <a:pt x="53422" y="178381"/>
                      <a:pt x="52184" y="174286"/>
                    </a:cubicBezTo>
                    <a:lnTo>
                      <a:pt x="463" y="12361"/>
                    </a:lnTo>
                    <a:cubicBezTo>
                      <a:pt x="-1156" y="7312"/>
                      <a:pt x="1606" y="1978"/>
                      <a:pt x="6654" y="454"/>
                    </a:cubicBezTo>
                    <a:cubicBezTo>
                      <a:pt x="11703" y="-1165"/>
                      <a:pt x="17037" y="1693"/>
                      <a:pt x="18561" y="6646"/>
                    </a:cubicBezTo>
                    <a:lnTo>
                      <a:pt x="19608" y="9979"/>
                    </a:lnTo>
                    <a:lnTo>
                      <a:pt x="70281" y="168571"/>
                    </a:lnTo>
                    <a:cubicBezTo>
                      <a:pt x="71900" y="173619"/>
                      <a:pt x="69138" y="178953"/>
                      <a:pt x="64090" y="180572"/>
                    </a:cubicBezTo>
                    <a:cubicBezTo>
                      <a:pt x="63138" y="180763"/>
                      <a:pt x="62185" y="180953"/>
                      <a:pt x="61233" y="18095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3" name="Google Shape;103;p3"/>
              <p:cNvSpPr/>
              <p:nvPr/>
            </p:nvSpPr>
            <p:spPr>
              <a:xfrm>
                <a:off x="5097888" y="2053127"/>
                <a:ext cx="70744" cy="181056"/>
              </a:xfrm>
              <a:custGeom>
                <a:rect b="b" l="l" r="r" t="t"/>
                <a:pathLst>
                  <a:path extrusionOk="0" h="181056" w="70744">
                    <a:moveTo>
                      <a:pt x="9512" y="181057"/>
                    </a:moveTo>
                    <a:cubicBezTo>
                      <a:pt x="8559" y="181057"/>
                      <a:pt x="7607" y="180962"/>
                      <a:pt x="6654" y="180581"/>
                    </a:cubicBezTo>
                    <a:cubicBezTo>
                      <a:pt x="1606" y="178962"/>
                      <a:pt x="-1156" y="173628"/>
                      <a:pt x="463" y="168579"/>
                    </a:cubicBezTo>
                    <a:lnTo>
                      <a:pt x="52184" y="6654"/>
                    </a:lnTo>
                    <a:cubicBezTo>
                      <a:pt x="53803" y="1606"/>
                      <a:pt x="59137" y="-1156"/>
                      <a:pt x="64090" y="463"/>
                    </a:cubicBezTo>
                    <a:cubicBezTo>
                      <a:pt x="69138" y="2082"/>
                      <a:pt x="71900" y="7416"/>
                      <a:pt x="70281" y="12369"/>
                    </a:cubicBezTo>
                    <a:lnTo>
                      <a:pt x="69233" y="15703"/>
                    </a:lnTo>
                    <a:lnTo>
                      <a:pt x="18561" y="174390"/>
                    </a:lnTo>
                    <a:cubicBezTo>
                      <a:pt x="17322" y="178485"/>
                      <a:pt x="13512" y="181057"/>
                      <a:pt x="9512" y="181057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4" name="Google Shape;104;p3"/>
            <p:cNvGrpSpPr/>
            <p:nvPr/>
          </p:nvGrpSpPr>
          <p:grpSpPr>
            <a:xfrm>
              <a:off x="3655769" y="1201440"/>
              <a:ext cx="1044065" cy="1032257"/>
              <a:chOff x="4800782" y="2224373"/>
              <a:chExt cx="555975" cy="549687"/>
            </a:xfrm>
          </p:grpSpPr>
          <p:sp>
            <p:nvSpPr>
              <p:cNvPr id="105" name="Google Shape;105;p3"/>
              <p:cNvSpPr/>
              <p:nvPr/>
            </p:nvSpPr>
            <p:spPr>
              <a:xfrm>
                <a:off x="4810360" y="2233803"/>
                <a:ext cx="536929" cy="530732"/>
              </a:xfrm>
              <a:custGeom>
                <a:rect b="b" l="l" r="r" t="t"/>
                <a:pathLst>
                  <a:path extrusionOk="0" h="530732" w="536929">
                    <a:moveTo>
                      <a:pt x="536879" y="469773"/>
                    </a:moveTo>
                    <a:cubicBezTo>
                      <a:pt x="536022" y="479203"/>
                      <a:pt x="527640" y="486442"/>
                      <a:pt x="515734" y="491966"/>
                    </a:cubicBezTo>
                    <a:cubicBezTo>
                      <a:pt x="515639" y="492062"/>
                      <a:pt x="515543" y="492062"/>
                      <a:pt x="515448" y="492157"/>
                    </a:cubicBezTo>
                    <a:cubicBezTo>
                      <a:pt x="476681" y="514731"/>
                      <a:pt x="380669" y="530733"/>
                      <a:pt x="268465" y="530733"/>
                    </a:cubicBezTo>
                    <a:cubicBezTo>
                      <a:pt x="148069" y="530733"/>
                      <a:pt x="46437" y="512350"/>
                      <a:pt x="13957" y="487013"/>
                    </a:cubicBezTo>
                    <a:cubicBezTo>
                      <a:pt x="13862" y="486918"/>
                      <a:pt x="13862" y="486918"/>
                      <a:pt x="13766" y="486918"/>
                    </a:cubicBezTo>
                    <a:cubicBezTo>
                      <a:pt x="6146" y="482537"/>
                      <a:pt x="717" y="476917"/>
                      <a:pt x="50" y="469678"/>
                    </a:cubicBezTo>
                    <a:cubicBezTo>
                      <a:pt x="-1188" y="456629"/>
                      <a:pt x="20529" y="450056"/>
                      <a:pt x="54914" y="408718"/>
                    </a:cubicBezTo>
                    <a:cubicBezTo>
                      <a:pt x="66916" y="394335"/>
                      <a:pt x="94253" y="361283"/>
                      <a:pt x="109778" y="317183"/>
                    </a:cubicBezTo>
                    <a:cubicBezTo>
                      <a:pt x="113588" y="306229"/>
                      <a:pt x="115874" y="297275"/>
                      <a:pt x="128066" y="170783"/>
                    </a:cubicBezTo>
                    <a:cubicBezTo>
                      <a:pt x="131876" y="130873"/>
                      <a:pt x="133400" y="114491"/>
                      <a:pt x="146354" y="97536"/>
                    </a:cubicBezTo>
                    <a:cubicBezTo>
                      <a:pt x="166547" y="71247"/>
                      <a:pt x="199409" y="63532"/>
                      <a:pt x="219602" y="60960"/>
                    </a:cubicBezTo>
                    <a:cubicBezTo>
                      <a:pt x="208457" y="23813"/>
                      <a:pt x="201314" y="0"/>
                      <a:pt x="201314" y="0"/>
                    </a:cubicBezTo>
                    <a:cubicBezTo>
                      <a:pt x="201314" y="0"/>
                      <a:pt x="224364" y="0"/>
                      <a:pt x="268465" y="0"/>
                    </a:cubicBezTo>
                    <a:cubicBezTo>
                      <a:pt x="312566" y="0"/>
                      <a:pt x="335616" y="0"/>
                      <a:pt x="335616" y="0"/>
                    </a:cubicBezTo>
                    <a:cubicBezTo>
                      <a:pt x="335616" y="0"/>
                      <a:pt x="328472" y="23813"/>
                      <a:pt x="317328" y="60960"/>
                    </a:cubicBezTo>
                    <a:cubicBezTo>
                      <a:pt x="337521" y="63627"/>
                      <a:pt x="370382" y="71247"/>
                      <a:pt x="390575" y="97536"/>
                    </a:cubicBezTo>
                    <a:cubicBezTo>
                      <a:pt x="403529" y="114395"/>
                      <a:pt x="405053" y="130873"/>
                      <a:pt x="408863" y="170783"/>
                    </a:cubicBezTo>
                    <a:cubicBezTo>
                      <a:pt x="421055" y="297275"/>
                      <a:pt x="423341" y="306324"/>
                      <a:pt x="427151" y="317183"/>
                    </a:cubicBezTo>
                    <a:cubicBezTo>
                      <a:pt x="442677" y="361283"/>
                      <a:pt x="470109" y="394335"/>
                      <a:pt x="482015" y="408718"/>
                    </a:cubicBezTo>
                    <a:cubicBezTo>
                      <a:pt x="516401" y="450151"/>
                      <a:pt x="538118" y="456629"/>
                      <a:pt x="536879" y="469773"/>
                    </a:cubicBezTo>
                    <a:close/>
                  </a:path>
                </a:pathLst>
              </a:custGeom>
              <a:solidFill>
                <a:srgbClr val="F0CF8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6" name="Google Shape;106;p3"/>
              <p:cNvSpPr/>
              <p:nvPr/>
            </p:nvSpPr>
            <p:spPr>
              <a:xfrm>
                <a:off x="4800782" y="2224373"/>
                <a:ext cx="555975" cy="549687"/>
              </a:xfrm>
              <a:custGeom>
                <a:rect b="b" l="l" r="r" t="t"/>
                <a:pathLst>
                  <a:path extrusionOk="0" h="549687" w="555975">
                    <a:moveTo>
                      <a:pt x="278043" y="549688"/>
                    </a:moveTo>
                    <a:cubicBezTo>
                      <a:pt x="157933" y="549688"/>
                      <a:pt x="53729" y="531495"/>
                      <a:pt x="18105" y="504349"/>
                    </a:cubicBezTo>
                    <a:cubicBezTo>
                      <a:pt x="7057" y="497872"/>
                      <a:pt x="961" y="489680"/>
                      <a:pt x="103" y="480060"/>
                    </a:cubicBezTo>
                    <a:cubicBezTo>
                      <a:pt x="-1040" y="468344"/>
                      <a:pt x="7438" y="460915"/>
                      <a:pt x="19153" y="450628"/>
                    </a:cubicBezTo>
                    <a:cubicBezTo>
                      <a:pt x="28583" y="442341"/>
                      <a:pt x="41442" y="431006"/>
                      <a:pt x="57158" y="412052"/>
                    </a:cubicBezTo>
                    <a:cubicBezTo>
                      <a:pt x="68588" y="398240"/>
                      <a:pt x="95448" y="366046"/>
                      <a:pt x="110403" y="323469"/>
                    </a:cubicBezTo>
                    <a:cubicBezTo>
                      <a:pt x="113927" y="313468"/>
                      <a:pt x="116308" y="302514"/>
                      <a:pt x="128214" y="179356"/>
                    </a:cubicBezTo>
                    <a:lnTo>
                      <a:pt x="128310" y="178117"/>
                    </a:lnTo>
                    <a:cubicBezTo>
                      <a:pt x="132120" y="138303"/>
                      <a:pt x="133930" y="120110"/>
                      <a:pt x="148408" y="101251"/>
                    </a:cubicBezTo>
                    <a:cubicBezTo>
                      <a:pt x="163362" y="81820"/>
                      <a:pt x="186888" y="68675"/>
                      <a:pt x="216892" y="62770"/>
                    </a:cubicBezTo>
                    <a:lnTo>
                      <a:pt x="201747" y="12192"/>
                    </a:lnTo>
                    <a:cubicBezTo>
                      <a:pt x="200890" y="9334"/>
                      <a:pt x="201462" y="6191"/>
                      <a:pt x="203271" y="3810"/>
                    </a:cubicBezTo>
                    <a:cubicBezTo>
                      <a:pt x="205081" y="1429"/>
                      <a:pt x="207939" y="0"/>
                      <a:pt x="210892" y="0"/>
                    </a:cubicBezTo>
                    <a:lnTo>
                      <a:pt x="345099" y="0"/>
                    </a:lnTo>
                    <a:cubicBezTo>
                      <a:pt x="348147" y="0"/>
                      <a:pt x="350909" y="1429"/>
                      <a:pt x="352719" y="3810"/>
                    </a:cubicBezTo>
                    <a:cubicBezTo>
                      <a:pt x="354529" y="6191"/>
                      <a:pt x="355100" y="9334"/>
                      <a:pt x="354243" y="12192"/>
                    </a:cubicBezTo>
                    <a:lnTo>
                      <a:pt x="339098" y="62770"/>
                    </a:lnTo>
                    <a:cubicBezTo>
                      <a:pt x="369102" y="68675"/>
                      <a:pt x="392724" y="81820"/>
                      <a:pt x="407583" y="101251"/>
                    </a:cubicBezTo>
                    <a:cubicBezTo>
                      <a:pt x="422156" y="120206"/>
                      <a:pt x="423871" y="138398"/>
                      <a:pt x="427680" y="178213"/>
                    </a:cubicBezTo>
                    <a:lnTo>
                      <a:pt x="427776" y="179356"/>
                    </a:lnTo>
                    <a:cubicBezTo>
                      <a:pt x="439682" y="302514"/>
                      <a:pt x="442063" y="313468"/>
                      <a:pt x="445588" y="323564"/>
                    </a:cubicBezTo>
                    <a:cubicBezTo>
                      <a:pt x="460542" y="366046"/>
                      <a:pt x="487402" y="398335"/>
                      <a:pt x="498832" y="412147"/>
                    </a:cubicBezTo>
                    <a:cubicBezTo>
                      <a:pt x="514548" y="431102"/>
                      <a:pt x="527407" y="442436"/>
                      <a:pt x="536837" y="450723"/>
                    </a:cubicBezTo>
                    <a:cubicBezTo>
                      <a:pt x="548553" y="461010"/>
                      <a:pt x="556935" y="468440"/>
                      <a:pt x="555887" y="480155"/>
                    </a:cubicBezTo>
                    <a:cubicBezTo>
                      <a:pt x="554744" y="492252"/>
                      <a:pt x="545981" y="502253"/>
                      <a:pt x="529598" y="509969"/>
                    </a:cubicBezTo>
                    <a:cubicBezTo>
                      <a:pt x="529312" y="510064"/>
                      <a:pt x="529122" y="510254"/>
                      <a:pt x="528931" y="510350"/>
                    </a:cubicBezTo>
                    <a:cubicBezTo>
                      <a:pt x="488164" y="534067"/>
                      <a:pt x="389295" y="549688"/>
                      <a:pt x="278043" y="549688"/>
                    </a:cubicBezTo>
                    <a:close/>
                    <a:moveTo>
                      <a:pt x="29440" y="489014"/>
                    </a:moveTo>
                    <a:cubicBezTo>
                      <a:pt x="60968" y="513588"/>
                      <a:pt x="163267" y="530733"/>
                      <a:pt x="278138" y="530733"/>
                    </a:cubicBezTo>
                    <a:cubicBezTo>
                      <a:pt x="384627" y="530733"/>
                      <a:pt x="481973" y="515683"/>
                      <a:pt x="520263" y="493395"/>
                    </a:cubicBezTo>
                    <a:lnTo>
                      <a:pt x="520263" y="493395"/>
                    </a:lnTo>
                    <a:cubicBezTo>
                      <a:pt x="520644" y="493204"/>
                      <a:pt x="521026" y="493014"/>
                      <a:pt x="521311" y="492823"/>
                    </a:cubicBezTo>
                    <a:cubicBezTo>
                      <a:pt x="528169" y="489680"/>
                      <a:pt x="536456" y="484537"/>
                      <a:pt x="537027" y="478441"/>
                    </a:cubicBezTo>
                    <a:cubicBezTo>
                      <a:pt x="537027" y="478441"/>
                      <a:pt x="537027" y="478441"/>
                      <a:pt x="537027" y="478441"/>
                    </a:cubicBezTo>
                    <a:cubicBezTo>
                      <a:pt x="537218" y="476345"/>
                      <a:pt x="530741" y="470630"/>
                      <a:pt x="524359" y="465106"/>
                    </a:cubicBezTo>
                    <a:cubicBezTo>
                      <a:pt x="514453" y="456438"/>
                      <a:pt x="500928" y="444532"/>
                      <a:pt x="484259" y="424434"/>
                    </a:cubicBezTo>
                    <a:cubicBezTo>
                      <a:pt x="472162" y="409861"/>
                      <a:pt x="443778" y="375761"/>
                      <a:pt x="427680" y="330041"/>
                    </a:cubicBezTo>
                    <a:cubicBezTo>
                      <a:pt x="423394" y="317945"/>
                      <a:pt x="421013" y="307277"/>
                      <a:pt x="408916" y="181356"/>
                    </a:cubicBezTo>
                    <a:lnTo>
                      <a:pt x="408821" y="180213"/>
                    </a:lnTo>
                    <a:cubicBezTo>
                      <a:pt x="405106" y="141923"/>
                      <a:pt x="403773" y="127635"/>
                      <a:pt x="392533" y="113062"/>
                    </a:cubicBezTo>
                    <a:cubicBezTo>
                      <a:pt x="378817" y="95155"/>
                      <a:pt x="356243" y="84106"/>
                      <a:pt x="325668" y="80105"/>
                    </a:cubicBezTo>
                    <a:cubicBezTo>
                      <a:pt x="322905" y="79724"/>
                      <a:pt x="320429" y="78200"/>
                      <a:pt x="318905" y="75819"/>
                    </a:cubicBezTo>
                    <a:cubicBezTo>
                      <a:pt x="317381" y="73438"/>
                      <a:pt x="317000" y="70580"/>
                      <a:pt x="317762" y="67913"/>
                    </a:cubicBezTo>
                    <a:lnTo>
                      <a:pt x="332430" y="19145"/>
                    </a:lnTo>
                    <a:lnTo>
                      <a:pt x="223846" y="19145"/>
                    </a:lnTo>
                    <a:lnTo>
                      <a:pt x="238514" y="67913"/>
                    </a:lnTo>
                    <a:cubicBezTo>
                      <a:pt x="239276" y="70580"/>
                      <a:pt x="238895" y="73533"/>
                      <a:pt x="237371" y="75819"/>
                    </a:cubicBezTo>
                    <a:cubicBezTo>
                      <a:pt x="235847" y="78200"/>
                      <a:pt x="233371" y="79724"/>
                      <a:pt x="230608" y="80105"/>
                    </a:cubicBezTo>
                    <a:cubicBezTo>
                      <a:pt x="199938" y="84106"/>
                      <a:pt x="177459" y="95155"/>
                      <a:pt x="163743" y="113062"/>
                    </a:cubicBezTo>
                    <a:cubicBezTo>
                      <a:pt x="152598" y="127635"/>
                      <a:pt x="151170" y="141923"/>
                      <a:pt x="147455" y="180118"/>
                    </a:cubicBezTo>
                    <a:lnTo>
                      <a:pt x="147360" y="181356"/>
                    </a:lnTo>
                    <a:cubicBezTo>
                      <a:pt x="135168" y="307277"/>
                      <a:pt x="132787" y="317945"/>
                      <a:pt x="128596" y="330041"/>
                    </a:cubicBezTo>
                    <a:cubicBezTo>
                      <a:pt x="112498" y="375856"/>
                      <a:pt x="84114" y="409956"/>
                      <a:pt x="72017" y="424434"/>
                    </a:cubicBezTo>
                    <a:cubicBezTo>
                      <a:pt x="55348" y="444532"/>
                      <a:pt x="41823" y="456438"/>
                      <a:pt x="31917" y="465106"/>
                    </a:cubicBezTo>
                    <a:cubicBezTo>
                      <a:pt x="25630" y="470630"/>
                      <a:pt x="19058" y="476345"/>
                      <a:pt x="19248" y="478441"/>
                    </a:cubicBezTo>
                    <a:cubicBezTo>
                      <a:pt x="19630" y="482537"/>
                      <a:pt x="24392" y="486061"/>
                      <a:pt x="28202" y="488252"/>
                    </a:cubicBezTo>
                    <a:lnTo>
                      <a:pt x="28202" y="488252"/>
                    </a:lnTo>
                    <a:cubicBezTo>
                      <a:pt x="28583" y="488347"/>
                      <a:pt x="28964" y="488633"/>
                      <a:pt x="29440" y="489014"/>
                    </a:cubicBezTo>
                    <a:lnTo>
                      <a:pt x="29440" y="489014"/>
                    </a:lnTo>
                    <a:close/>
                    <a:moveTo>
                      <a:pt x="525026" y="501587"/>
                    </a:moveTo>
                    <a:lnTo>
                      <a:pt x="525026" y="501587"/>
                    </a:lnTo>
                    <a:lnTo>
                      <a:pt x="525026" y="501587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7" name="Google Shape;107;p3"/>
            <p:cNvGrpSpPr/>
            <p:nvPr/>
          </p:nvGrpSpPr>
          <p:grpSpPr>
            <a:xfrm>
              <a:off x="4114215" y="1143849"/>
              <a:ext cx="127534" cy="207668"/>
              <a:chOff x="5044916" y="2193702"/>
              <a:chExt cx="67913" cy="110585"/>
            </a:xfrm>
          </p:grpSpPr>
          <p:sp>
            <p:nvSpPr>
              <p:cNvPr id="108" name="Google Shape;108;p3"/>
              <p:cNvSpPr/>
              <p:nvPr/>
            </p:nvSpPr>
            <p:spPr>
              <a:xfrm>
                <a:off x="5054441" y="2203227"/>
                <a:ext cx="48863" cy="91535"/>
              </a:xfrm>
              <a:custGeom>
                <a:rect b="b" l="l" r="r" t="t"/>
                <a:pathLst>
                  <a:path extrusionOk="0" h="91535" w="48863">
                    <a:moveTo>
                      <a:pt x="27813" y="91535"/>
                    </a:moveTo>
                    <a:lnTo>
                      <a:pt x="21050" y="91535"/>
                    </a:lnTo>
                    <a:cubicBezTo>
                      <a:pt x="9525" y="91535"/>
                      <a:pt x="0" y="82106"/>
                      <a:pt x="0" y="70485"/>
                    </a:cubicBezTo>
                    <a:lnTo>
                      <a:pt x="0" y="21050"/>
                    </a:lnTo>
                    <a:cubicBezTo>
                      <a:pt x="0" y="9525"/>
                      <a:pt x="9430" y="0"/>
                      <a:pt x="21050" y="0"/>
                    </a:cubicBezTo>
                    <a:lnTo>
                      <a:pt x="27813" y="0"/>
                    </a:lnTo>
                    <a:cubicBezTo>
                      <a:pt x="39338" y="0"/>
                      <a:pt x="48863" y="9430"/>
                      <a:pt x="48863" y="21050"/>
                    </a:cubicBezTo>
                    <a:lnTo>
                      <a:pt x="48863" y="70485"/>
                    </a:lnTo>
                    <a:cubicBezTo>
                      <a:pt x="48863" y="82106"/>
                      <a:pt x="39338" y="91535"/>
                      <a:pt x="27813" y="91535"/>
                    </a:cubicBezTo>
                    <a:close/>
                  </a:path>
                </a:pathLst>
              </a:custGeom>
              <a:solidFill>
                <a:srgbClr val="F0CF8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9" name="Google Shape;109;p3"/>
              <p:cNvSpPr/>
              <p:nvPr/>
            </p:nvSpPr>
            <p:spPr>
              <a:xfrm>
                <a:off x="5044916" y="2193702"/>
                <a:ext cx="67913" cy="110585"/>
              </a:xfrm>
              <a:custGeom>
                <a:rect b="b" l="l" r="r" t="t"/>
                <a:pathLst>
                  <a:path extrusionOk="0" h="110585" w="67913">
                    <a:moveTo>
                      <a:pt x="37338" y="110585"/>
                    </a:moveTo>
                    <a:lnTo>
                      <a:pt x="30575" y="110585"/>
                    </a:lnTo>
                    <a:cubicBezTo>
                      <a:pt x="13716" y="110585"/>
                      <a:pt x="0" y="96869"/>
                      <a:pt x="0" y="80010"/>
                    </a:cubicBezTo>
                    <a:lnTo>
                      <a:pt x="0" y="30575"/>
                    </a:lnTo>
                    <a:cubicBezTo>
                      <a:pt x="0" y="13716"/>
                      <a:pt x="13716" y="0"/>
                      <a:pt x="30575" y="0"/>
                    </a:cubicBezTo>
                    <a:lnTo>
                      <a:pt x="37338" y="0"/>
                    </a:lnTo>
                    <a:cubicBezTo>
                      <a:pt x="54197" y="0"/>
                      <a:pt x="67913" y="13716"/>
                      <a:pt x="67913" y="30575"/>
                    </a:cubicBezTo>
                    <a:lnTo>
                      <a:pt x="67913" y="80010"/>
                    </a:lnTo>
                    <a:cubicBezTo>
                      <a:pt x="67818" y="96869"/>
                      <a:pt x="54197" y="110585"/>
                      <a:pt x="37338" y="110585"/>
                    </a:cubicBezTo>
                    <a:close/>
                    <a:moveTo>
                      <a:pt x="30575" y="19050"/>
                    </a:moveTo>
                    <a:cubicBezTo>
                      <a:pt x="24194" y="19050"/>
                      <a:pt x="19050" y="24194"/>
                      <a:pt x="19050" y="30575"/>
                    </a:cubicBezTo>
                    <a:lnTo>
                      <a:pt x="19050" y="80010"/>
                    </a:lnTo>
                    <a:cubicBezTo>
                      <a:pt x="19050" y="86392"/>
                      <a:pt x="24194" y="91535"/>
                      <a:pt x="30575" y="91535"/>
                    </a:cubicBezTo>
                    <a:lnTo>
                      <a:pt x="37338" y="91535"/>
                    </a:lnTo>
                    <a:cubicBezTo>
                      <a:pt x="43720" y="91535"/>
                      <a:pt x="48863" y="86392"/>
                      <a:pt x="48863" y="80010"/>
                    </a:cubicBezTo>
                    <a:lnTo>
                      <a:pt x="48863" y="30575"/>
                    </a:lnTo>
                    <a:cubicBezTo>
                      <a:pt x="48863" y="24194"/>
                      <a:pt x="43720" y="19050"/>
                      <a:pt x="37338" y="19050"/>
                    </a:cubicBezTo>
                    <a:lnTo>
                      <a:pt x="30575" y="1905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0" name="Google Shape;110;p3"/>
            <p:cNvGrpSpPr/>
            <p:nvPr/>
          </p:nvGrpSpPr>
          <p:grpSpPr>
            <a:xfrm>
              <a:off x="3908524" y="1431643"/>
              <a:ext cx="538756" cy="35772"/>
              <a:chOff x="4935378" y="2347055"/>
              <a:chExt cx="286893" cy="19050"/>
            </a:xfrm>
          </p:grpSpPr>
          <p:sp>
            <p:nvSpPr>
              <p:cNvPr id="111" name="Google Shape;111;p3"/>
              <p:cNvSpPr/>
              <p:nvPr/>
            </p:nvSpPr>
            <p:spPr>
              <a:xfrm>
                <a:off x="4944903" y="2356580"/>
                <a:ext cx="267843" cy="9525"/>
              </a:xfrm>
              <a:custGeom>
                <a:rect b="b" l="l" r="r" t="t"/>
                <a:pathLst>
                  <a:path extrusionOk="0" h="9525" w="267843">
                    <a:moveTo>
                      <a:pt x="0" y="0"/>
                    </a:moveTo>
                    <a:lnTo>
                      <a:pt x="267843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2" name="Google Shape;112;p3"/>
              <p:cNvSpPr/>
              <p:nvPr/>
            </p:nvSpPr>
            <p:spPr>
              <a:xfrm>
                <a:off x="4935378" y="2347055"/>
                <a:ext cx="286893" cy="19050"/>
              </a:xfrm>
              <a:custGeom>
                <a:rect b="b" l="l" r="r" t="t"/>
                <a:pathLst>
                  <a:path extrusionOk="0" h="19050" w="286893">
                    <a:moveTo>
                      <a:pt x="277368" y="19050"/>
                    </a:moveTo>
                    <a:lnTo>
                      <a:pt x="9525" y="19050"/>
                    </a:lnTo>
                    <a:cubicBezTo>
                      <a:pt x="4286" y="19050"/>
                      <a:pt x="0" y="14764"/>
                      <a:pt x="0" y="9525"/>
                    </a:cubicBezTo>
                    <a:cubicBezTo>
                      <a:pt x="0" y="4286"/>
                      <a:pt x="4286" y="0"/>
                      <a:pt x="9525" y="0"/>
                    </a:cubicBezTo>
                    <a:lnTo>
                      <a:pt x="277368" y="0"/>
                    </a:lnTo>
                    <a:cubicBezTo>
                      <a:pt x="282607" y="0"/>
                      <a:pt x="286893" y="4286"/>
                      <a:pt x="286893" y="9525"/>
                    </a:cubicBezTo>
                    <a:cubicBezTo>
                      <a:pt x="286893" y="14764"/>
                      <a:pt x="282702" y="19050"/>
                      <a:pt x="277368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3" name="Google Shape;113;p3"/>
            <p:cNvGrpSpPr/>
            <p:nvPr/>
          </p:nvGrpSpPr>
          <p:grpSpPr>
            <a:xfrm>
              <a:off x="3914425" y="1533236"/>
              <a:ext cx="526950" cy="35772"/>
              <a:chOff x="4938522" y="2401157"/>
              <a:chExt cx="280606" cy="19050"/>
            </a:xfrm>
          </p:grpSpPr>
          <p:sp>
            <p:nvSpPr>
              <p:cNvPr id="114" name="Google Shape;114;p3"/>
              <p:cNvSpPr/>
              <p:nvPr/>
            </p:nvSpPr>
            <p:spPr>
              <a:xfrm>
                <a:off x="4938522" y="2410682"/>
                <a:ext cx="280606" cy="9525"/>
              </a:xfrm>
              <a:custGeom>
                <a:rect b="b" l="l" r="r" t="t"/>
                <a:pathLst>
                  <a:path extrusionOk="0" h="9525" w="280606">
                    <a:moveTo>
                      <a:pt x="0" y="0"/>
                    </a:moveTo>
                    <a:lnTo>
                      <a:pt x="280607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5" name="Google Shape;115;p3"/>
              <p:cNvSpPr/>
              <p:nvPr/>
            </p:nvSpPr>
            <p:spPr>
              <a:xfrm>
                <a:off x="4938522" y="2401157"/>
                <a:ext cx="280606" cy="19050"/>
              </a:xfrm>
              <a:custGeom>
                <a:rect b="b" l="l" r="r" t="t"/>
                <a:pathLst>
                  <a:path extrusionOk="0" h="19050" w="280606">
                    <a:moveTo>
                      <a:pt x="0" y="0"/>
                    </a:moveTo>
                    <a:lnTo>
                      <a:pt x="280607" y="0"/>
                    </a:lnTo>
                    <a:lnTo>
                      <a:pt x="280607" y="19050"/>
                    </a:lnTo>
                    <a:lnTo>
                      <a:pt x="0" y="1905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6" name="Google Shape;116;p3"/>
            <p:cNvGrpSpPr/>
            <p:nvPr/>
          </p:nvGrpSpPr>
          <p:grpSpPr>
            <a:xfrm>
              <a:off x="3655802" y="1981323"/>
              <a:ext cx="1044394" cy="251133"/>
              <a:chOff x="4800797" y="2639663"/>
              <a:chExt cx="556150" cy="133731"/>
            </a:xfrm>
          </p:grpSpPr>
          <p:sp>
            <p:nvSpPr>
              <p:cNvPr id="117" name="Google Shape;117;p3"/>
              <p:cNvSpPr/>
              <p:nvPr/>
            </p:nvSpPr>
            <p:spPr>
              <a:xfrm>
                <a:off x="4810455" y="2650997"/>
                <a:ext cx="536922" cy="112776"/>
              </a:xfrm>
              <a:custGeom>
                <a:rect b="b" l="l" r="r" t="t"/>
                <a:pathLst>
                  <a:path extrusionOk="0" h="112776" w="536922">
                    <a:moveTo>
                      <a:pt x="218078" y="32194"/>
                    </a:moveTo>
                    <a:cubicBezTo>
                      <a:pt x="234270" y="33052"/>
                      <a:pt x="250939" y="33528"/>
                      <a:pt x="268084" y="33528"/>
                    </a:cubicBezTo>
                    <a:cubicBezTo>
                      <a:pt x="359715" y="33528"/>
                      <a:pt x="440677" y="20288"/>
                      <a:pt x="489826" y="0"/>
                    </a:cubicBezTo>
                    <a:cubicBezTo>
                      <a:pt x="519639" y="33338"/>
                      <a:pt x="537927" y="39815"/>
                      <a:pt x="536880" y="51816"/>
                    </a:cubicBezTo>
                    <a:cubicBezTo>
                      <a:pt x="536022" y="61246"/>
                      <a:pt x="527640" y="68485"/>
                      <a:pt x="515734" y="74009"/>
                    </a:cubicBezTo>
                    <a:cubicBezTo>
                      <a:pt x="515639" y="74104"/>
                      <a:pt x="515544" y="74104"/>
                      <a:pt x="515448" y="74200"/>
                    </a:cubicBezTo>
                    <a:cubicBezTo>
                      <a:pt x="476682" y="96774"/>
                      <a:pt x="380670" y="112776"/>
                      <a:pt x="268465" y="112776"/>
                    </a:cubicBezTo>
                    <a:cubicBezTo>
                      <a:pt x="148069" y="112776"/>
                      <a:pt x="46437" y="94393"/>
                      <a:pt x="13957" y="69056"/>
                    </a:cubicBezTo>
                    <a:cubicBezTo>
                      <a:pt x="13862" y="68961"/>
                      <a:pt x="13862" y="68961"/>
                      <a:pt x="13767" y="68961"/>
                    </a:cubicBezTo>
                    <a:cubicBezTo>
                      <a:pt x="6147" y="64579"/>
                      <a:pt x="717" y="58960"/>
                      <a:pt x="51" y="51721"/>
                    </a:cubicBezTo>
                    <a:cubicBezTo>
                      <a:pt x="-1092" y="39719"/>
                      <a:pt x="17196" y="33242"/>
                      <a:pt x="46914" y="0"/>
                    </a:cubicBezTo>
                    <a:cubicBezTo>
                      <a:pt x="61773" y="6096"/>
                      <a:pt x="79489" y="11525"/>
                      <a:pt x="99492" y="16192"/>
                    </a:cubicBezTo>
                  </a:path>
                </a:pathLst>
              </a:custGeom>
              <a:solidFill>
                <a:srgbClr val="F0CF8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" name="Google Shape;118;p3"/>
              <p:cNvSpPr/>
              <p:nvPr/>
            </p:nvSpPr>
            <p:spPr>
              <a:xfrm>
                <a:off x="4800797" y="2639663"/>
                <a:ext cx="556150" cy="133731"/>
              </a:xfrm>
              <a:custGeom>
                <a:rect b="b" l="l" r="r" t="t"/>
                <a:pathLst>
                  <a:path extrusionOk="0" h="133731" w="556150">
                    <a:moveTo>
                      <a:pt x="278028" y="133731"/>
                    </a:moveTo>
                    <a:cubicBezTo>
                      <a:pt x="157918" y="133731"/>
                      <a:pt x="53714" y="115538"/>
                      <a:pt x="18091" y="88392"/>
                    </a:cubicBezTo>
                    <a:cubicBezTo>
                      <a:pt x="7042" y="81915"/>
                      <a:pt x="946" y="73724"/>
                      <a:pt x="88" y="64103"/>
                    </a:cubicBezTo>
                    <a:cubicBezTo>
                      <a:pt x="-959" y="52388"/>
                      <a:pt x="7423" y="44958"/>
                      <a:pt x="19138" y="34671"/>
                    </a:cubicBezTo>
                    <a:cubicBezTo>
                      <a:pt x="26758" y="28004"/>
                      <a:pt x="37141" y="18860"/>
                      <a:pt x="49333" y="5144"/>
                    </a:cubicBezTo>
                    <a:lnTo>
                      <a:pt x="53809" y="95"/>
                    </a:lnTo>
                    <a:lnTo>
                      <a:pt x="60001" y="2667"/>
                    </a:lnTo>
                    <a:cubicBezTo>
                      <a:pt x="74383" y="8573"/>
                      <a:pt x="91528" y="13811"/>
                      <a:pt x="111150" y="18383"/>
                    </a:cubicBezTo>
                    <a:lnTo>
                      <a:pt x="106864" y="36957"/>
                    </a:lnTo>
                    <a:cubicBezTo>
                      <a:pt x="89052" y="32861"/>
                      <a:pt x="72955" y="28004"/>
                      <a:pt x="59048" y="22765"/>
                    </a:cubicBezTo>
                    <a:cubicBezTo>
                      <a:pt x="47999" y="34576"/>
                      <a:pt x="38760" y="42767"/>
                      <a:pt x="31711" y="48958"/>
                    </a:cubicBezTo>
                    <a:cubicBezTo>
                      <a:pt x="25425" y="54483"/>
                      <a:pt x="18853" y="60198"/>
                      <a:pt x="19043" y="62294"/>
                    </a:cubicBezTo>
                    <a:cubicBezTo>
                      <a:pt x="19329" y="65627"/>
                      <a:pt x="22663" y="68675"/>
                      <a:pt x="25996" y="70866"/>
                    </a:cubicBezTo>
                    <a:lnTo>
                      <a:pt x="27235" y="70866"/>
                    </a:lnTo>
                    <a:lnTo>
                      <a:pt x="29711" y="73343"/>
                    </a:lnTo>
                    <a:cubicBezTo>
                      <a:pt x="61715" y="97727"/>
                      <a:pt x="163537" y="114681"/>
                      <a:pt x="278028" y="114681"/>
                    </a:cubicBezTo>
                    <a:cubicBezTo>
                      <a:pt x="383851" y="114681"/>
                      <a:pt x="480529" y="99917"/>
                      <a:pt x="519487" y="77819"/>
                    </a:cubicBezTo>
                    <a:lnTo>
                      <a:pt x="519772" y="77533"/>
                    </a:lnTo>
                    <a:lnTo>
                      <a:pt x="521296" y="76772"/>
                    </a:lnTo>
                    <a:cubicBezTo>
                      <a:pt x="528154" y="73628"/>
                      <a:pt x="536441" y="68485"/>
                      <a:pt x="537013" y="62389"/>
                    </a:cubicBezTo>
                    <a:cubicBezTo>
                      <a:pt x="537203" y="60293"/>
                      <a:pt x="530726" y="54578"/>
                      <a:pt x="524440" y="49054"/>
                    </a:cubicBezTo>
                    <a:cubicBezTo>
                      <a:pt x="517391" y="42863"/>
                      <a:pt x="507961" y="34576"/>
                      <a:pt x="496912" y="22670"/>
                    </a:cubicBezTo>
                    <a:cubicBezTo>
                      <a:pt x="444620" y="42672"/>
                      <a:pt x="363467" y="54483"/>
                      <a:pt x="277742" y="54483"/>
                    </a:cubicBezTo>
                    <a:cubicBezTo>
                      <a:pt x="260788" y="54483"/>
                      <a:pt x="243833" y="54007"/>
                      <a:pt x="227260" y="53150"/>
                    </a:cubicBezTo>
                    <a:lnTo>
                      <a:pt x="228307" y="34100"/>
                    </a:lnTo>
                    <a:cubicBezTo>
                      <a:pt x="244500" y="34957"/>
                      <a:pt x="261169" y="35433"/>
                      <a:pt x="277742" y="35433"/>
                    </a:cubicBezTo>
                    <a:cubicBezTo>
                      <a:pt x="364515" y="35433"/>
                      <a:pt x="446144" y="23146"/>
                      <a:pt x="495865" y="2572"/>
                    </a:cubicBezTo>
                    <a:lnTo>
                      <a:pt x="502151" y="0"/>
                    </a:lnTo>
                    <a:lnTo>
                      <a:pt x="506628" y="5048"/>
                    </a:lnTo>
                    <a:cubicBezTo>
                      <a:pt x="518915" y="18860"/>
                      <a:pt x="529393" y="28004"/>
                      <a:pt x="537013" y="34766"/>
                    </a:cubicBezTo>
                    <a:cubicBezTo>
                      <a:pt x="548633" y="45053"/>
                      <a:pt x="557110" y="52388"/>
                      <a:pt x="556063" y="64103"/>
                    </a:cubicBezTo>
                    <a:cubicBezTo>
                      <a:pt x="555015" y="75914"/>
                      <a:pt x="546538" y="85725"/>
                      <a:pt x="531012" y="93345"/>
                    </a:cubicBezTo>
                    <a:lnTo>
                      <a:pt x="531012" y="93345"/>
                    </a:lnTo>
                    <a:lnTo>
                      <a:pt x="529202" y="94202"/>
                    </a:lnTo>
                    <a:cubicBezTo>
                      <a:pt x="488149" y="118110"/>
                      <a:pt x="389280" y="133731"/>
                      <a:pt x="278028" y="13373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9" name="Google Shape;119;p3"/>
            <p:cNvGrpSpPr/>
            <p:nvPr/>
          </p:nvGrpSpPr>
          <p:grpSpPr>
            <a:xfrm>
              <a:off x="3879012" y="1794216"/>
              <a:ext cx="158299" cy="416588"/>
              <a:chOff x="4919662" y="2540031"/>
              <a:chExt cx="84296" cy="221837"/>
            </a:xfrm>
          </p:grpSpPr>
          <p:sp>
            <p:nvSpPr>
              <p:cNvPr id="120" name="Google Shape;120;p3"/>
              <p:cNvSpPr/>
              <p:nvPr/>
            </p:nvSpPr>
            <p:spPr>
              <a:xfrm>
                <a:off x="4929187" y="2541841"/>
                <a:ext cx="64103" cy="210502"/>
              </a:xfrm>
              <a:custGeom>
                <a:rect b="b" l="l" r="r" t="t"/>
                <a:pathLst>
                  <a:path extrusionOk="0" h="210502" w="64103">
                    <a:moveTo>
                      <a:pt x="40767" y="0"/>
                    </a:moveTo>
                    <a:cubicBezTo>
                      <a:pt x="40767" y="9525"/>
                      <a:pt x="35624" y="130302"/>
                      <a:pt x="35624" y="130302"/>
                    </a:cubicBezTo>
                    <a:lnTo>
                      <a:pt x="0" y="143542"/>
                    </a:lnTo>
                    <a:lnTo>
                      <a:pt x="0" y="210502"/>
                    </a:lnTo>
                    <a:lnTo>
                      <a:pt x="40767" y="210502"/>
                    </a:lnTo>
                    <a:lnTo>
                      <a:pt x="40767" y="133921"/>
                    </a:lnTo>
                    <a:lnTo>
                      <a:pt x="64103" y="123634"/>
                    </a:lnTo>
                    <a:lnTo>
                      <a:pt x="40767" y="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" name="Google Shape;121;p3"/>
              <p:cNvSpPr/>
              <p:nvPr/>
            </p:nvSpPr>
            <p:spPr>
              <a:xfrm>
                <a:off x="4919662" y="2540031"/>
                <a:ext cx="84296" cy="221837"/>
              </a:xfrm>
              <a:custGeom>
                <a:rect b="b" l="l" r="r" t="t"/>
                <a:pathLst>
                  <a:path extrusionOk="0" h="221837" w="84296">
                    <a:moveTo>
                      <a:pt x="59817" y="221837"/>
                    </a:moveTo>
                    <a:lnTo>
                      <a:pt x="0" y="221837"/>
                    </a:lnTo>
                    <a:lnTo>
                      <a:pt x="0" y="138684"/>
                    </a:lnTo>
                    <a:lnTo>
                      <a:pt x="35909" y="125349"/>
                    </a:lnTo>
                    <a:cubicBezTo>
                      <a:pt x="37719" y="82296"/>
                      <a:pt x="40767" y="8858"/>
                      <a:pt x="40767" y="1810"/>
                    </a:cubicBezTo>
                    <a:lnTo>
                      <a:pt x="59626" y="0"/>
                    </a:lnTo>
                    <a:lnTo>
                      <a:pt x="84296" y="131064"/>
                    </a:lnTo>
                    <a:lnTo>
                      <a:pt x="59722" y="141923"/>
                    </a:lnTo>
                    <a:lnTo>
                      <a:pt x="59722" y="221837"/>
                    </a:lnTo>
                    <a:close/>
                    <a:moveTo>
                      <a:pt x="19050" y="202787"/>
                    </a:moveTo>
                    <a:lnTo>
                      <a:pt x="40767" y="202787"/>
                    </a:lnTo>
                    <a:lnTo>
                      <a:pt x="40767" y="143923"/>
                    </a:lnTo>
                    <a:lnTo>
                      <a:pt x="19050" y="152019"/>
                    </a:lnTo>
                    <a:lnTo>
                      <a:pt x="19050" y="202787"/>
                    </a:lnTo>
                    <a:close/>
                    <a:moveTo>
                      <a:pt x="56579" y="86582"/>
                    </a:moveTo>
                    <a:cubicBezTo>
                      <a:pt x="55912" y="101441"/>
                      <a:pt x="55436" y="114776"/>
                      <a:pt x="55054" y="123254"/>
                    </a:cubicBezTo>
                    <a:lnTo>
                      <a:pt x="62865" y="119825"/>
                    </a:lnTo>
                    <a:lnTo>
                      <a:pt x="56579" y="86582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22" name="Google Shape;122;p3"/>
          <p:cNvGrpSpPr/>
          <p:nvPr/>
        </p:nvGrpSpPr>
        <p:grpSpPr>
          <a:xfrm>
            <a:off x="5425547" y="733005"/>
            <a:ext cx="1271049" cy="1606491"/>
            <a:chOff x="5196211" y="807329"/>
            <a:chExt cx="1271049" cy="1606491"/>
          </a:xfrm>
        </p:grpSpPr>
        <p:sp>
          <p:nvSpPr>
            <p:cNvPr id="123" name="Google Shape;123;p3"/>
            <p:cNvSpPr/>
            <p:nvPr/>
          </p:nvSpPr>
          <p:spPr>
            <a:xfrm>
              <a:off x="5650546" y="807329"/>
              <a:ext cx="368392" cy="368394"/>
            </a:xfrm>
            <a:custGeom>
              <a:rect b="b" l="l" r="r" t="t"/>
              <a:pathLst>
                <a:path extrusionOk="0" h="196215" w="196214">
                  <a:moveTo>
                    <a:pt x="98108" y="19050"/>
                  </a:moveTo>
                  <a:cubicBezTo>
                    <a:pt x="141732" y="19050"/>
                    <a:pt x="177165" y="54483"/>
                    <a:pt x="177165" y="98108"/>
                  </a:cubicBezTo>
                  <a:cubicBezTo>
                    <a:pt x="177165" y="141732"/>
                    <a:pt x="141732" y="177165"/>
                    <a:pt x="98108" y="177165"/>
                  </a:cubicBezTo>
                  <a:cubicBezTo>
                    <a:pt x="54483" y="177165"/>
                    <a:pt x="19050" y="141732"/>
                    <a:pt x="19050" y="98108"/>
                  </a:cubicBezTo>
                  <a:cubicBezTo>
                    <a:pt x="19050" y="54483"/>
                    <a:pt x="54483" y="19050"/>
                    <a:pt x="98108" y="19050"/>
                  </a:cubicBezTo>
                  <a:moveTo>
                    <a:pt x="98108" y="0"/>
                  </a:moveTo>
                  <a:cubicBezTo>
                    <a:pt x="44005" y="0"/>
                    <a:pt x="0" y="44006"/>
                    <a:pt x="0" y="98108"/>
                  </a:cubicBezTo>
                  <a:cubicBezTo>
                    <a:pt x="0" y="152210"/>
                    <a:pt x="44005" y="196215"/>
                    <a:pt x="98108" y="196215"/>
                  </a:cubicBezTo>
                  <a:cubicBezTo>
                    <a:pt x="152209" y="196215"/>
                    <a:pt x="196215" y="152210"/>
                    <a:pt x="196215" y="98108"/>
                  </a:cubicBezTo>
                  <a:cubicBezTo>
                    <a:pt x="196215" y="44006"/>
                    <a:pt x="152209" y="0"/>
                    <a:pt x="98108" y="0"/>
                  </a:cubicBezTo>
                  <a:lnTo>
                    <a:pt x="98108" y="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4" name="Google Shape;124;p3"/>
            <p:cNvGrpSpPr/>
            <p:nvPr/>
          </p:nvGrpSpPr>
          <p:grpSpPr>
            <a:xfrm>
              <a:off x="5196211" y="1142771"/>
              <a:ext cx="1271049" cy="1271049"/>
              <a:chOff x="5621083" y="2193131"/>
              <a:chExt cx="676846" cy="676846"/>
            </a:xfrm>
          </p:grpSpPr>
          <p:sp>
            <p:nvSpPr>
              <p:cNvPr id="125" name="Google Shape;125;p3"/>
              <p:cNvSpPr/>
              <p:nvPr/>
            </p:nvSpPr>
            <p:spPr>
              <a:xfrm>
                <a:off x="5630608" y="2202751"/>
                <a:ext cx="657796" cy="657796"/>
              </a:xfrm>
              <a:custGeom>
                <a:rect b="b" l="l" r="r" t="t"/>
                <a:pathLst>
                  <a:path extrusionOk="0" h="657796" w="657796">
                    <a:moveTo>
                      <a:pt x="328898" y="657797"/>
                    </a:moveTo>
                    <a:cubicBezTo>
                      <a:pt x="147542" y="657797"/>
                      <a:pt x="0" y="510254"/>
                      <a:pt x="0" y="328898"/>
                    </a:cubicBezTo>
                    <a:cubicBezTo>
                      <a:pt x="0" y="147542"/>
                      <a:pt x="147542" y="0"/>
                      <a:pt x="328898" y="0"/>
                    </a:cubicBezTo>
                    <a:cubicBezTo>
                      <a:pt x="510254" y="0"/>
                      <a:pt x="657797" y="147542"/>
                      <a:pt x="657797" y="328898"/>
                    </a:cubicBezTo>
                    <a:cubicBezTo>
                      <a:pt x="657797" y="510254"/>
                      <a:pt x="510254" y="657797"/>
                      <a:pt x="328898" y="657797"/>
                    </a:cubicBezTo>
                    <a:close/>
                  </a:path>
                </a:pathLst>
              </a:custGeom>
              <a:solidFill>
                <a:srgbClr val="F0CF8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6" name="Google Shape;126;p3"/>
              <p:cNvSpPr/>
              <p:nvPr/>
            </p:nvSpPr>
            <p:spPr>
              <a:xfrm>
                <a:off x="5621083" y="2193131"/>
                <a:ext cx="676846" cy="676846"/>
              </a:xfrm>
              <a:custGeom>
                <a:rect b="b" l="l" r="r" t="t"/>
                <a:pathLst>
                  <a:path extrusionOk="0" h="676846" w="676846">
                    <a:moveTo>
                      <a:pt x="338423" y="19050"/>
                    </a:moveTo>
                    <a:cubicBezTo>
                      <a:pt x="514826" y="19050"/>
                      <a:pt x="657797" y="162020"/>
                      <a:pt x="657797" y="338423"/>
                    </a:cubicBezTo>
                    <a:cubicBezTo>
                      <a:pt x="657797" y="514826"/>
                      <a:pt x="514826" y="657797"/>
                      <a:pt x="338423" y="657797"/>
                    </a:cubicBezTo>
                    <a:cubicBezTo>
                      <a:pt x="162020" y="657797"/>
                      <a:pt x="19050" y="514826"/>
                      <a:pt x="19050" y="338423"/>
                    </a:cubicBezTo>
                    <a:cubicBezTo>
                      <a:pt x="19050" y="162020"/>
                      <a:pt x="162020" y="19050"/>
                      <a:pt x="338423" y="19050"/>
                    </a:cubicBezTo>
                    <a:moveTo>
                      <a:pt x="338423" y="0"/>
                    </a:moveTo>
                    <a:cubicBezTo>
                      <a:pt x="151829" y="0"/>
                      <a:pt x="0" y="151828"/>
                      <a:pt x="0" y="338423"/>
                    </a:cubicBezTo>
                    <a:cubicBezTo>
                      <a:pt x="0" y="525018"/>
                      <a:pt x="151829" y="676847"/>
                      <a:pt x="338423" y="676847"/>
                    </a:cubicBezTo>
                    <a:cubicBezTo>
                      <a:pt x="525018" y="676847"/>
                      <a:pt x="676847" y="525018"/>
                      <a:pt x="676847" y="338423"/>
                    </a:cubicBezTo>
                    <a:cubicBezTo>
                      <a:pt x="676847" y="151828"/>
                      <a:pt x="525018" y="0"/>
                      <a:pt x="338423" y="0"/>
                    </a:cubicBezTo>
                    <a:lnTo>
                      <a:pt x="338423" y="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7" name="Google Shape;127;p3"/>
            <p:cNvGrpSpPr/>
            <p:nvPr/>
          </p:nvGrpSpPr>
          <p:grpSpPr>
            <a:xfrm>
              <a:off x="5342168" y="1288907"/>
              <a:ext cx="979133" cy="979133"/>
              <a:chOff x="5698807" y="2270950"/>
              <a:chExt cx="521398" cy="521398"/>
            </a:xfrm>
          </p:grpSpPr>
          <p:sp>
            <p:nvSpPr>
              <p:cNvPr id="128" name="Google Shape;128;p3"/>
              <p:cNvSpPr/>
              <p:nvPr/>
            </p:nvSpPr>
            <p:spPr>
              <a:xfrm>
                <a:off x="5708332" y="2280475"/>
                <a:ext cx="502348" cy="502348"/>
              </a:xfrm>
              <a:custGeom>
                <a:rect b="b" l="l" r="r" t="t"/>
                <a:pathLst>
                  <a:path extrusionOk="0" h="502348" w="502348">
                    <a:moveTo>
                      <a:pt x="502349" y="251174"/>
                    </a:moveTo>
                    <a:cubicBezTo>
                      <a:pt x="502349" y="389894"/>
                      <a:pt x="389894" y="502349"/>
                      <a:pt x="251174" y="502349"/>
                    </a:cubicBezTo>
                    <a:cubicBezTo>
                      <a:pt x="112455" y="502349"/>
                      <a:pt x="0" y="389894"/>
                      <a:pt x="0" y="251174"/>
                    </a:cubicBezTo>
                    <a:cubicBezTo>
                      <a:pt x="0" y="112455"/>
                      <a:pt x="112455" y="0"/>
                      <a:pt x="251174" y="0"/>
                    </a:cubicBezTo>
                    <a:cubicBezTo>
                      <a:pt x="389894" y="0"/>
                      <a:pt x="502349" y="112455"/>
                      <a:pt x="502349" y="251174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9" name="Google Shape;129;p3"/>
              <p:cNvSpPr/>
              <p:nvPr/>
            </p:nvSpPr>
            <p:spPr>
              <a:xfrm>
                <a:off x="5698807" y="2270950"/>
                <a:ext cx="521398" cy="521398"/>
              </a:xfrm>
              <a:custGeom>
                <a:rect b="b" l="l" r="r" t="t"/>
                <a:pathLst>
                  <a:path extrusionOk="0" h="521398" w="521398">
                    <a:moveTo>
                      <a:pt x="260699" y="521399"/>
                    </a:moveTo>
                    <a:cubicBezTo>
                      <a:pt x="116967" y="521399"/>
                      <a:pt x="0" y="404431"/>
                      <a:pt x="0" y="260699"/>
                    </a:cubicBezTo>
                    <a:cubicBezTo>
                      <a:pt x="0" y="116967"/>
                      <a:pt x="116967" y="0"/>
                      <a:pt x="260699" y="0"/>
                    </a:cubicBezTo>
                    <a:cubicBezTo>
                      <a:pt x="404431" y="0"/>
                      <a:pt x="521399" y="116967"/>
                      <a:pt x="521399" y="260699"/>
                    </a:cubicBezTo>
                    <a:cubicBezTo>
                      <a:pt x="521399" y="404431"/>
                      <a:pt x="404431" y="521399"/>
                      <a:pt x="260699" y="521399"/>
                    </a:cubicBezTo>
                    <a:close/>
                    <a:moveTo>
                      <a:pt x="260699" y="18955"/>
                    </a:moveTo>
                    <a:cubicBezTo>
                      <a:pt x="127444" y="18955"/>
                      <a:pt x="19050" y="127349"/>
                      <a:pt x="19050" y="260604"/>
                    </a:cubicBezTo>
                    <a:cubicBezTo>
                      <a:pt x="19050" y="393859"/>
                      <a:pt x="127444" y="502253"/>
                      <a:pt x="260699" y="502253"/>
                    </a:cubicBezTo>
                    <a:cubicBezTo>
                      <a:pt x="393954" y="502253"/>
                      <a:pt x="502349" y="393859"/>
                      <a:pt x="502349" y="260604"/>
                    </a:cubicBezTo>
                    <a:cubicBezTo>
                      <a:pt x="502349" y="127349"/>
                      <a:pt x="393954" y="18955"/>
                      <a:pt x="260699" y="1895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0" name="Google Shape;130;p3"/>
            <p:cNvGrpSpPr/>
            <p:nvPr/>
          </p:nvGrpSpPr>
          <p:grpSpPr>
            <a:xfrm>
              <a:off x="5479191" y="1425925"/>
              <a:ext cx="705105" cy="705105"/>
              <a:chOff x="5771769" y="2343912"/>
              <a:chExt cx="375475" cy="375475"/>
            </a:xfrm>
          </p:grpSpPr>
          <p:sp>
            <p:nvSpPr>
              <p:cNvPr id="131" name="Google Shape;131;p3"/>
              <p:cNvSpPr/>
              <p:nvPr/>
            </p:nvSpPr>
            <p:spPr>
              <a:xfrm>
                <a:off x="5781294" y="2353341"/>
                <a:ext cx="356425" cy="356425"/>
              </a:xfrm>
              <a:custGeom>
                <a:rect b="b" l="l" r="r" t="t"/>
                <a:pathLst>
                  <a:path extrusionOk="0" h="356425" w="356425">
                    <a:moveTo>
                      <a:pt x="178213" y="356425"/>
                    </a:moveTo>
                    <a:cubicBezTo>
                      <a:pt x="79915" y="356425"/>
                      <a:pt x="0" y="276511"/>
                      <a:pt x="0" y="178213"/>
                    </a:cubicBezTo>
                    <a:cubicBezTo>
                      <a:pt x="0" y="79915"/>
                      <a:pt x="79915" y="0"/>
                      <a:pt x="178213" y="0"/>
                    </a:cubicBezTo>
                    <a:cubicBezTo>
                      <a:pt x="276511" y="0"/>
                      <a:pt x="356425" y="79915"/>
                      <a:pt x="356425" y="178213"/>
                    </a:cubicBezTo>
                    <a:cubicBezTo>
                      <a:pt x="356425" y="276511"/>
                      <a:pt x="276511" y="356425"/>
                      <a:pt x="178213" y="356425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" name="Google Shape;132;p3"/>
              <p:cNvSpPr/>
              <p:nvPr/>
            </p:nvSpPr>
            <p:spPr>
              <a:xfrm>
                <a:off x="5771769" y="2343912"/>
                <a:ext cx="375475" cy="375475"/>
              </a:xfrm>
              <a:custGeom>
                <a:rect b="b" l="l" r="r" t="t"/>
                <a:pathLst>
                  <a:path extrusionOk="0" h="375475" w="375475">
                    <a:moveTo>
                      <a:pt x="187738" y="19050"/>
                    </a:moveTo>
                    <a:cubicBezTo>
                      <a:pt x="280892" y="19050"/>
                      <a:pt x="356425" y="94583"/>
                      <a:pt x="356425" y="187738"/>
                    </a:cubicBezTo>
                    <a:cubicBezTo>
                      <a:pt x="356425" y="280892"/>
                      <a:pt x="280892" y="356425"/>
                      <a:pt x="187738" y="356425"/>
                    </a:cubicBezTo>
                    <a:cubicBezTo>
                      <a:pt x="94583" y="356425"/>
                      <a:pt x="19050" y="280892"/>
                      <a:pt x="19050" y="187738"/>
                    </a:cubicBezTo>
                    <a:cubicBezTo>
                      <a:pt x="19050" y="94583"/>
                      <a:pt x="94583" y="19050"/>
                      <a:pt x="187738" y="19050"/>
                    </a:cubicBezTo>
                    <a:moveTo>
                      <a:pt x="187738" y="0"/>
                    </a:moveTo>
                    <a:cubicBezTo>
                      <a:pt x="84201" y="0"/>
                      <a:pt x="0" y="84201"/>
                      <a:pt x="0" y="187738"/>
                    </a:cubicBezTo>
                    <a:cubicBezTo>
                      <a:pt x="0" y="291275"/>
                      <a:pt x="84201" y="375475"/>
                      <a:pt x="187738" y="375475"/>
                    </a:cubicBezTo>
                    <a:cubicBezTo>
                      <a:pt x="291274" y="375475"/>
                      <a:pt x="375475" y="291275"/>
                      <a:pt x="375475" y="187738"/>
                    </a:cubicBezTo>
                    <a:cubicBezTo>
                      <a:pt x="375475" y="84201"/>
                      <a:pt x="291274" y="0"/>
                      <a:pt x="187738" y="0"/>
                    </a:cubicBezTo>
                    <a:lnTo>
                      <a:pt x="187738" y="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3" name="Google Shape;133;p3"/>
            <p:cNvGrpSpPr/>
            <p:nvPr/>
          </p:nvGrpSpPr>
          <p:grpSpPr>
            <a:xfrm>
              <a:off x="5425167" y="1536646"/>
              <a:ext cx="813142" cy="483484"/>
              <a:chOff x="5743003" y="2402871"/>
              <a:chExt cx="433006" cy="257460"/>
            </a:xfrm>
          </p:grpSpPr>
          <p:grpSp>
            <p:nvGrpSpPr>
              <p:cNvPr id="134" name="Google Shape;134;p3"/>
              <p:cNvGrpSpPr/>
              <p:nvPr/>
            </p:nvGrpSpPr>
            <p:grpSpPr>
              <a:xfrm>
                <a:off x="5976651" y="2406110"/>
                <a:ext cx="199358" cy="254221"/>
                <a:chOff x="5976651" y="2406110"/>
                <a:chExt cx="199358" cy="254221"/>
              </a:xfrm>
            </p:grpSpPr>
            <p:sp>
              <p:nvSpPr>
                <p:cNvPr id="135" name="Google Shape;135;p3"/>
                <p:cNvSpPr/>
                <p:nvPr/>
              </p:nvSpPr>
              <p:spPr>
                <a:xfrm>
                  <a:off x="5976651" y="2406110"/>
                  <a:ext cx="116014" cy="116014"/>
                </a:xfrm>
                <a:custGeom>
                  <a:rect b="b" l="l" r="r" t="t"/>
                  <a:pathLst>
                    <a:path extrusionOk="0" h="116014" w="116014">
                      <a:moveTo>
                        <a:pt x="116014" y="0"/>
                      </a:moveTo>
                      <a:lnTo>
                        <a:pt x="0" y="81248"/>
                      </a:lnTo>
                      <a:lnTo>
                        <a:pt x="0" y="116015"/>
                      </a:lnTo>
                      <a:lnTo>
                        <a:pt x="116014" y="0"/>
                      </a:lnTo>
                      <a:lnTo>
                        <a:pt x="116014" y="0"/>
                      </a:lnTo>
                      <a:lnTo>
                        <a:pt x="116014" y="0"/>
                      </a:lnTo>
                      <a:close/>
                    </a:path>
                  </a:pathLst>
                </a:custGeom>
                <a:solidFill>
                  <a:srgbClr val="EEA67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6" name="Google Shape;136;p3"/>
                <p:cNvSpPr/>
                <p:nvPr/>
              </p:nvSpPr>
              <p:spPr>
                <a:xfrm>
                  <a:off x="5976651" y="2406110"/>
                  <a:ext cx="116014" cy="116014"/>
                </a:xfrm>
                <a:custGeom>
                  <a:rect b="b" l="l" r="r" t="t"/>
                  <a:pathLst>
                    <a:path extrusionOk="0" h="116014" w="116014">
                      <a:moveTo>
                        <a:pt x="116014" y="0"/>
                      </a:moveTo>
                      <a:lnTo>
                        <a:pt x="34766" y="116015"/>
                      </a:lnTo>
                      <a:lnTo>
                        <a:pt x="0" y="116015"/>
                      </a:lnTo>
                      <a:lnTo>
                        <a:pt x="116014" y="0"/>
                      </a:lnTo>
                      <a:lnTo>
                        <a:pt x="116014" y="0"/>
                      </a:lnTo>
                      <a:lnTo>
                        <a:pt x="116014" y="0"/>
                      </a:lnTo>
                      <a:close/>
                    </a:path>
                  </a:pathLst>
                </a:custGeom>
                <a:solidFill>
                  <a:srgbClr val="D67A5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7" name="Google Shape;137;p3"/>
                <p:cNvSpPr/>
                <p:nvPr/>
              </p:nvSpPr>
              <p:spPr>
                <a:xfrm>
                  <a:off x="5983795" y="2544317"/>
                  <a:ext cx="116014" cy="116014"/>
                </a:xfrm>
                <a:custGeom>
                  <a:rect b="b" l="l" r="r" t="t"/>
                  <a:pathLst>
                    <a:path extrusionOk="0" h="116014" w="116014">
                      <a:moveTo>
                        <a:pt x="116014" y="116015"/>
                      </a:moveTo>
                      <a:lnTo>
                        <a:pt x="34862" y="0"/>
                      </a:lnTo>
                      <a:lnTo>
                        <a:pt x="0" y="0"/>
                      </a:lnTo>
                      <a:lnTo>
                        <a:pt x="116014" y="116015"/>
                      </a:lnTo>
                      <a:lnTo>
                        <a:pt x="116014" y="116015"/>
                      </a:lnTo>
                      <a:close/>
                    </a:path>
                  </a:pathLst>
                </a:custGeom>
                <a:solidFill>
                  <a:srgbClr val="EEA67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8" name="Google Shape;138;p3"/>
                <p:cNvSpPr/>
                <p:nvPr/>
              </p:nvSpPr>
              <p:spPr>
                <a:xfrm>
                  <a:off x="5983795" y="2544317"/>
                  <a:ext cx="116014" cy="116014"/>
                </a:xfrm>
                <a:custGeom>
                  <a:rect b="b" l="l" r="r" t="t"/>
                  <a:pathLst>
                    <a:path extrusionOk="0" h="116014" w="116014">
                      <a:moveTo>
                        <a:pt x="116014" y="116015"/>
                      </a:moveTo>
                      <a:lnTo>
                        <a:pt x="0" y="34766"/>
                      </a:lnTo>
                      <a:lnTo>
                        <a:pt x="0" y="0"/>
                      </a:lnTo>
                      <a:lnTo>
                        <a:pt x="116014" y="116015"/>
                      </a:lnTo>
                      <a:lnTo>
                        <a:pt x="116014" y="116015"/>
                      </a:lnTo>
                      <a:close/>
                    </a:path>
                  </a:pathLst>
                </a:custGeom>
                <a:solidFill>
                  <a:srgbClr val="D67A5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9" name="Google Shape;139;p3"/>
                <p:cNvSpPr/>
                <p:nvPr/>
              </p:nvSpPr>
              <p:spPr>
                <a:xfrm>
                  <a:off x="6011894" y="2512694"/>
                  <a:ext cx="164115" cy="24765"/>
                </a:xfrm>
                <a:custGeom>
                  <a:rect b="b" l="l" r="r" t="t"/>
                  <a:pathLst>
                    <a:path extrusionOk="0" h="24765" w="164115">
                      <a:moveTo>
                        <a:pt x="164116" y="24289"/>
                      </a:moveTo>
                      <a:lnTo>
                        <a:pt x="24575" y="0"/>
                      </a:lnTo>
                      <a:lnTo>
                        <a:pt x="0" y="24765"/>
                      </a:lnTo>
                      <a:lnTo>
                        <a:pt x="164116" y="24289"/>
                      </a:lnTo>
                      <a:lnTo>
                        <a:pt x="164116" y="24289"/>
                      </a:lnTo>
                      <a:close/>
                    </a:path>
                  </a:pathLst>
                </a:custGeom>
                <a:solidFill>
                  <a:srgbClr val="EEA67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0" name="Google Shape;140;p3"/>
                <p:cNvSpPr/>
                <p:nvPr/>
              </p:nvSpPr>
              <p:spPr>
                <a:xfrm>
                  <a:off x="6011894" y="2536983"/>
                  <a:ext cx="164115" cy="24955"/>
                </a:xfrm>
                <a:custGeom>
                  <a:rect b="b" l="l" r="r" t="t"/>
                  <a:pathLst>
                    <a:path extrusionOk="0" h="24955" w="164115">
                      <a:moveTo>
                        <a:pt x="164116" y="0"/>
                      </a:moveTo>
                      <a:lnTo>
                        <a:pt x="24670" y="24956"/>
                      </a:lnTo>
                      <a:lnTo>
                        <a:pt x="0" y="476"/>
                      </a:lnTo>
                      <a:lnTo>
                        <a:pt x="164116" y="0"/>
                      </a:lnTo>
                      <a:lnTo>
                        <a:pt x="164116" y="0"/>
                      </a:lnTo>
                      <a:close/>
                    </a:path>
                  </a:pathLst>
                </a:custGeom>
                <a:solidFill>
                  <a:srgbClr val="D67A5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41" name="Google Shape;141;p3"/>
              <p:cNvGrpSpPr/>
              <p:nvPr/>
            </p:nvGrpSpPr>
            <p:grpSpPr>
              <a:xfrm>
                <a:off x="5743003" y="2402871"/>
                <a:ext cx="199358" cy="254222"/>
                <a:chOff x="5743003" y="2402871"/>
                <a:chExt cx="199358" cy="254222"/>
              </a:xfrm>
            </p:grpSpPr>
            <p:sp>
              <p:nvSpPr>
                <p:cNvPr id="142" name="Google Shape;142;p3"/>
                <p:cNvSpPr/>
                <p:nvPr/>
              </p:nvSpPr>
              <p:spPr>
                <a:xfrm>
                  <a:off x="5826347" y="2402871"/>
                  <a:ext cx="116014" cy="116109"/>
                </a:xfrm>
                <a:custGeom>
                  <a:rect b="b" l="l" r="r" t="t"/>
                  <a:pathLst>
                    <a:path extrusionOk="0" h="116109" w="116014">
                      <a:moveTo>
                        <a:pt x="0" y="0"/>
                      </a:moveTo>
                      <a:lnTo>
                        <a:pt x="116014" y="81248"/>
                      </a:lnTo>
                      <a:lnTo>
                        <a:pt x="116014" y="11611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EA67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3" name="Google Shape;143;p3"/>
                <p:cNvSpPr/>
                <p:nvPr/>
              </p:nvSpPr>
              <p:spPr>
                <a:xfrm>
                  <a:off x="5826347" y="2402871"/>
                  <a:ext cx="116014" cy="116109"/>
                </a:xfrm>
                <a:custGeom>
                  <a:rect b="b" l="l" r="r" t="t"/>
                  <a:pathLst>
                    <a:path extrusionOk="0" h="116109" w="116014">
                      <a:moveTo>
                        <a:pt x="0" y="0"/>
                      </a:moveTo>
                      <a:lnTo>
                        <a:pt x="81248" y="116110"/>
                      </a:lnTo>
                      <a:lnTo>
                        <a:pt x="116014" y="11611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D67A5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4" name="Google Shape;144;p3"/>
                <p:cNvSpPr/>
                <p:nvPr/>
              </p:nvSpPr>
              <p:spPr>
                <a:xfrm>
                  <a:off x="5819203" y="2541079"/>
                  <a:ext cx="116014" cy="116014"/>
                </a:xfrm>
                <a:custGeom>
                  <a:rect b="b" l="l" r="r" t="t"/>
                  <a:pathLst>
                    <a:path extrusionOk="0" h="116014" w="116014">
                      <a:moveTo>
                        <a:pt x="0" y="116015"/>
                      </a:moveTo>
                      <a:lnTo>
                        <a:pt x="81153" y="0"/>
                      </a:lnTo>
                      <a:lnTo>
                        <a:pt x="116014" y="0"/>
                      </a:lnTo>
                      <a:lnTo>
                        <a:pt x="0" y="116015"/>
                      </a:lnTo>
                      <a:lnTo>
                        <a:pt x="0" y="116015"/>
                      </a:lnTo>
                      <a:close/>
                    </a:path>
                  </a:pathLst>
                </a:custGeom>
                <a:solidFill>
                  <a:srgbClr val="EEA67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5" name="Google Shape;145;p3"/>
                <p:cNvSpPr/>
                <p:nvPr/>
              </p:nvSpPr>
              <p:spPr>
                <a:xfrm>
                  <a:off x="5819203" y="2541079"/>
                  <a:ext cx="116014" cy="116014"/>
                </a:xfrm>
                <a:custGeom>
                  <a:rect b="b" l="l" r="r" t="t"/>
                  <a:pathLst>
                    <a:path extrusionOk="0" h="116014" w="116014">
                      <a:moveTo>
                        <a:pt x="0" y="116015"/>
                      </a:moveTo>
                      <a:lnTo>
                        <a:pt x="116014" y="34862"/>
                      </a:lnTo>
                      <a:lnTo>
                        <a:pt x="116014" y="0"/>
                      </a:lnTo>
                      <a:lnTo>
                        <a:pt x="0" y="116015"/>
                      </a:lnTo>
                      <a:lnTo>
                        <a:pt x="0" y="116015"/>
                      </a:lnTo>
                      <a:close/>
                    </a:path>
                  </a:pathLst>
                </a:custGeom>
                <a:solidFill>
                  <a:srgbClr val="D67A5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6" name="Google Shape;146;p3"/>
                <p:cNvSpPr/>
                <p:nvPr/>
              </p:nvSpPr>
              <p:spPr>
                <a:xfrm>
                  <a:off x="5743003" y="2509551"/>
                  <a:ext cx="164115" cy="24669"/>
                </a:xfrm>
                <a:custGeom>
                  <a:rect b="b" l="l" r="r" t="t"/>
                  <a:pathLst>
                    <a:path extrusionOk="0" h="24669" w="164115">
                      <a:moveTo>
                        <a:pt x="0" y="24193"/>
                      </a:moveTo>
                      <a:lnTo>
                        <a:pt x="139541" y="0"/>
                      </a:lnTo>
                      <a:lnTo>
                        <a:pt x="164116" y="24670"/>
                      </a:lnTo>
                      <a:lnTo>
                        <a:pt x="0" y="24193"/>
                      </a:lnTo>
                      <a:lnTo>
                        <a:pt x="0" y="24193"/>
                      </a:lnTo>
                      <a:close/>
                    </a:path>
                  </a:pathLst>
                </a:custGeom>
                <a:solidFill>
                  <a:srgbClr val="EEA67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7" name="Google Shape;147;p3"/>
                <p:cNvSpPr/>
                <p:nvPr/>
              </p:nvSpPr>
              <p:spPr>
                <a:xfrm>
                  <a:off x="5743003" y="2533745"/>
                  <a:ext cx="164115" cy="25050"/>
                </a:xfrm>
                <a:custGeom>
                  <a:rect b="b" l="l" r="r" t="t"/>
                  <a:pathLst>
                    <a:path extrusionOk="0" h="25050" w="164115">
                      <a:moveTo>
                        <a:pt x="0" y="0"/>
                      </a:moveTo>
                      <a:lnTo>
                        <a:pt x="139446" y="25051"/>
                      </a:lnTo>
                      <a:lnTo>
                        <a:pt x="164116" y="476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D67A5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148" name="Google Shape;148;p3"/>
            <p:cNvGrpSpPr/>
            <p:nvPr/>
          </p:nvGrpSpPr>
          <p:grpSpPr>
            <a:xfrm>
              <a:off x="5671121" y="1617674"/>
              <a:ext cx="321160" cy="321250"/>
              <a:chOff x="5873972" y="2446019"/>
              <a:chExt cx="171021" cy="171069"/>
            </a:xfrm>
          </p:grpSpPr>
          <p:sp>
            <p:nvSpPr>
              <p:cNvPr id="149" name="Google Shape;149;p3"/>
              <p:cNvSpPr/>
              <p:nvPr/>
            </p:nvSpPr>
            <p:spPr>
              <a:xfrm>
                <a:off x="5878639" y="2450687"/>
                <a:ext cx="161734" cy="161734"/>
              </a:xfrm>
              <a:custGeom>
                <a:rect b="b" l="l" r="r" t="t"/>
                <a:pathLst>
                  <a:path extrusionOk="0" h="161734" w="161734">
                    <a:moveTo>
                      <a:pt x="80867" y="161734"/>
                    </a:moveTo>
                    <a:cubicBezTo>
                      <a:pt x="59246" y="161734"/>
                      <a:pt x="38957" y="153352"/>
                      <a:pt x="23717" y="138017"/>
                    </a:cubicBezTo>
                    <a:cubicBezTo>
                      <a:pt x="8477" y="122777"/>
                      <a:pt x="0" y="102489"/>
                      <a:pt x="0" y="80867"/>
                    </a:cubicBezTo>
                    <a:cubicBezTo>
                      <a:pt x="0" y="59245"/>
                      <a:pt x="8382" y="38957"/>
                      <a:pt x="23717" y="23717"/>
                    </a:cubicBezTo>
                    <a:cubicBezTo>
                      <a:pt x="39053" y="8477"/>
                      <a:pt x="59246" y="0"/>
                      <a:pt x="80867" y="0"/>
                    </a:cubicBezTo>
                    <a:cubicBezTo>
                      <a:pt x="102489" y="0"/>
                      <a:pt x="122777" y="8382"/>
                      <a:pt x="138017" y="23717"/>
                    </a:cubicBezTo>
                    <a:cubicBezTo>
                      <a:pt x="153257" y="39052"/>
                      <a:pt x="161735" y="59245"/>
                      <a:pt x="161735" y="80867"/>
                    </a:cubicBezTo>
                    <a:cubicBezTo>
                      <a:pt x="161735" y="102489"/>
                      <a:pt x="153353" y="122777"/>
                      <a:pt x="138017" y="138017"/>
                    </a:cubicBezTo>
                    <a:cubicBezTo>
                      <a:pt x="122777" y="153352"/>
                      <a:pt x="102489" y="161734"/>
                      <a:pt x="80867" y="161734"/>
                    </a:cubicBezTo>
                    <a:close/>
                  </a:path>
                </a:pathLst>
              </a:custGeom>
              <a:solidFill>
                <a:srgbClr val="F0CF8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" name="Google Shape;150;p3"/>
              <p:cNvSpPr/>
              <p:nvPr/>
            </p:nvSpPr>
            <p:spPr>
              <a:xfrm>
                <a:off x="5873972" y="2446019"/>
                <a:ext cx="171021" cy="171069"/>
              </a:xfrm>
              <a:custGeom>
                <a:rect b="b" l="l" r="r" t="t"/>
                <a:pathLst>
                  <a:path extrusionOk="0" h="171069" w="171021">
                    <a:moveTo>
                      <a:pt x="85534" y="9525"/>
                    </a:moveTo>
                    <a:cubicBezTo>
                      <a:pt x="104966" y="9525"/>
                      <a:pt x="124492" y="16955"/>
                      <a:pt x="139351" y="31814"/>
                    </a:cubicBezTo>
                    <a:cubicBezTo>
                      <a:pt x="169069" y="61531"/>
                      <a:pt x="169069" y="109633"/>
                      <a:pt x="139351" y="139351"/>
                    </a:cubicBezTo>
                    <a:cubicBezTo>
                      <a:pt x="124492" y="154210"/>
                      <a:pt x="105061" y="161639"/>
                      <a:pt x="85534" y="161639"/>
                    </a:cubicBezTo>
                    <a:cubicBezTo>
                      <a:pt x="66104" y="161639"/>
                      <a:pt x="46577" y="154210"/>
                      <a:pt x="31718" y="139351"/>
                    </a:cubicBezTo>
                    <a:cubicBezTo>
                      <a:pt x="2000" y="109633"/>
                      <a:pt x="2000" y="61531"/>
                      <a:pt x="31718" y="31814"/>
                    </a:cubicBezTo>
                    <a:cubicBezTo>
                      <a:pt x="46577" y="16955"/>
                      <a:pt x="66104" y="9525"/>
                      <a:pt x="85534" y="9525"/>
                    </a:cubicBezTo>
                    <a:moveTo>
                      <a:pt x="85534" y="0"/>
                    </a:moveTo>
                    <a:cubicBezTo>
                      <a:pt x="62675" y="0"/>
                      <a:pt x="41148" y="8858"/>
                      <a:pt x="25051" y="25051"/>
                    </a:cubicBezTo>
                    <a:cubicBezTo>
                      <a:pt x="8858" y="41243"/>
                      <a:pt x="0" y="62675"/>
                      <a:pt x="0" y="85534"/>
                    </a:cubicBezTo>
                    <a:cubicBezTo>
                      <a:pt x="0" y="108395"/>
                      <a:pt x="8858" y="129921"/>
                      <a:pt x="25051" y="146018"/>
                    </a:cubicBezTo>
                    <a:cubicBezTo>
                      <a:pt x="41243" y="162211"/>
                      <a:pt x="62675" y="171069"/>
                      <a:pt x="85534" y="171069"/>
                    </a:cubicBezTo>
                    <a:cubicBezTo>
                      <a:pt x="108395" y="171069"/>
                      <a:pt x="129921" y="162211"/>
                      <a:pt x="146018" y="146018"/>
                    </a:cubicBezTo>
                    <a:cubicBezTo>
                      <a:pt x="179356" y="112681"/>
                      <a:pt x="179356" y="58388"/>
                      <a:pt x="146018" y="24955"/>
                    </a:cubicBezTo>
                    <a:cubicBezTo>
                      <a:pt x="129921" y="8954"/>
                      <a:pt x="108395" y="0"/>
                      <a:pt x="85534" y="0"/>
                    </a:cubicBezTo>
                    <a:lnTo>
                      <a:pt x="85534" y="0"/>
                    </a:lnTo>
                    <a:close/>
                  </a:path>
                </a:pathLst>
              </a:custGeom>
              <a:solidFill>
                <a:srgbClr val="EEA67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1" name="Google Shape;151;p3"/>
            <p:cNvSpPr/>
            <p:nvPr/>
          </p:nvSpPr>
          <p:spPr>
            <a:xfrm>
              <a:off x="5754648" y="1360565"/>
              <a:ext cx="76897" cy="416677"/>
            </a:xfrm>
            <a:custGeom>
              <a:rect b="b" l="l" r="r" t="t"/>
              <a:pathLst>
                <a:path extrusionOk="0" h="221932" w="40957">
                  <a:moveTo>
                    <a:pt x="40958" y="0"/>
                  </a:moveTo>
                  <a:lnTo>
                    <a:pt x="0" y="188690"/>
                  </a:lnTo>
                  <a:lnTo>
                    <a:pt x="40958" y="221933"/>
                  </a:lnTo>
                  <a:lnTo>
                    <a:pt x="40958" y="0"/>
                  </a:lnTo>
                  <a:lnTo>
                    <a:pt x="40958" y="0"/>
                  </a:lnTo>
                  <a:lnTo>
                    <a:pt x="40958" y="0"/>
                  </a:lnTo>
                  <a:close/>
                </a:path>
              </a:pathLst>
            </a:custGeom>
            <a:solidFill>
              <a:srgbClr val="F0646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3"/>
            <p:cNvSpPr/>
            <p:nvPr/>
          </p:nvSpPr>
          <p:spPr>
            <a:xfrm>
              <a:off x="5831560" y="1360565"/>
              <a:ext cx="76897" cy="416677"/>
            </a:xfrm>
            <a:custGeom>
              <a:rect b="b" l="l" r="r" t="t"/>
              <a:pathLst>
                <a:path extrusionOk="0" h="221932" w="40957">
                  <a:moveTo>
                    <a:pt x="0" y="0"/>
                  </a:moveTo>
                  <a:lnTo>
                    <a:pt x="40958" y="188690"/>
                  </a:lnTo>
                  <a:lnTo>
                    <a:pt x="0" y="2219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E59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5831560" y="1779294"/>
              <a:ext cx="76897" cy="416856"/>
            </a:xfrm>
            <a:custGeom>
              <a:rect b="b" l="l" r="r" t="t"/>
              <a:pathLst>
                <a:path extrusionOk="0" h="222027" w="40957">
                  <a:moveTo>
                    <a:pt x="0" y="222028"/>
                  </a:moveTo>
                  <a:lnTo>
                    <a:pt x="40958" y="33242"/>
                  </a:lnTo>
                  <a:lnTo>
                    <a:pt x="0" y="0"/>
                  </a:lnTo>
                  <a:lnTo>
                    <a:pt x="0" y="222028"/>
                  </a:lnTo>
                  <a:lnTo>
                    <a:pt x="0" y="222028"/>
                  </a:lnTo>
                  <a:close/>
                </a:path>
              </a:pathLst>
            </a:custGeom>
            <a:solidFill>
              <a:srgbClr val="15668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5754648" y="1779294"/>
              <a:ext cx="76897" cy="416856"/>
            </a:xfrm>
            <a:custGeom>
              <a:rect b="b" l="l" r="r" t="t"/>
              <a:pathLst>
                <a:path extrusionOk="0" h="222027" w="40957">
                  <a:moveTo>
                    <a:pt x="40958" y="222028"/>
                  </a:moveTo>
                  <a:lnTo>
                    <a:pt x="0" y="33242"/>
                  </a:lnTo>
                  <a:lnTo>
                    <a:pt x="40958" y="0"/>
                  </a:lnTo>
                  <a:lnTo>
                    <a:pt x="40958" y="222028"/>
                  </a:lnTo>
                  <a:lnTo>
                    <a:pt x="40958" y="222028"/>
                  </a:lnTo>
                  <a:close/>
                </a:path>
              </a:pathLst>
            </a:custGeom>
            <a:solidFill>
              <a:srgbClr val="1872A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5738192" y="1685031"/>
              <a:ext cx="186699" cy="186700"/>
            </a:xfrm>
            <a:custGeom>
              <a:rect b="b" l="l" r="r" t="t"/>
              <a:pathLst>
                <a:path extrusionOk="0" h="99441" w="99440">
                  <a:moveTo>
                    <a:pt x="99441" y="49721"/>
                  </a:moveTo>
                  <a:cubicBezTo>
                    <a:pt x="99441" y="77180"/>
                    <a:pt x="77180" y="99441"/>
                    <a:pt x="49720" y="99441"/>
                  </a:cubicBezTo>
                  <a:cubicBezTo>
                    <a:pt x="22261" y="99441"/>
                    <a:pt x="0" y="77180"/>
                    <a:pt x="0" y="49721"/>
                  </a:cubicBezTo>
                  <a:cubicBezTo>
                    <a:pt x="0" y="22261"/>
                    <a:pt x="22261" y="0"/>
                    <a:pt x="49720" y="0"/>
                  </a:cubicBezTo>
                  <a:cubicBezTo>
                    <a:pt x="77180" y="0"/>
                    <a:pt x="99441" y="22261"/>
                    <a:pt x="99441" y="49721"/>
                  </a:cubicBezTo>
                  <a:close/>
                </a:path>
              </a:pathLst>
            </a:custGeom>
            <a:solidFill>
              <a:srgbClr val="EEB84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5771819" y="1717405"/>
              <a:ext cx="119460" cy="119460"/>
            </a:xfrm>
            <a:custGeom>
              <a:rect b="b" l="l" r="r" t="t"/>
              <a:pathLst>
                <a:path extrusionOk="0" h="63627" w="63627">
                  <a:moveTo>
                    <a:pt x="63627" y="31814"/>
                  </a:moveTo>
                  <a:cubicBezTo>
                    <a:pt x="63627" y="49384"/>
                    <a:pt x="49384" y="63627"/>
                    <a:pt x="31813" y="63627"/>
                  </a:cubicBezTo>
                  <a:cubicBezTo>
                    <a:pt x="14243" y="63627"/>
                    <a:pt x="0" y="49384"/>
                    <a:pt x="0" y="31814"/>
                  </a:cubicBezTo>
                  <a:cubicBezTo>
                    <a:pt x="0" y="14243"/>
                    <a:pt x="14243" y="0"/>
                    <a:pt x="31813" y="0"/>
                  </a:cubicBezTo>
                  <a:cubicBezTo>
                    <a:pt x="49384" y="0"/>
                    <a:pt x="63627" y="14243"/>
                    <a:pt x="63627" y="31814"/>
                  </a:cubicBezTo>
                  <a:close/>
                </a:path>
              </a:pathLst>
            </a:custGeom>
            <a:solidFill>
              <a:srgbClr val="EFBE6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7" name="Google Shape;157;p3"/>
            <p:cNvGrpSpPr/>
            <p:nvPr/>
          </p:nvGrpSpPr>
          <p:grpSpPr>
            <a:xfrm>
              <a:off x="5407196" y="1355446"/>
              <a:ext cx="848961" cy="849096"/>
              <a:chOff x="5733430" y="2306383"/>
              <a:chExt cx="452080" cy="452152"/>
            </a:xfrm>
          </p:grpSpPr>
          <p:grpSp>
            <p:nvGrpSpPr>
              <p:cNvPr id="158" name="Google Shape;158;p3"/>
              <p:cNvGrpSpPr/>
              <p:nvPr/>
            </p:nvGrpSpPr>
            <p:grpSpPr>
              <a:xfrm>
                <a:off x="5990582" y="2306383"/>
                <a:ext cx="194928" cy="452152"/>
                <a:chOff x="5990582" y="2306383"/>
                <a:chExt cx="194928" cy="452152"/>
              </a:xfrm>
            </p:grpSpPr>
            <p:sp>
              <p:nvSpPr>
                <p:cNvPr id="159" name="Google Shape;159;p3"/>
                <p:cNvSpPr/>
                <p:nvPr/>
              </p:nvSpPr>
              <p:spPr>
                <a:xfrm>
                  <a:off x="5990582" y="2306383"/>
                  <a:ext cx="27574" cy="28575"/>
                </a:xfrm>
                <a:custGeom>
                  <a:rect b="b" l="l" r="r" t="t"/>
                  <a:pathLst>
                    <a:path extrusionOk="0" h="28575" w="27574">
                      <a:moveTo>
                        <a:pt x="13787" y="28575"/>
                      </a:moveTo>
                      <a:cubicBezTo>
                        <a:pt x="32171" y="28575"/>
                        <a:pt x="32171" y="0"/>
                        <a:pt x="13787" y="0"/>
                      </a:cubicBezTo>
                      <a:cubicBezTo>
                        <a:pt x="-4596" y="0"/>
                        <a:pt x="-4596" y="28575"/>
                        <a:pt x="13787" y="28575"/>
                      </a:cubicBezTo>
                      <a:lnTo>
                        <a:pt x="13787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0" name="Google Shape;160;p3"/>
                <p:cNvSpPr/>
                <p:nvPr/>
              </p:nvSpPr>
              <p:spPr>
                <a:xfrm>
                  <a:off x="6054304" y="2335625"/>
                  <a:ext cx="27574" cy="28575"/>
                </a:xfrm>
                <a:custGeom>
                  <a:rect b="b" l="l" r="r" t="t"/>
                  <a:pathLst>
                    <a:path extrusionOk="0" h="28575" w="27574">
                      <a:moveTo>
                        <a:pt x="13787" y="28575"/>
                      </a:moveTo>
                      <a:cubicBezTo>
                        <a:pt x="32171" y="28575"/>
                        <a:pt x="32171" y="0"/>
                        <a:pt x="13787" y="0"/>
                      </a:cubicBezTo>
                      <a:cubicBezTo>
                        <a:pt x="-4596" y="0"/>
                        <a:pt x="-4596" y="28575"/>
                        <a:pt x="13787" y="28575"/>
                      </a:cubicBezTo>
                      <a:lnTo>
                        <a:pt x="13787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1" name="Google Shape;161;p3"/>
                <p:cNvSpPr/>
                <p:nvPr/>
              </p:nvSpPr>
              <p:spPr>
                <a:xfrm>
                  <a:off x="6102179" y="2372106"/>
                  <a:ext cx="27610" cy="28575"/>
                </a:xfrm>
                <a:custGeom>
                  <a:rect b="b" l="l" r="r" t="t"/>
                  <a:pathLst>
                    <a:path extrusionOk="0" h="28575" w="27610">
                      <a:moveTo>
                        <a:pt x="13823" y="28575"/>
                      </a:moveTo>
                      <a:cubicBezTo>
                        <a:pt x="32206" y="28575"/>
                        <a:pt x="32206" y="0"/>
                        <a:pt x="13823" y="0"/>
                      </a:cubicBezTo>
                      <a:cubicBezTo>
                        <a:pt x="-4560" y="0"/>
                        <a:pt x="-4655" y="28575"/>
                        <a:pt x="13823" y="28575"/>
                      </a:cubicBezTo>
                      <a:lnTo>
                        <a:pt x="13823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2" name="Google Shape;162;p3"/>
                <p:cNvSpPr/>
                <p:nvPr/>
              </p:nvSpPr>
              <p:spPr>
                <a:xfrm>
                  <a:off x="6142029" y="2423255"/>
                  <a:ext cx="27574" cy="28575"/>
                </a:xfrm>
                <a:custGeom>
                  <a:rect b="b" l="l" r="r" t="t"/>
                  <a:pathLst>
                    <a:path extrusionOk="0" h="28575" w="27574">
                      <a:moveTo>
                        <a:pt x="13787" y="28575"/>
                      </a:moveTo>
                      <a:cubicBezTo>
                        <a:pt x="32171" y="28575"/>
                        <a:pt x="32171" y="0"/>
                        <a:pt x="13787" y="0"/>
                      </a:cubicBezTo>
                      <a:cubicBezTo>
                        <a:pt x="-4596" y="0"/>
                        <a:pt x="-4596" y="28575"/>
                        <a:pt x="13787" y="28575"/>
                      </a:cubicBezTo>
                      <a:lnTo>
                        <a:pt x="13787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3" name="Google Shape;163;p3"/>
                <p:cNvSpPr/>
                <p:nvPr/>
              </p:nvSpPr>
              <p:spPr>
                <a:xfrm>
                  <a:off x="6157936" y="2488977"/>
                  <a:ext cx="27574" cy="28575"/>
                </a:xfrm>
                <a:custGeom>
                  <a:rect b="b" l="l" r="r" t="t"/>
                  <a:pathLst>
                    <a:path extrusionOk="0" h="28575" w="27574">
                      <a:moveTo>
                        <a:pt x="13788" y="28575"/>
                      </a:moveTo>
                      <a:cubicBezTo>
                        <a:pt x="32171" y="28575"/>
                        <a:pt x="32171" y="0"/>
                        <a:pt x="13788" y="0"/>
                      </a:cubicBezTo>
                      <a:cubicBezTo>
                        <a:pt x="-4596" y="0"/>
                        <a:pt x="-4596" y="28575"/>
                        <a:pt x="13788" y="28575"/>
                      </a:cubicBezTo>
                      <a:lnTo>
                        <a:pt x="13788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4" name="Google Shape;164;p3"/>
                <p:cNvSpPr/>
                <p:nvPr/>
              </p:nvSpPr>
              <p:spPr>
                <a:xfrm>
                  <a:off x="6157936" y="2547365"/>
                  <a:ext cx="27574" cy="28575"/>
                </a:xfrm>
                <a:custGeom>
                  <a:rect b="b" l="l" r="r" t="t"/>
                  <a:pathLst>
                    <a:path extrusionOk="0" h="28575" w="27574">
                      <a:moveTo>
                        <a:pt x="13788" y="28575"/>
                      </a:moveTo>
                      <a:cubicBezTo>
                        <a:pt x="32171" y="28575"/>
                        <a:pt x="32171" y="0"/>
                        <a:pt x="13788" y="0"/>
                      </a:cubicBezTo>
                      <a:cubicBezTo>
                        <a:pt x="-4596" y="0"/>
                        <a:pt x="-4596" y="28575"/>
                        <a:pt x="13788" y="28575"/>
                      </a:cubicBezTo>
                      <a:lnTo>
                        <a:pt x="13788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5" name="Google Shape;165;p3"/>
                <p:cNvSpPr/>
                <p:nvPr/>
              </p:nvSpPr>
              <p:spPr>
                <a:xfrm>
                  <a:off x="6142029" y="2613088"/>
                  <a:ext cx="27574" cy="28575"/>
                </a:xfrm>
                <a:custGeom>
                  <a:rect b="b" l="l" r="r" t="t"/>
                  <a:pathLst>
                    <a:path extrusionOk="0" h="28575" w="27574">
                      <a:moveTo>
                        <a:pt x="13787" y="28575"/>
                      </a:moveTo>
                      <a:cubicBezTo>
                        <a:pt x="32171" y="28575"/>
                        <a:pt x="32171" y="0"/>
                        <a:pt x="13787" y="0"/>
                      </a:cubicBezTo>
                      <a:cubicBezTo>
                        <a:pt x="-4596" y="0"/>
                        <a:pt x="-4596" y="28575"/>
                        <a:pt x="13787" y="28575"/>
                      </a:cubicBezTo>
                      <a:lnTo>
                        <a:pt x="13787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6" name="Google Shape;166;p3"/>
                <p:cNvSpPr/>
                <p:nvPr/>
              </p:nvSpPr>
              <p:spPr>
                <a:xfrm>
                  <a:off x="6102179" y="2664237"/>
                  <a:ext cx="27610" cy="28575"/>
                </a:xfrm>
                <a:custGeom>
                  <a:rect b="b" l="l" r="r" t="t"/>
                  <a:pathLst>
                    <a:path extrusionOk="0" h="28575" w="27610">
                      <a:moveTo>
                        <a:pt x="13823" y="28575"/>
                      </a:moveTo>
                      <a:cubicBezTo>
                        <a:pt x="32206" y="28575"/>
                        <a:pt x="32206" y="0"/>
                        <a:pt x="13823" y="0"/>
                      </a:cubicBezTo>
                      <a:cubicBezTo>
                        <a:pt x="-4560" y="0"/>
                        <a:pt x="-4655" y="28575"/>
                        <a:pt x="13823" y="28575"/>
                      </a:cubicBezTo>
                      <a:lnTo>
                        <a:pt x="13823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7" name="Google Shape;167;p3"/>
                <p:cNvSpPr/>
                <p:nvPr/>
              </p:nvSpPr>
              <p:spPr>
                <a:xfrm>
                  <a:off x="6054304" y="2708052"/>
                  <a:ext cx="27574" cy="28575"/>
                </a:xfrm>
                <a:custGeom>
                  <a:rect b="b" l="l" r="r" t="t"/>
                  <a:pathLst>
                    <a:path extrusionOk="0" h="28575" w="27574">
                      <a:moveTo>
                        <a:pt x="13787" y="28575"/>
                      </a:moveTo>
                      <a:cubicBezTo>
                        <a:pt x="32171" y="28575"/>
                        <a:pt x="32171" y="0"/>
                        <a:pt x="13787" y="0"/>
                      </a:cubicBezTo>
                      <a:cubicBezTo>
                        <a:pt x="-4596" y="0"/>
                        <a:pt x="-4596" y="28575"/>
                        <a:pt x="13787" y="28575"/>
                      </a:cubicBezTo>
                      <a:lnTo>
                        <a:pt x="13787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8" name="Google Shape;168;p3"/>
                <p:cNvSpPr/>
                <p:nvPr/>
              </p:nvSpPr>
              <p:spPr>
                <a:xfrm>
                  <a:off x="5990582" y="2729960"/>
                  <a:ext cx="27574" cy="28575"/>
                </a:xfrm>
                <a:custGeom>
                  <a:rect b="b" l="l" r="r" t="t"/>
                  <a:pathLst>
                    <a:path extrusionOk="0" h="28575" w="27574">
                      <a:moveTo>
                        <a:pt x="13787" y="28575"/>
                      </a:moveTo>
                      <a:cubicBezTo>
                        <a:pt x="32171" y="28575"/>
                        <a:pt x="32171" y="0"/>
                        <a:pt x="13787" y="0"/>
                      </a:cubicBezTo>
                      <a:cubicBezTo>
                        <a:pt x="-4596" y="0"/>
                        <a:pt x="-4596" y="28575"/>
                        <a:pt x="13787" y="28575"/>
                      </a:cubicBezTo>
                      <a:lnTo>
                        <a:pt x="13787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9" name="Google Shape;169;p3"/>
              <p:cNvGrpSpPr/>
              <p:nvPr/>
            </p:nvGrpSpPr>
            <p:grpSpPr>
              <a:xfrm>
                <a:off x="5733430" y="2309145"/>
                <a:ext cx="198620" cy="449294"/>
                <a:chOff x="5733430" y="2309145"/>
                <a:chExt cx="198620" cy="449294"/>
              </a:xfrm>
            </p:grpSpPr>
            <p:sp>
              <p:nvSpPr>
                <p:cNvPr id="170" name="Google Shape;170;p3"/>
                <p:cNvSpPr/>
                <p:nvPr/>
              </p:nvSpPr>
              <p:spPr>
                <a:xfrm>
                  <a:off x="5904440" y="2309145"/>
                  <a:ext cx="27610" cy="28575"/>
                </a:xfrm>
                <a:custGeom>
                  <a:rect b="b" l="l" r="r" t="t"/>
                  <a:pathLst>
                    <a:path extrusionOk="0" h="28575" w="27610">
                      <a:moveTo>
                        <a:pt x="13823" y="28575"/>
                      </a:moveTo>
                      <a:cubicBezTo>
                        <a:pt x="32206" y="28575"/>
                        <a:pt x="32206" y="0"/>
                        <a:pt x="13823" y="0"/>
                      </a:cubicBezTo>
                      <a:cubicBezTo>
                        <a:pt x="-4560" y="0"/>
                        <a:pt x="-4655" y="28575"/>
                        <a:pt x="13823" y="28575"/>
                      </a:cubicBezTo>
                      <a:lnTo>
                        <a:pt x="13823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1" name="Google Shape;171;p3"/>
                <p:cNvSpPr/>
                <p:nvPr/>
              </p:nvSpPr>
              <p:spPr>
                <a:xfrm>
                  <a:off x="5839289" y="2338101"/>
                  <a:ext cx="27610" cy="28575"/>
                </a:xfrm>
                <a:custGeom>
                  <a:rect b="b" l="l" r="r" t="t"/>
                  <a:pathLst>
                    <a:path extrusionOk="0" h="28575" w="27610">
                      <a:moveTo>
                        <a:pt x="13823" y="28575"/>
                      </a:moveTo>
                      <a:cubicBezTo>
                        <a:pt x="32206" y="28575"/>
                        <a:pt x="32206" y="0"/>
                        <a:pt x="13823" y="0"/>
                      </a:cubicBezTo>
                      <a:cubicBezTo>
                        <a:pt x="-4560" y="0"/>
                        <a:pt x="-4655" y="28575"/>
                        <a:pt x="13823" y="28575"/>
                      </a:cubicBezTo>
                      <a:lnTo>
                        <a:pt x="13823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2" name="Google Shape;172;p3"/>
                <p:cNvSpPr/>
                <p:nvPr/>
              </p:nvSpPr>
              <p:spPr>
                <a:xfrm>
                  <a:off x="5790461" y="2374391"/>
                  <a:ext cx="27574" cy="28575"/>
                </a:xfrm>
                <a:custGeom>
                  <a:rect b="b" l="l" r="r" t="t"/>
                  <a:pathLst>
                    <a:path extrusionOk="0" h="28575" w="27574">
                      <a:moveTo>
                        <a:pt x="13787" y="28575"/>
                      </a:moveTo>
                      <a:cubicBezTo>
                        <a:pt x="32171" y="28575"/>
                        <a:pt x="32171" y="0"/>
                        <a:pt x="13787" y="0"/>
                      </a:cubicBezTo>
                      <a:cubicBezTo>
                        <a:pt x="-4596" y="0"/>
                        <a:pt x="-4596" y="28575"/>
                        <a:pt x="13787" y="28575"/>
                      </a:cubicBezTo>
                      <a:lnTo>
                        <a:pt x="13787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3" name="Google Shape;173;p3"/>
                <p:cNvSpPr/>
                <p:nvPr/>
              </p:nvSpPr>
              <p:spPr>
                <a:xfrm>
                  <a:off x="5749694" y="2425160"/>
                  <a:ext cx="27574" cy="28575"/>
                </a:xfrm>
                <a:custGeom>
                  <a:rect b="b" l="l" r="r" t="t"/>
                  <a:pathLst>
                    <a:path extrusionOk="0" h="28575" w="27574">
                      <a:moveTo>
                        <a:pt x="13787" y="28575"/>
                      </a:moveTo>
                      <a:cubicBezTo>
                        <a:pt x="32171" y="28575"/>
                        <a:pt x="32171" y="0"/>
                        <a:pt x="13787" y="0"/>
                      </a:cubicBezTo>
                      <a:cubicBezTo>
                        <a:pt x="-4596" y="0"/>
                        <a:pt x="-4596" y="28575"/>
                        <a:pt x="13787" y="28575"/>
                      </a:cubicBezTo>
                      <a:lnTo>
                        <a:pt x="13787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4" name="Google Shape;174;p3"/>
                <p:cNvSpPr/>
                <p:nvPr/>
              </p:nvSpPr>
              <p:spPr>
                <a:xfrm>
                  <a:off x="5733430" y="2490501"/>
                  <a:ext cx="27646" cy="28575"/>
                </a:xfrm>
                <a:custGeom>
                  <a:rect b="b" l="l" r="r" t="t"/>
                  <a:pathLst>
                    <a:path extrusionOk="0" h="28575" w="27646">
                      <a:moveTo>
                        <a:pt x="13859" y="28575"/>
                      </a:moveTo>
                      <a:cubicBezTo>
                        <a:pt x="32242" y="28575"/>
                        <a:pt x="32242" y="0"/>
                        <a:pt x="13859" y="0"/>
                      </a:cubicBezTo>
                      <a:cubicBezTo>
                        <a:pt x="-4620" y="0"/>
                        <a:pt x="-4620" y="28575"/>
                        <a:pt x="13859" y="28575"/>
                      </a:cubicBezTo>
                      <a:lnTo>
                        <a:pt x="13859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5" name="Google Shape;175;p3"/>
                <p:cNvSpPr/>
                <p:nvPr/>
              </p:nvSpPr>
              <p:spPr>
                <a:xfrm>
                  <a:off x="5733430" y="2548509"/>
                  <a:ext cx="27646" cy="28575"/>
                </a:xfrm>
                <a:custGeom>
                  <a:rect b="b" l="l" r="r" t="t"/>
                  <a:pathLst>
                    <a:path extrusionOk="0" h="28575" w="27646">
                      <a:moveTo>
                        <a:pt x="13859" y="28575"/>
                      </a:moveTo>
                      <a:cubicBezTo>
                        <a:pt x="32242" y="28575"/>
                        <a:pt x="32242" y="0"/>
                        <a:pt x="13859" y="0"/>
                      </a:cubicBezTo>
                      <a:cubicBezTo>
                        <a:pt x="-4620" y="0"/>
                        <a:pt x="-4620" y="28575"/>
                        <a:pt x="13859" y="28575"/>
                      </a:cubicBezTo>
                      <a:lnTo>
                        <a:pt x="13859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6" name="Google Shape;176;p3"/>
                <p:cNvSpPr/>
                <p:nvPr/>
              </p:nvSpPr>
              <p:spPr>
                <a:xfrm>
                  <a:off x="5749694" y="2613755"/>
                  <a:ext cx="27574" cy="28575"/>
                </a:xfrm>
                <a:custGeom>
                  <a:rect b="b" l="l" r="r" t="t"/>
                  <a:pathLst>
                    <a:path extrusionOk="0" h="28575" w="27574">
                      <a:moveTo>
                        <a:pt x="13787" y="28575"/>
                      </a:moveTo>
                      <a:cubicBezTo>
                        <a:pt x="32171" y="28575"/>
                        <a:pt x="32171" y="0"/>
                        <a:pt x="13787" y="0"/>
                      </a:cubicBezTo>
                      <a:cubicBezTo>
                        <a:pt x="-4596" y="0"/>
                        <a:pt x="-4596" y="28575"/>
                        <a:pt x="13787" y="28575"/>
                      </a:cubicBezTo>
                      <a:lnTo>
                        <a:pt x="13787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7" name="Google Shape;177;p3"/>
                <p:cNvSpPr/>
                <p:nvPr/>
              </p:nvSpPr>
              <p:spPr>
                <a:xfrm>
                  <a:off x="5790461" y="2664523"/>
                  <a:ext cx="27574" cy="28575"/>
                </a:xfrm>
                <a:custGeom>
                  <a:rect b="b" l="l" r="r" t="t"/>
                  <a:pathLst>
                    <a:path extrusionOk="0" h="28575" w="27574">
                      <a:moveTo>
                        <a:pt x="13787" y="28575"/>
                      </a:moveTo>
                      <a:cubicBezTo>
                        <a:pt x="32171" y="28575"/>
                        <a:pt x="32171" y="0"/>
                        <a:pt x="13787" y="0"/>
                      </a:cubicBezTo>
                      <a:cubicBezTo>
                        <a:pt x="-4596" y="0"/>
                        <a:pt x="-4596" y="28575"/>
                        <a:pt x="13787" y="28575"/>
                      </a:cubicBezTo>
                      <a:lnTo>
                        <a:pt x="13787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8" name="Google Shape;178;p3"/>
                <p:cNvSpPr/>
                <p:nvPr/>
              </p:nvSpPr>
              <p:spPr>
                <a:xfrm>
                  <a:off x="5839289" y="2708052"/>
                  <a:ext cx="27610" cy="28575"/>
                </a:xfrm>
                <a:custGeom>
                  <a:rect b="b" l="l" r="r" t="t"/>
                  <a:pathLst>
                    <a:path extrusionOk="0" h="28575" w="27610">
                      <a:moveTo>
                        <a:pt x="13823" y="28575"/>
                      </a:moveTo>
                      <a:cubicBezTo>
                        <a:pt x="32206" y="28575"/>
                        <a:pt x="32206" y="0"/>
                        <a:pt x="13823" y="0"/>
                      </a:cubicBezTo>
                      <a:cubicBezTo>
                        <a:pt x="-4560" y="0"/>
                        <a:pt x="-4655" y="28575"/>
                        <a:pt x="13823" y="28575"/>
                      </a:cubicBezTo>
                      <a:lnTo>
                        <a:pt x="13823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9" name="Google Shape;179;p3"/>
                <p:cNvSpPr/>
                <p:nvPr/>
              </p:nvSpPr>
              <p:spPr>
                <a:xfrm>
                  <a:off x="5904440" y="2729864"/>
                  <a:ext cx="27610" cy="28575"/>
                </a:xfrm>
                <a:custGeom>
                  <a:rect b="b" l="l" r="r" t="t"/>
                  <a:pathLst>
                    <a:path extrusionOk="0" h="28575" w="27610">
                      <a:moveTo>
                        <a:pt x="13823" y="28575"/>
                      </a:moveTo>
                      <a:cubicBezTo>
                        <a:pt x="32206" y="28575"/>
                        <a:pt x="32206" y="0"/>
                        <a:pt x="13823" y="0"/>
                      </a:cubicBezTo>
                      <a:cubicBezTo>
                        <a:pt x="-4560" y="0"/>
                        <a:pt x="-4655" y="28575"/>
                        <a:pt x="13823" y="28575"/>
                      </a:cubicBezTo>
                      <a:lnTo>
                        <a:pt x="13823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180" name="Google Shape;180;p3"/>
            <p:cNvGrpSpPr/>
            <p:nvPr/>
          </p:nvGrpSpPr>
          <p:grpSpPr>
            <a:xfrm>
              <a:off x="5658940" y="1016678"/>
              <a:ext cx="345755" cy="218935"/>
              <a:chOff x="5867495" y="2125980"/>
              <a:chExt cx="184118" cy="116585"/>
            </a:xfrm>
          </p:grpSpPr>
          <p:sp>
            <p:nvSpPr>
              <p:cNvPr id="181" name="Google Shape;181;p3"/>
              <p:cNvSpPr/>
              <p:nvPr/>
            </p:nvSpPr>
            <p:spPr>
              <a:xfrm>
                <a:off x="5876925" y="2135505"/>
                <a:ext cx="165068" cy="97535"/>
              </a:xfrm>
              <a:custGeom>
                <a:rect b="b" l="l" r="r" t="t"/>
                <a:pathLst>
                  <a:path extrusionOk="0" h="97535" w="165068">
                    <a:moveTo>
                      <a:pt x="0" y="48768"/>
                    </a:moveTo>
                    <a:lnTo>
                      <a:pt x="0" y="48768"/>
                    </a:lnTo>
                    <a:cubicBezTo>
                      <a:pt x="0" y="21907"/>
                      <a:pt x="21908" y="0"/>
                      <a:pt x="48768" y="0"/>
                    </a:cubicBezTo>
                    <a:lnTo>
                      <a:pt x="116300" y="0"/>
                    </a:lnTo>
                    <a:cubicBezTo>
                      <a:pt x="143161" y="0"/>
                      <a:pt x="165068" y="21907"/>
                      <a:pt x="165068" y="48768"/>
                    </a:cubicBezTo>
                    <a:lnTo>
                      <a:pt x="165068" y="48768"/>
                    </a:lnTo>
                    <a:cubicBezTo>
                      <a:pt x="165068" y="75628"/>
                      <a:pt x="143161" y="97536"/>
                      <a:pt x="116300" y="97536"/>
                    </a:cubicBezTo>
                    <a:lnTo>
                      <a:pt x="48768" y="97536"/>
                    </a:lnTo>
                    <a:cubicBezTo>
                      <a:pt x="22003" y="97536"/>
                      <a:pt x="0" y="75628"/>
                      <a:pt x="0" y="48768"/>
                    </a:cubicBezTo>
                    <a:close/>
                  </a:path>
                </a:pathLst>
              </a:custGeom>
              <a:solidFill>
                <a:srgbClr val="F0CF8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2" name="Google Shape;182;p3"/>
              <p:cNvSpPr/>
              <p:nvPr/>
            </p:nvSpPr>
            <p:spPr>
              <a:xfrm>
                <a:off x="5867495" y="2125980"/>
                <a:ext cx="184118" cy="116585"/>
              </a:xfrm>
              <a:custGeom>
                <a:rect b="b" l="l" r="r" t="t"/>
                <a:pathLst>
                  <a:path extrusionOk="0" h="116585" w="184118">
                    <a:moveTo>
                      <a:pt x="125825" y="116586"/>
                    </a:moveTo>
                    <a:lnTo>
                      <a:pt x="58293" y="116586"/>
                    </a:lnTo>
                    <a:cubicBezTo>
                      <a:pt x="26194" y="116586"/>
                      <a:pt x="0" y="90392"/>
                      <a:pt x="0" y="58293"/>
                    </a:cubicBezTo>
                    <a:cubicBezTo>
                      <a:pt x="0" y="26194"/>
                      <a:pt x="26194" y="0"/>
                      <a:pt x="58293" y="0"/>
                    </a:cubicBezTo>
                    <a:lnTo>
                      <a:pt x="125825" y="0"/>
                    </a:lnTo>
                    <a:cubicBezTo>
                      <a:pt x="157925" y="0"/>
                      <a:pt x="184118" y="26194"/>
                      <a:pt x="184118" y="58293"/>
                    </a:cubicBezTo>
                    <a:cubicBezTo>
                      <a:pt x="184118" y="90392"/>
                      <a:pt x="157925" y="116586"/>
                      <a:pt x="125825" y="116586"/>
                    </a:cubicBezTo>
                    <a:close/>
                    <a:moveTo>
                      <a:pt x="58198" y="19050"/>
                    </a:moveTo>
                    <a:cubicBezTo>
                      <a:pt x="36576" y="19050"/>
                      <a:pt x="18955" y="36671"/>
                      <a:pt x="18955" y="58293"/>
                    </a:cubicBezTo>
                    <a:cubicBezTo>
                      <a:pt x="18955" y="79915"/>
                      <a:pt x="36576" y="97536"/>
                      <a:pt x="58198" y="97536"/>
                    </a:cubicBezTo>
                    <a:lnTo>
                      <a:pt x="125730" y="97536"/>
                    </a:lnTo>
                    <a:cubicBezTo>
                      <a:pt x="147352" y="97536"/>
                      <a:pt x="164973" y="79915"/>
                      <a:pt x="164973" y="58293"/>
                    </a:cubicBezTo>
                    <a:cubicBezTo>
                      <a:pt x="164973" y="36671"/>
                      <a:pt x="147352" y="19050"/>
                      <a:pt x="125730" y="19050"/>
                    </a:cubicBezTo>
                    <a:lnTo>
                      <a:pt x="58198" y="1905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83" name="Google Shape;183;p3"/>
          <p:cNvGrpSpPr/>
          <p:nvPr/>
        </p:nvGrpSpPr>
        <p:grpSpPr>
          <a:xfrm>
            <a:off x="5417945" y="2826306"/>
            <a:ext cx="1286254" cy="1151256"/>
            <a:chOff x="5177619" y="2706584"/>
            <a:chExt cx="1286254" cy="1151256"/>
          </a:xfrm>
        </p:grpSpPr>
        <p:grpSp>
          <p:nvGrpSpPr>
            <p:cNvPr id="184" name="Google Shape;184;p3"/>
            <p:cNvGrpSpPr/>
            <p:nvPr/>
          </p:nvGrpSpPr>
          <p:grpSpPr>
            <a:xfrm>
              <a:off x="5490401" y="3453220"/>
              <a:ext cx="35952" cy="141128"/>
              <a:chOff x="5777769" y="3423475"/>
              <a:chExt cx="19145" cy="75152"/>
            </a:xfrm>
          </p:grpSpPr>
          <p:sp>
            <p:nvSpPr>
              <p:cNvPr id="185" name="Google Shape;185;p3"/>
              <p:cNvSpPr/>
              <p:nvPr/>
            </p:nvSpPr>
            <p:spPr>
              <a:xfrm>
                <a:off x="5787294" y="3433000"/>
                <a:ext cx="95" cy="56102"/>
              </a:xfrm>
              <a:custGeom>
                <a:rect b="b" l="l" r="r" t="t"/>
                <a:pathLst>
                  <a:path extrusionOk="0" h="56102" w="95">
                    <a:moveTo>
                      <a:pt x="0" y="56102"/>
                    </a:moveTo>
                    <a:lnTo>
                      <a:pt x="95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186;p3"/>
              <p:cNvSpPr/>
              <p:nvPr/>
            </p:nvSpPr>
            <p:spPr>
              <a:xfrm>
                <a:off x="5777769" y="3423475"/>
                <a:ext cx="19145" cy="75152"/>
              </a:xfrm>
              <a:custGeom>
                <a:rect b="b" l="l" r="r" t="t"/>
                <a:pathLst>
                  <a:path extrusionOk="0" h="75152" w="19145">
                    <a:moveTo>
                      <a:pt x="9525" y="75152"/>
                    </a:moveTo>
                    <a:cubicBezTo>
                      <a:pt x="9525" y="75152"/>
                      <a:pt x="9525" y="75152"/>
                      <a:pt x="9525" y="75152"/>
                    </a:cubicBezTo>
                    <a:cubicBezTo>
                      <a:pt x="4286" y="75152"/>
                      <a:pt x="0" y="70866"/>
                      <a:pt x="0" y="65627"/>
                    </a:cubicBezTo>
                    <a:lnTo>
                      <a:pt x="95" y="9525"/>
                    </a:lnTo>
                    <a:cubicBezTo>
                      <a:pt x="95" y="4286"/>
                      <a:pt x="4382" y="0"/>
                      <a:pt x="9620" y="0"/>
                    </a:cubicBezTo>
                    <a:cubicBezTo>
                      <a:pt x="9620" y="0"/>
                      <a:pt x="9620" y="0"/>
                      <a:pt x="9620" y="0"/>
                    </a:cubicBezTo>
                    <a:cubicBezTo>
                      <a:pt x="14859" y="0"/>
                      <a:pt x="19145" y="4286"/>
                      <a:pt x="19145" y="9525"/>
                    </a:cubicBezTo>
                    <a:lnTo>
                      <a:pt x="19050" y="65627"/>
                    </a:lnTo>
                    <a:cubicBezTo>
                      <a:pt x="19050" y="70866"/>
                      <a:pt x="14764" y="75152"/>
                      <a:pt x="9525" y="75152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7" name="Google Shape;187;p3"/>
            <p:cNvGrpSpPr/>
            <p:nvPr/>
          </p:nvGrpSpPr>
          <p:grpSpPr>
            <a:xfrm>
              <a:off x="5177619" y="2706584"/>
              <a:ext cx="350405" cy="1151252"/>
              <a:chOff x="5611177" y="3025877"/>
              <a:chExt cx="186594" cy="613053"/>
            </a:xfrm>
          </p:grpSpPr>
          <p:sp>
            <p:nvSpPr>
              <p:cNvPr id="188" name="Google Shape;188;p3"/>
              <p:cNvSpPr/>
              <p:nvPr/>
            </p:nvSpPr>
            <p:spPr>
              <a:xfrm>
                <a:off x="5620702" y="3035522"/>
                <a:ext cx="167354" cy="593883"/>
              </a:xfrm>
              <a:custGeom>
                <a:rect b="b" l="l" r="r" t="t"/>
                <a:pathLst>
                  <a:path extrusionOk="0" h="593883" w="167354">
                    <a:moveTo>
                      <a:pt x="166688" y="397478"/>
                    </a:moveTo>
                    <a:lnTo>
                      <a:pt x="167354" y="0"/>
                    </a:lnTo>
                    <a:lnTo>
                      <a:pt x="0" y="43910"/>
                    </a:lnTo>
                    <a:lnTo>
                      <a:pt x="0" y="593884"/>
                    </a:lnTo>
                    <a:lnTo>
                      <a:pt x="166402" y="544735"/>
                    </a:lnTo>
                    <a:lnTo>
                      <a:pt x="166592" y="453580"/>
                    </a:lnTo>
                  </a:path>
                </a:pathLst>
              </a:custGeom>
              <a:solidFill>
                <a:srgbClr val="FFF3D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189;p3"/>
              <p:cNvSpPr/>
              <p:nvPr/>
            </p:nvSpPr>
            <p:spPr>
              <a:xfrm>
                <a:off x="5611177" y="3025877"/>
                <a:ext cx="186594" cy="613053"/>
              </a:xfrm>
              <a:custGeom>
                <a:rect b="b" l="l" r="r" t="t"/>
                <a:pathLst>
                  <a:path extrusionOk="0" h="613053" w="186594">
                    <a:moveTo>
                      <a:pt x="9525" y="613054"/>
                    </a:moveTo>
                    <a:cubicBezTo>
                      <a:pt x="7525" y="613054"/>
                      <a:pt x="5524" y="612387"/>
                      <a:pt x="3810" y="611149"/>
                    </a:cubicBezTo>
                    <a:cubicBezTo>
                      <a:pt x="1429" y="609339"/>
                      <a:pt x="0" y="606482"/>
                      <a:pt x="0" y="603529"/>
                    </a:cubicBezTo>
                    <a:lnTo>
                      <a:pt x="0" y="53555"/>
                    </a:lnTo>
                    <a:cubicBezTo>
                      <a:pt x="0" y="49269"/>
                      <a:pt x="2953" y="45459"/>
                      <a:pt x="7144" y="44316"/>
                    </a:cubicBezTo>
                    <a:lnTo>
                      <a:pt x="174593" y="310"/>
                    </a:lnTo>
                    <a:cubicBezTo>
                      <a:pt x="177451" y="-452"/>
                      <a:pt x="180499" y="215"/>
                      <a:pt x="182880" y="2025"/>
                    </a:cubicBezTo>
                    <a:cubicBezTo>
                      <a:pt x="185261" y="3835"/>
                      <a:pt x="186595" y="6597"/>
                      <a:pt x="186595" y="9550"/>
                    </a:cubicBezTo>
                    <a:lnTo>
                      <a:pt x="185928" y="407028"/>
                    </a:lnTo>
                    <a:cubicBezTo>
                      <a:pt x="185928" y="412267"/>
                      <a:pt x="181642" y="416553"/>
                      <a:pt x="176403" y="416553"/>
                    </a:cubicBezTo>
                    <a:cubicBezTo>
                      <a:pt x="176403" y="416553"/>
                      <a:pt x="176403" y="416553"/>
                      <a:pt x="176403" y="416553"/>
                    </a:cubicBezTo>
                    <a:cubicBezTo>
                      <a:pt x="171164" y="416553"/>
                      <a:pt x="166878" y="412267"/>
                      <a:pt x="166878" y="407028"/>
                    </a:cubicBezTo>
                    <a:lnTo>
                      <a:pt x="167545" y="21932"/>
                    </a:lnTo>
                    <a:lnTo>
                      <a:pt x="19240" y="60889"/>
                    </a:lnTo>
                    <a:lnTo>
                      <a:pt x="19240" y="590765"/>
                    </a:lnTo>
                    <a:lnTo>
                      <a:pt x="166688" y="547236"/>
                    </a:lnTo>
                    <a:lnTo>
                      <a:pt x="166878" y="463225"/>
                    </a:lnTo>
                    <a:cubicBezTo>
                      <a:pt x="166878" y="457987"/>
                      <a:pt x="171164" y="453700"/>
                      <a:pt x="176403" y="453700"/>
                    </a:cubicBezTo>
                    <a:cubicBezTo>
                      <a:pt x="176403" y="453700"/>
                      <a:pt x="176403" y="453700"/>
                      <a:pt x="176403" y="453700"/>
                    </a:cubicBezTo>
                    <a:cubicBezTo>
                      <a:pt x="181642" y="453700"/>
                      <a:pt x="185928" y="457987"/>
                      <a:pt x="185928" y="463225"/>
                    </a:cubicBezTo>
                    <a:lnTo>
                      <a:pt x="185738" y="554380"/>
                    </a:lnTo>
                    <a:cubicBezTo>
                      <a:pt x="185738" y="558571"/>
                      <a:pt x="182975" y="562286"/>
                      <a:pt x="178879" y="563524"/>
                    </a:cubicBezTo>
                    <a:lnTo>
                      <a:pt x="12192" y="612673"/>
                    </a:lnTo>
                    <a:cubicBezTo>
                      <a:pt x="11335" y="612958"/>
                      <a:pt x="10382" y="613054"/>
                      <a:pt x="9525" y="61305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0" name="Google Shape;190;p3"/>
            <p:cNvGrpSpPr/>
            <p:nvPr/>
          </p:nvGrpSpPr>
          <p:grpSpPr>
            <a:xfrm>
              <a:off x="5802771" y="2706584"/>
              <a:ext cx="350405" cy="1151252"/>
              <a:chOff x="5944076" y="3025877"/>
              <a:chExt cx="186594" cy="613053"/>
            </a:xfrm>
          </p:grpSpPr>
          <p:sp>
            <p:nvSpPr>
              <p:cNvPr id="191" name="Google Shape;191;p3"/>
              <p:cNvSpPr/>
              <p:nvPr/>
            </p:nvSpPr>
            <p:spPr>
              <a:xfrm>
                <a:off x="5953601" y="3035522"/>
                <a:ext cx="167354" cy="593883"/>
              </a:xfrm>
              <a:custGeom>
                <a:rect b="b" l="l" r="r" t="t"/>
                <a:pathLst>
                  <a:path extrusionOk="0" h="593883" w="167354">
                    <a:moveTo>
                      <a:pt x="167354" y="0"/>
                    </a:moveTo>
                    <a:lnTo>
                      <a:pt x="0" y="43910"/>
                    </a:lnTo>
                    <a:lnTo>
                      <a:pt x="0" y="593884"/>
                    </a:lnTo>
                    <a:lnTo>
                      <a:pt x="166402" y="544735"/>
                    </a:lnTo>
                    <a:close/>
                  </a:path>
                </a:pathLst>
              </a:custGeom>
              <a:solidFill>
                <a:srgbClr val="FFF3D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2" name="Google Shape;192;p3"/>
              <p:cNvSpPr/>
              <p:nvPr/>
            </p:nvSpPr>
            <p:spPr>
              <a:xfrm>
                <a:off x="5944076" y="3025877"/>
                <a:ext cx="186594" cy="613053"/>
              </a:xfrm>
              <a:custGeom>
                <a:rect b="b" l="l" r="r" t="t"/>
                <a:pathLst>
                  <a:path extrusionOk="0" h="613053" w="186594">
                    <a:moveTo>
                      <a:pt x="9525" y="613054"/>
                    </a:moveTo>
                    <a:cubicBezTo>
                      <a:pt x="7525" y="613054"/>
                      <a:pt x="5525" y="612387"/>
                      <a:pt x="3810" y="611149"/>
                    </a:cubicBezTo>
                    <a:cubicBezTo>
                      <a:pt x="1429" y="609339"/>
                      <a:pt x="0" y="606482"/>
                      <a:pt x="0" y="603529"/>
                    </a:cubicBezTo>
                    <a:lnTo>
                      <a:pt x="0" y="53555"/>
                    </a:lnTo>
                    <a:cubicBezTo>
                      <a:pt x="0" y="49269"/>
                      <a:pt x="2953" y="45459"/>
                      <a:pt x="7144" y="44316"/>
                    </a:cubicBezTo>
                    <a:lnTo>
                      <a:pt x="174593" y="310"/>
                    </a:lnTo>
                    <a:cubicBezTo>
                      <a:pt x="177451" y="-452"/>
                      <a:pt x="180499" y="215"/>
                      <a:pt x="182880" y="2025"/>
                    </a:cubicBezTo>
                    <a:cubicBezTo>
                      <a:pt x="185261" y="3835"/>
                      <a:pt x="186595" y="6597"/>
                      <a:pt x="186595" y="9550"/>
                    </a:cubicBezTo>
                    <a:lnTo>
                      <a:pt x="185642" y="554284"/>
                    </a:lnTo>
                    <a:cubicBezTo>
                      <a:pt x="185642" y="558475"/>
                      <a:pt x="182880" y="562190"/>
                      <a:pt x="178784" y="563429"/>
                    </a:cubicBezTo>
                    <a:lnTo>
                      <a:pt x="12192" y="612673"/>
                    </a:lnTo>
                    <a:cubicBezTo>
                      <a:pt x="11335" y="612958"/>
                      <a:pt x="10382" y="613054"/>
                      <a:pt x="9525" y="613054"/>
                    </a:cubicBezTo>
                    <a:close/>
                    <a:moveTo>
                      <a:pt x="19050" y="60985"/>
                    </a:moveTo>
                    <a:lnTo>
                      <a:pt x="19050" y="590861"/>
                    </a:lnTo>
                    <a:lnTo>
                      <a:pt x="166497" y="547331"/>
                    </a:lnTo>
                    <a:lnTo>
                      <a:pt x="167450" y="22027"/>
                    </a:lnTo>
                    <a:lnTo>
                      <a:pt x="19050" y="6098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3" name="Google Shape;193;p3"/>
            <p:cNvGrpSpPr/>
            <p:nvPr/>
          </p:nvGrpSpPr>
          <p:grpSpPr>
            <a:xfrm>
              <a:off x="6113468" y="2706766"/>
              <a:ext cx="350405" cy="1151074"/>
              <a:chOff x="6109525" y="3025972"/>
              <a:chExt cx="186594" cy="612958"/>
            </a:xfrm>
          </p:grpSpPr>
          <p:sp>
            <p:nvSpPr>
              <p:cNvPr id="194" name="Google Shape;194;p3"/>
              <p:cNvSpPr/>
              <p:nvPr/>
            </p:nvSpPr>
            <p:spPr>
              <a:xfrm>
                <a:off x="6119145" y="3035522"/>
                <a:ext cx="167354" cy="593883"/>
              </a:xfrm>
              <a:custGeom>
                <a:rect b="b" l="l" r="r" t="t"/>
                <a:pathLst>
                  <a:path extrusionOk="0" h="593883" w="167354">
                    <a:moveTo>
                      <a:pt x="0" y="0"/>
                    </a:moveTo>
                    <a:lnTo>
                      <a:pt x="167354" y="43910"/>
                    </a:lnTo>
                    <a:lnTo>
                      <a:pt x="167354" y="593884"/>
                    </a:lnTo>
                    <a:lnTo>
                      <a:pt x="857" y="544735"/>
                    </a:lnTo>
                    <a:close/>
                  </a:path>
                </a:pathLst>
              </a:custGeom>
              <a:solidFill>
                <a:srgbClr val="FFDA8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" name="Google Shape;195;p3"/>
              <p:cNvSpPr/>
              <p:nvPr/>
            </p:nvSpPr>
            <p:spPr>
              <a:xfrm>
                <a:off x="6109525" y="3025972"/>
                <a:ext cx="186594" cy="612958"/>
              </a:xfrm>
              <a:custGeom>
                <a:rect b="b" l="l" r="r" t="t"/>
                <a:pathLst>
                  <a:path extrusionOk="0" h="612958" w="186594">
                    <a:moveTo>
                      <a:pt x="176975" y="612958"/>
                    </a:moveTo>
                    <a:cubicBezTo>
                      <a:pt x="176117" y="612958"/>
                      <a:pt x="175165" y="612863"/>
                      <a:pt x="174308" y="612577"/>
                    </a:cubicBezTo>
                    <a:lnTo>
                      <a:pt x="7810" y="563428"/>
                    </a:lnTo>
                    <a:cubicBezTo>
                      <a:pt x="3810" y="562285"/>
                      <a:pt x="953" y="558571"/>
                      <a:pt x="953" y="554285"/>
                    </a:cubicBezTo>
                    <a:lnTo>
                      <a:pt x="0" y="9550"/>
                    </a:lnTo>
                    <a:cubicBezTo>
                      <a:pt x="0" y="6597"/>
                      <a:pt x="1333" y="3835"/>
                      <a:pt x="3715" y="2025"/>
                    </a:cubicBezTo>
                    <a:cubicBezTo>
                      <a:pt x="6096" y="215"/>
                      <a:pt x="9144" y="-452"/>
                      <a:pt x="12001" y="310"/>
                    </a:cubicBezTo>
                    <a:lnTo>
                      <a:pt x="179451" y="44316"/>
                    </a:lnTo>
                    <a:cubicBezTo>
                      <a:pt x="183642" y="45459"/>
                      <a:pt x="186595" y="49174"/>
                      <a:pt x="186595" y="53555"/>
                    </a:cubicBezTo>
                    <a:lnTo>
                      <a:pt x="186595" y="603529"/>
                    </a:lnTo>
                    <a:cubicBezTo>
                      <a:pt x="186595" y="606577"/>
                      <a:pt x="185166" y="609339"/>
                      <a:pt x="182785" y="611149"/>
                    </a:cubicBezTo>
                    <a:cubicBezTo>
                      <a:pt x="180975" y="612292"/>
                      <a:pt x="178975" y="612958"/>
                      <a:pt x="176975" y="612958"/>
                    </a:cubicBezTo>
                    <a:close/>
                    <a:moveTo>
                      <a:pt x="20002" y="547141"/>
                    </a:moveTo>
                    <a:lnTo>
                      <a:pt x="167450" y="590670"/>
                    </a:lnTo>
                    <a:lnTo>
                      <a:pt x="167450" y="60794"/>
                    </a:lnTo>
                    <a:lnTo>
                      <a:pt x="19145" y="21837"/>
                    </a:lnTo>
                    <a:lnTo>
                      <a:pt x="20002" y="547141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6" name="Google Shape;196;p3"/>
            <p:cNvGrpSpPr/>
            <p:nvPr/>
          </p:nvGrpSpPr>
          <p:grpSpPr>
            <a:xfrm>
              <a:off x="5488495" y="2706584"/>
              <a:ext cx="350405" cy="1151252"/>
              <a:chOff x="5776721" y="3025877"/>
              <a:chExt cx="186594" cy="613053"/>
            </a:xfrm>
          </p:grpSpPr>
          <p:sp>
            <p:nvSpPr>
              <p:cNvPr id="197" name="Google Shape;197;p3"/>
              <p:cNvSpPr/>
              <p:nvPr/>
            </p:nvSpPr>
            <p:spPr>
              <a:xfrm>
                <a:off x="5786151" y="3035522"/>
                <a:ext cx="167449" cy="593883"/>
              </a:xfrm>
              <a:custGeom>
                <a:rect b="b" l="l" r="r" t="t"/>
                <a:pathLst>
                  <a:path extrusionOk="0" h="593883" w="167449">
                    <a:moveTo>
                      <a:pt x="762" y="397478"/>
                    </a:moveTo>
                    <a:lnTo>
                      <a:pt x="0" y="0"/>
                    </a:lnTo>
                    <a:lnTo>
                      <a:pt x="167450" y="43910"/>
                    </a:lnTo>
                    <a:lnTo>
                      <a:pt x="167450" y="593884"/>
                    </a:lnTo>
                    <a:lnTo>
                      <a:pt x="953" y="544735"/>
                    </a:lnTo>
                    <a:lnTo>
                      <a:pt x="857" y="453580"/>
                    </a:lnTo>
                  </a:path>
                </a:pathLst>
              </a:custGeom>
              <a:solidFill>
                <a:srgbClr val="FFDA8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8" name="Google Shape;198;p3"/>
              <p:cNvSpPr/>
              <p:nvPr/>
            </p:nvSpPr>
            <p:spPr>
              <a:xfrm>
                <a:off x="5776721" y="3025877"/>
                <a:ext cx="186594" cy="613053"/>
              </a:xfrm>
              <a:custGeom>
                <a:rect b="b" l="l" r="r" t="t"/>
                <a:pathLst>
                  <a:path extrusionOk="0" h="613053" w="186594">
                    <a:moveTo>
                      <a:pt x="176879" y="613054"/>
                    </a:moveTo>
                    <a:cubicBezTo>
                      <a:pt x="176022" y="613054"/>
                      <a:pt x="175070" y="612958"/>
                      <a:pt x="174212" y="612673"/>
                    </a:cubicBezTo>
                    <a:lnTo>
                      <a:pt x="7715" y="563524"/>
                    </a:lnTo>
                    <a:cubicBezTo>
                      <a:pt x="3715" y="562381"/>
                      <a:pt x="857" y="558666"/>
                      <a:pt x="857" y="554380"/>
                    </a:cubicBezTo>
                    <a:lnTo>
                      <a:pt x="667" y="463225"/>
                    </a:lnTo>
                    <a:cubicBezTo>
                      <a:pt x="667" y="457987"/>
                      <a:pt x="4953" y="453700"/>
                      <a:pt x="10192" y="453700"/>
                    </a:cubicBezTo>
                    <a:cubicBezTo>
                      <a:pt x="10192" y="453700"/>
                      <a:pt x="10192" y="453700"/>
                      <a:pt x="10192" y="453700"/>
                    </a:cubicBezTo>
                    <a:cubicBezTo>
                      <a:pt x="15431" y="453700"/>
                      <a:pt x="19717" y="457987"/>
                      <a:pt x="19717" y="463225"/>
                    </a:cubicBezTo>
                    <a:lnTo>
                      <a:pt x="19907" y="547236"/>
                    </a:lnTo>
                    <a:lnTo>
                      <a:pt x="167354" y="590765"/>
                    </a:lnTo>
                    <a:lnTo>
                      <a:pt x="167354" y="60889"/>
                    </a:lnTo>
                    <a:lnTo>
                      <a:pt x="19050" y="21932"/>
                    </a:lnTo>
                    <a:lnTo>
                      <a:pt x="19717" y="407028"/>
                    </a:lnTo>
                    <a:cubicBezTo>
                      <a:pt x="19717" y="412267"/>
                      <a:pt x="15431" y="416553"/>
                      <a:pt x="10192" y="416553"/>
                    </a:cubicBezTo>
                    <a:cubicBezTo>
                      <a:pt x="10192" y="416553"/>
                      <a:pt x="10192" y="416553"/>
                      <a:pt x="10192" y="416553"/>
                    </a:cubicBezTo>
                    <a:cubicBezTo>
                      <a:pt x="4953" y="416553"/>
                      <a:pt x="667" y="412267"/>
                      <a:pt x="667" y="407028"/>
                    </a:cubicBezTo>
                    <a:lnTo>
                      <a:pt x="0" y="9550"/>
                    </a:lnTo>
                    <a:cubicBezTo>
                      <a:pt x="0" y="6597"/>
                      <a:pt x="1333" y="3835"/>
                      <a:pt x="3715" y="2025"/>
                    </a:cubicBezTo>
                    <a:cubicBezTo>
                      <a:pt x="6096" y="215"/>
                      <a:pt x="9049" y="-452"/>
                      <a:pt x="12002" y="310"/>
                    </a:cubicBezTo>
                    <a:lnTo>
                      <a:pt x="179451" y="44316"/>
                    </a:lnTo>
                    <a:cubicBezTo>
                      <a:pt x="183642" y="45459"/>
                      <a:pt x="186595" y="49174"/>
                      <a:pt x="186595" y="53555"/>
                    </a:cubicBezTo>
                    <a:lnTo>
                      <a:pt x="186595" y="603529"/>
                    </a:lnTo>
                    <a:cubicBezTo>
                      <a:pt x="186595" y="606577"/>
                      <a:pt x="185166" y="609339"/>
                      <a:pt x="182785" y="611149"/>
                    </a:cubicBezTo>
                    <a:cubicBezTo>
                      <a:pt x="180880" y="612387"/>
                      <a:pt x="178879" y="613054"/>
                      <a:pt x="176879" y="61305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9" name="Google Shape;199;p3"/>
            <p:cNvSpPr/>
            <p:nvPr/>
          </p:nvSpPr>
          <p:spPr>
            <a:xfrm>
              <a:off x="5397629" y="2969252"/>
              <a:ext cx="725532" cy="675849"/>
            </a:xfrm>
            <a:custGeom>
              <a:rect b="b" l="l" r="r" t="t"/>
              <a:pathLst>
                <a:path extrusionOk="0" h="359973" w="386435">
                  <a:moveTo>
                    <a:pt x="247650" y="359973"/>
                  </a:moveTo>
                  <a:lnTo>
                    <a:pt x="200025" y="359973"/>
                  </a:lnTo>
                  <a:cubicBezTo>
                    <a:pt x="194786" y="359973"/>
                    <a:pt x="190500" y="355687"/>
                    <a:pt x="190500" y="350448"/>
                  </a:cubicBezTo>
                  <a:cubicBezTo>
                    <a:pt x="190500" y="345210"/>
                    <a:pt x="194786" y="340923"/>
                    <a:pt x="200025" y="340923"/>
                  </a:cubicBezTo>
                  <a:lnTo>
                    <a:pt x="247650" y="340923"/>
                  </a:lnTo>
                  <a:cubicBezTo>
                    <a:pt x="252889" y="340923"/>
                    <a:pt x="257175" y="345210"/>
                    <a:pt x="257175" y="350448"/>
                  </a:cubicBezTo>
                  <a:cubicBezTo>
                    <a:pt x="257175" y="355687"/>
                    <a:pt x="252889" y="359973"/>
                    <a:pt x="247650" y="359973"/>
                  </a:cubicBezTo>
                  <a:close/>
                  <a:moveTo>
                    <a:pt x="152400" y="359973"/>
                  </a:moveTo>
                  <a:lnTo>
                    <a:pt x="104775" y="359973"/>
                  </a:lnTo>
                  <a:cubicBezTo>
                    <a:pt x="99536" y="359973"/>
                    <a:pt x="95250" y="355687"/>
                    <a:pt x="95250" y="350448"/>
                  </a:cubicBezTo>
                  <a:cubicBezTo>
                    <a:pt x="95250" y="345210"/>
                    <a:pt x="99536" y="340923"/>
                    <a:pt x="104775" y="340923"/>
                  </a:cubicBezTo>
                  <a:lnTo>
                    <a:pt x="152400" y="340923"/>
                  </a:lnTo>
                  <a:cubicBezTo>
                    <a:pt x="157639" y="340923"/>
                    <a:pt x="161925" y="345210"/>
                    <a:pt x="161925" y="350448"/>
                  </a:cubicBezTo>
                  <a:cubicBezTo>
                    <a:pt x="161925" y="355687"/>
                    <a:pt x="157639" y="359973"/>
                    <a:pt x="152400" y="359973"/>
                  </a:cubicBezTo>
                  <a:close/>
                  <a:moveTo>
                    <a:pt x="57150" y="359973"/>
                  </a:moveTo>
                  <a:lnTo>
                    <a:pt x="9525" y="359973"/>
                  </a:lnTo>
                  <a:cubicBezTo>
                    <a:pt x="4286" y="359973"/>
                    <a:pt x="0" y="355687"/>
                    <a:pt x="0" y="350448"/>
                  </a:cubicBezTo>
                  <a:cubicBezTo>
                    <a:pt x="0" y="345210"/>
                    <a:pt x="4286" y="340923"/>
                    <a:pt x="9525" y="340923"/>
                  </a:cubicBezTo>
                  <a:lnTo>
                    <a:pt x="57150" y="340923"/>
                  </a:lnTo>
                  <a:cubicBezTo>
                    <a:pt x="62389" y="340923"/>
                    <a:pt x="66675" y="345210"/>
                    <a:pt x="66675" y="350448"/>
                  </a:cubicBezTo>
                  <a:cubicBezTo>
                    <a:pt x="66675" y="355687"/>
                    <a:pt x="62389" y="359973"/>
                    <a:pt x="57150" y="359973"/>
                  </a:cubicBezTo>
                  <a:close/>
                  <a:moveTo>
                    <a:pt x="294799" y="356354"/>
                  </a:moveTo>
                  <a:cubicBezTo>
                    <a:pt x="290893" y="356354"/>
                    <a:pt x="287274" y="353973"/>
                    <a:pt x="285845" y="350067"/>
                  </a:cubicBezTo>
                  <a:cubicBezTo>
                    <a:pt x="284035" y="345114"/>
                    <a:pt x="286607" y="339685"/>
                    <a:pt x="291465" y="337875"/>
                  </a:cubicBezTo>
                  <a:cubicBezTo>
                    <a:pt x="303657" y="333399"/>
                    <a:pt x="314801" y="324159"/>
                    <a:pt x="322802" y="311777"/>
                  </a:cubicBezTo>
                  <a:cubicBezTo>
                    <a:pt x="325660" y="307395"/>
                    <a:pt x="331565" y="306062"/>
                    <a:pt x="335947" y="308919"/>
                  </a:cubicBezTo>
                  <a:cubicBezTo>
                    <a:pt x="340328" y="311777"/>
                    <a:pt x="341662" y="317682"/>
                    <a:pt x="338804" y="322064"/>
                  </a:cubicBezTo>
                  <a:cubicBezTo>
                    <a:pt x="328613" y="337875"/>
                    <a:pt x="314134" y="349877"/>
                    <a:pt x="298037" y="355782"/>
                  </a:cubicBezTo>
                  <a:cubicBezTo>
                    <a:pt x="296989" y="356163"/>
                    <a:pt x="295942" y="356354"/>
                    <a:pt x="294799" y="356354"/>
                  </a:cubicBezTo>
                  <a:close/>
                  <a:moveTo>
                    <a:pt x="345376" y="281678"/>
                  </a:moveTo>
                  <a:cubicBezTo>
                    <a:pt x="345186" y="281678"/>
                    <a:pt x="344900" y="281678"/>
                    <a:pt x="344710" y="281678"/>
                  </a:cubicBezTo>
                  <a:cubicBezTo>
                    <a:pt x="339471" y="281297"/>
                    <a:pt x="335471" y="276725"/>
                    <a:pt x="335851" y="271486"/>
                  </a:cubicBezTo>
                  <a:cubicBezTo>
                    <a:pt x="336042" y="269391"/>
                    <a:pt x="336042" y="267295"/>
                    <a:pt x="336042" y="265295"/>
                  </a:cubicBezTo>
                  <a:cubicBezTo>
                    <a:pt x="336042" y="253007"/>
                    <a:pt x="333565" y="240530"/>
                    <a:pt x="328803" y="229386"/>
                  </a:cubicBezTo>
                  <a:cubicBezTo>
                    <a:pt x="326708" y="224528"/>
                    <a:pt x="328993" y="218908"/>
                    <a:pt x="333851" y="216908"/>
                  </a:cubicBezTo>
                  <a:cubicBezTo>
                    <a:pt x="338709" y="214812"/>
                    <a:pt x="344234" y="217098"/>
                    <a:pt x="346329" y="221956"/>
                  </a:cubicBezTo>
                  <a:cubicBezTo>
                    <a:pt x="352044" y="235482"/>
                    <a:pt x="355092" y="250531"/>
                    <a:pt x="355092" y="265390"/>
                  </a:cubicBezTo>
                  <a:cubicBezTo>
                    <a:pt x="355092" y="267867"/>
                    <a:pt x="354997" y="270438"/>
                    <a:pt x="354806" y="272915"/>
                  </a:cubicBezTo>
                  <a:cubicBezTo>
                    <a:pt x="354521" y="277868"/>
                    <a:pt x="350330" y="281678"/>
                    <a:pt x="345376" y="281678"/>
                  </a:cubicBezTo>
                  <a:close/>
                  <a:moveTo>
                    <a:pt x="308419" y="198239"/>
                  </a:moveTo>
                  <a:cubicBezTo>
                    <a:pt x="306610" y="198239"/>
                    <a:pt x="304705" y="197667"/>
                    <a:pt x="303085" y="196620"/>
                  </a:cubicBezTo>
                  <a:cubicBezTo>
                    <a:pt x="297751" y="193000"/>
                    <a:pt x="292132" y="190333"/>
                    <a:pt x="286131" y="188714"/>
                  </a:cubicBezTo>
                  <a:lnTo>
                    <a:pt x="262985" y="188714"/>
                  </a:lnTo>
                  <a:cubicBezTo>
                    <a:pt x="257746" y="188714"/>
                    <a:pt x="253460" y="184428"/>
                    <a:pt x="253460" y="179189"/>
                  </a:cubicBezTo>
                  <a:cubicBezTo>
                    <a:pt x="253460" y="173950"/>
                    <a:pt x="257746" y="169664"/>
                    <a:pt x="262985" y="169664"/>
                  </a:cubicBezTo>
                  <a:lnTo>
                    <a:pt x="287369" y="169664"/>
                  </a:lnTo>
                  <a:cubicBezTo>
                    <a:pt x="288131" y="169664"/>
                    <a:pt x="288893" y="169759"/>
                    <a:pt x="289655" y="169950"/>
                  </a:cubicBezTo>
                  <a:cubicBezTo>
                    <a:pt x="298228" y="172045"/>
                    <a:pt x="306324" y="175760"/>
                    <a:pt x="313849" y="180903"/>
                  </a:cubicBezTo>
                  <a:cubicBezTo>
                    <a:pt x="318230" y="183856"/>
                    <a:pt x="319278" y="189857"/>
                    <a:pt x="316325" y="194143"/>
                  </a:cubicBezTo>
                  <a:cubicBezTo>
                    <a:pt x="314420" y="196810"/>
                    <a:pt x="311467" y="198239"/>
                    <a:pt x="308419" y="198239"/>
                  </a:cubicBezTo>
                  <a:close/>
                  <a:moveTo>
                    <a:pt x="215360" y="188714"/>
                  </a:moveTo>
                  <a:lnTo>
                    <a:pt x="167735" y="188714"/>
                  </a:lnTo>
                  <a:cubicBezTo>
                    <a:pt x="162496" y="188714"/>
                    <a:pt x="158210" y="184428"/>
                    <a:pt x="158210" y="179189"/>
                  </a:cubicBezTo>
                  <a:cubicBezTo>
                    <a:pt x="158210" y="173950"/>
                    <a:pt x="162496" y="169664"/>
                    <a:pt x="167735" y="169664"/>
                  </a:cubicBezTo>
                  <a:lnTo>
                    <a:pt x="215360" y="169664"/>
                  </a:lnTo>
                  <a:cubicBezTo>
                    <a:pt x="220599" y="169664"/>
                    <a:pt x="224885" y="173950"/>
                    <a:pt x="224885" y="179189"/>
                  </a:cubicBezTo>
                  <a:cubicBezTo>
                    <a:pt x="224885" y="184428"/>
                    <a:pt x="220694" y="188714"/>
                    <a:pt x="215360" y="188714"/>
                  </a:cubicBezTo>
                  <a:close/>
                  <a:moveTo>
                    <a:pt x="121729" y="181284"/>
                  </a:moveTo>
                  <a:cubicBezTo>
                    <a:pt x="120110" y="181284"/>
                    <a:pt x="118396" y="180808"/>
                    <a:pt x="116872" y="179951"/>
                  </a:cubicBezTo>
                  <a:cubicBezTo>
                    <a:pt x="102298" y="171188"/>
                    <a:pt x="90106" y="157091"/>
                    <a:pt x="82487" y="140136"/>
                  </a:cubicBezTo>
                  <a:cubicBezTo>
                    <a:pt x="80296" y="135374"/>
                    <a:pt x="82487" y="129659"/>
                    <a:pt x="87249" y="127563"/>
                  </a:cubicBezTo>
                  <a:cubicBezTo>
                    <a:pt x="92012" y="125373"/>
                    <a:pt x="97726" y="127563"/>
                    <a:pt x="99822" y="132326"/>
                  </a:cubicBezTo>
                  <a:cubicBezTo>
                    <a:pt x="105823" y="145756"/>
                    <a:pt x="115348" y="156805"/>
                    <a:pt x="126683" y="163568"/>
                  </a:cubicBezTo>
                  <a:cubicBezTo>
                    <a:pt x="131159" y="166235"/>
                    <a:pt x="132683" y="172140"/>
                    <a:pt x="129921" y="176617"/>
                  </a:cubicBezTo>
                  <a:cubicBezTo>
                    <a:pt x="128111" y="179570"/>
                    <a:pt x="124873" y="181284"/>
                    <a:pt x="121729" y="181284"/>
                  </a:cubicBezTo>
                  <a:close/>
                  <a:moveTo>
                    <a:pt x="83534" y="99274"/>
                  </a:moveTo>
                  <a:cubicBezTo>
                    <a:pt x="83248" y="99274"/>
                    <a:pt x="82867" y="99274"/>
                    <a:pt x="82582" y="99179"/>
                  </a:cubicBezTo>
                  <a:cubicBezTo>
                    <a:pt x="77343" y="98607"/>
                    <a:pt x="73533" y="93940"/>
                    <a:pt x="74104" y="88701"/>
                  </a:cubicBezTo>
                  <a:cubicBezTo>
                    <a:pt x="75914" y="70890"/>
                    <a:pt x="82487" y="54030"/>
                    <a:pt x="92964" y="40124"/>
                  </a:cubicBezTo>
                  <a:cubicBezTo>
                    <a:pt x="96107" y="35933"/>
                    <a:pt x="102108" y="35076"/>
                    <a:pt x="106299" y="38219"/>
                  </a:cubicBezTo>
                  <a:cubicBezTo>
                    <a:pt x="110490" y="41362"/>
                    <a:pt x="111347" y="47363"/>
                    <a:pt x="108204" y="51554"/>
                  </a:cubicBezTo>
                  <a:cubicBezTo>
                    <a:pt x="99917" y="62603"/>
                    <a:pt x="94488" y="76509"/>
                    <a:pt x="93059" y="90702"/>
                  </a:cubicBezTo>
                  <a:cubicBezTo>
                    <a:pt x="92488" y="95655"/>
                    <a:pt x="88392" y="99274"/>
                    <a:pt x="83534" y="99274"/>
                  </a:cubicBezTo>
                  <a:close/>
                  <a:moveTo>
                    <a:pt x="139065" y="28980"/>
                  </a:moveTo>
                  <a:cubicBezTo>
                    <a:pt x="134779" y="28980"/>
                    <a:pt x="130873" y="26027"/>
                    <a:pt x="129826" y="21645"/>
                  </a:cubicBezTo>
                  <a:cubicBezTo>
                    <a:pt x="128588" y="16502"/>
                    <a:pt x="131731" y="11358"/>
                    <a:pt x="136874" y="10120"/>
                  </a:cubicBezTo>
                  <a:cubicBezTo>
                    <a:pt x="143351" y="8596"/>
                    <a:pt x="150019" y="7929"/>
                    <a:pt x="156781" y="8406"/>
                  </a:cubicBezTo>
                  <a:lnTo>
                    <a:pt x="186214" y="7263"/>
                  </a:lnTo>
                  <a:cubicBezTo>
                    <a:pt x="191452" y="6882"/>
                    <a:pt x="195929" y="11168"/>
                    <a:pt x="196120" y="16407"/>
                  </a:cubicBezTo>
                  <a:cubicBezTo>
                    <a:pt x="196310" y="21645"/>
                    <a:pt x="192214" y="26122"/>
                    <a:pt x="186976" y="26313"/>
                  </a:cubicBezTo>
                  <a:lnTo>
                    <a:pt x="157067" y="27456"/>
                  </a:lnTo>
                  <a:cubicBezTo>
                    <a:pt x="156686" y="27456"/>
                    <a:pt x="156400" y="27456"/>
                    <a:pt x="156115" y="27456"/>
                  </a:cubicBezTo>
                  <a:cubicBezTo>
                    <a:pt x="151162" y="27075"/>
                    <a:pt x="146209" y="27551"/>
                    <a:pt x="141351" y="28694"/>
                  </a:cubicBezTo>
                  <a:cubicBezTo>
                    <a:pt x="140494" y="28884"/>
                    <a:pt x="139732" y="28980"/>
                    <a:pt x="139065" y="28980"/>
                  </a:cubicBezTo>
                  <a:close/>
                  <a:moveTo>
                    <a:pt x="234029" y="24503"/>
                  </a:moveTo>
                  <a:cubicBezTo>
                    <a:pt x="228981" y="24503"/>
                    <a:pt x="224695" y="20502"/>
                    <a:pt x="224504" y="15359"/>
                  </a:cubicBezTo>
                  <a:cubicBezTo>
                    <a:pt x="224314" y="10120"/>
                    <a:pt x="228409" y="5643"/>
                    <a:pt x="233648" y="5453"/>
                  </a:cubicBezTo>
                  <a:lnTo>
                    <a:pt x="281273" y="3643"/>
                  </a:lnTo>
                  <a:cubicBezTo>
                    <a:pt x="286417" y="3167"/>
                    <a:pt x="290989" y="7548"/>
                    <a:pt x="291179" y="12787"/>
                  </a:cubicBezTo>
                  <a:cubicBezTo>
                    <a:pt x="291370" y="18026"/>
                    <a:pt x="287274" y="22503"/>
                    <a:pt x="282035" y="22693"/>
                  </a:cubicBezTo>
                  <a:lnTo>
                    <a:pt x="234410" y="24503"/>
                  </a:lnTo>
                  <a:cubicBezTo>
                    <a:pt x="234315" y="24503"/>
                    <a:pt x="234220" y="24503"/>
                    <a:pt x="234029" y="24503"/>
                  </a:cubicBezTo>
                  <a:close/>
                  <a:moveTo>
                    <a:pt x="329279" y="20883"/>
                  </a:moveTo>
                  <a:cubicBezTo>
                    <a:pt x="324231" y="20883"/>
                    <a:pt x="319945" y="16883"/>
                    <a:pt x="319754" y="11739"/>
                  </a:cubicBezTo>
                  <a:cubicBezTo>
                    <a:pt x="319564" y="6501"/>
                    <a:pt x="323659" y="2024"/>
                    <a:pt x="328898" y="1833"/>
                  </a:cubicBezTo>
                  <a:lnTo>
                    <a:pt x="376523" y="24"/>
                  </a:lnTo>
                  <a:cubicBezTo>
                    <a:pt x="381857" y="-357"/>
                    <a:pt x="386239" y="3929"/>
                    <a:pt x="386429" y="9168"/>
                  </a:cubicBezTo>
                  <a:cubicBezTo>
                    <a:pt x="386620" y="14406"/>
                    <a:pt x="382524" y="18883"/>
                    <a:pt x="377285" y="19074"/>
                  </a:cubicBezTo>
                  <a:lnTo>
                    <a:pt x="329660" y="20883"/>
                  </a:lnTo>
                  <a:cubicBezTo>
                    <a:pt x="329470" y="20883"/>
                    <a:pt x="329375" y="20883"/>
                    <a:pt x="329279" y="20883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00" name="Google Shape;200;p3"/>
            <p:cNvGrpSpPr/>
            <p:nvPr/>
          </p:nvGrpSpPr>
          <p:grpSpPr>
            <a:xfrm>
              <a:off x="6055115" y="2870076"/>
              <a:ext cx="358722" cy="358679"/>
              <a:chOff x="6078450" y="3112936"/>
              <a:chExt cx="191023" cy="191000"/>
            </a:xfrm>
          </p:grpSpPr>
          <p:sp>
            <p:nvSpPr>
              <p:cNvPr id="201" name="Google Shape;201;p3"/>
              <p:cNvSpPr/>
              <p:nvPr/>
            </p:nvSpPr>
            <p:spPr>
              <a:xfrm>
                <a:off x="6087999" y="3122390"/>
                <a:ext cx="172021" cy="172021"/>
              </a:xfrm>
              <a:custGeom>
                <a:rect b="b" l="l" r="r" t="t"/>
                <a:pathLst>
                  <a:path extrusionOk="0" h="172021" w="172021">
                    <a:moveTo>
                      <a:pt x="131731" y="86011"/>
                    </a:moveTo>
                    <a:lnTo>
                      <a:pt x="172021" y="126206"/>
                    </a:lnTo>
                    <a:lnTo>
                      <a:pt x="126302" y="172021"/>
                    </a:lnTo>
                    <a:lnTo>
                      <a:pt x="86011" y="131826"/>
                    </a:lnTo>
                    <a:lnTo>
                      <a:pt x="45720" y="172021"/>
                    </a:lnTo>
                    <a:lnTo>
                      <a:pt x="0" y="126206"/>
                    </a:lnTo>
                    <a:lnTo>
                      <a:pt x="40196" y="86011"/>
                    </a:lnTo>
                    <a:lnTo>
                      <a:pt x="0" y="45720"/>
                    </a:lnTo>
                    <a:lnTo>
                      <a:pt x="45720" y="0"/>
                    </a:lnTo>
                    <a:lnTo>
                      <a:pt x="86011" y="40291"/>
                    </a:lnTo>
                    <a:lnTo>
                      <a:pt x="126302" y="0"/>
                    </a:lnTo>
                    <a:lnTo>
                      <a:pt x="172021" y="45720"/>
                    </a:lnTo>
                    <a:close/>
                  </a:path>
                </a:pathLst>
              </a:custGeom>
              <a:solidFill>
                <a:srgbClr val="1872A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2" name="Google Shape;202;p3"/>
              <p:cNvSpPr/>
              <p:nvPr/>
            </p:nvSpPr>
            <p:spPr>
              <a:xfrm>
                <a:off x="6078450" y="3112936"/>
                <a:ext cx="191023" cy="191000"/>
              </a:xfrm>
              <a:custGeom>
                <a:rect b="b" l="l" r="r" t="t"/>
                <a:pathLst>
                  <a:path extrusionOk="0" h="191000" w="191023">
                    <a:moveTo>
                      <a:pt x="55269" y="191000"/>
                    </a:moveTo>
                    <a:cubicBezTo>
                      <a:pt x="52792" y="191000"/>
                      <a:pt x="50411" y="190048"/>
                      <a:pt x="48506" y="188238"/>
                    </a:cubicBezTo>
                    <a:lnTo>
                      <a:pt x="2786" y="142423"/>
                    </a:lnTo>
                    <a:cubicBezTo>
                      <a:pt x="-929" y="138708"/>
                      <a:pt x="-929" y="132707"/>
                      <a:pt x="2786" y="128992"/>
                    </a:cubicBezTo>
                    <a:lnTo>
                      <a:pt x="36314" y="95464"/>
                    </a:lnTo>
                    <a:lnTo>
                      <a:pt x="2786" y="61936"/>
                    </a:lnTo>
                    <a:cubicBezTo>
                      <a:pt x="-929" y="58222"/>
                      <a:pt x="-929" y="52221"/>
                      <a:pt x="2786" y="48506"/>
                    </a:cubicBezTo>
                    <a:lnTo>
                      <a:pt x="48506" y="2786"/>
                    </a:lnTo>
                    <a:cubicBezTo>
                      <a:pt x="52221" y="-929"/>
                      <a:pt x="58221" y="-929"/>
                      <a:pt x="61936" y="2786"/>
                    </a:cubicBezTo>
                    <a:lnTo>
                      <a:pt x="95560" y="36314"/>
                    </a:lnTo>
                    <a:lnTo>
                      <a:pt x="129088" y="2786"/>
                    </a:lnTo>
                    <a:cubicBezTo>
                      <a:pt x="132802" y="-929"/>
                      <a:pt x="138803" y="-929"/>
                      <a:pt x="142518" y="2786"/>
                    </a:cubicBezTo>
                    <a:lnTo>
                      <a:pt x="188238" y="48506"/>
                    </a:lnTo>
                    <a:cubicBezTo>
                      <a:pt x="191953" y="52221"/>
                      <a:pt x="191953" y="58222"/>
                      <a:pt x="188238" y="61936"/>
                    </a:cubicBezTo>
                    <a:lnTo>
                      <a:pt x="154710" y="95464"/>
                    </a:lnTo>
                    <a:lnTo>
                      <a:pt x="188238" y="128992"/>
                    </a:lnTo>
                    <a:cubicBezTo>
                      <a:pt x="191953" y="132707"/>
                      <a:pt x="191953" y="138708"/>
                      <a:pt x="188238" y="142423"/>
                    </a:cubicBezTo>
                    <a:lnTo>
                      <a:pt x="142518" y="188238"/>
                    </a:lnTo>
                    <a:cubicBezTo>
                      <a:pt x="140708" y="190048"/>
                      <a:pt x="138327" y="191000"/>
                      <a:pt x="135755" y="191000"/>
                    </a:cubicBezTo>
                    <a:lnTo>
                      <a:pt x="135755" y="191000"/>
                    </a:lnTo>
                    <a:cubicBezTo>
                      <a:pt x="133183" y="191000"/>
                      <a:pt x="130802" y="189952"/>
                      <a:pt x="128992" y="188238"/>
                    </a:cubicBezTo>
                    <a:lnTo>
                      <a:pt x="95464" y="154710"/>
                    </a:lnTo>
                    <a:lnTo>
                      <a:pt x="61841" y="188238"/>
                    </a:lnTo>
                    <a:cubicBezTo>
                      <a:pt x="60127" y="190143"/>
                      <a:pt x="57650" y="191000"/>
                      <a:pt x="55269" y="191000"/>
                    </a:cubicBezTo>
                    <a:close/>
                    <a:moveTo>
                      <a:pt x="22979" y="135660"/>
                    </a:moveTo>
                    <a:lnTo>
                      <a:pt x="55269" y="167950"/>
                    </a:lnTo>
                    <a:lnTo>
                      <a:pt x="88892" y="134421"/>
                    </a:lnTo>
                    <a:cubicBezTo>
                      <a:pt x="92607" y="130707"/>
                      <a:pt x="98608" y="130707"/>
                      <a:pt x="102322" y="134421"/>
                    </a:cubicBezTo>
                    <a:lnTo>
                      <a:pt x="135850" y="167950"/>
                    </a:lnTo>
                    <a:lnTo>
                      <a:pt x="168140" y="135660"/>
                    </a:lnTo>
                    <a:lnTo>
                      <a:pt x="134612" y="102132"/>
                    </a:lnTo>
                    <a:cubicBezTo>
                      <a:pt x="130897" y="98417"/>
                      <a:pt x="130897" y="92416"/>
                      <a:pt x="134612" y="88702"/>
                    </a:cubicBezTo>
                    <a:lnTo>
                      <a:pt x="168140" y="55174"/>
                    </a:lnTo>
                    <a:lnTo>
                      <a:pt x="135850" y="22884"/>
                    </a:lnTo>
                    <a:lnTo>
                      <a:pt x="102322" y="56412"/>
                    </a:lnTo>
                    <a:cubicBezTo>
                      <a:pt x="98608" y="60127"/>
                      <a:pt x="92607" y="60127"/>
                      <a:pt x="88892" y="56412"/>
                    </a:cubicBezTo>
                    <a:lnTo>
                      <a:pt x="55269" y="22884"/>
                    </a:lnTo>
                    <a:lnTo>
                      <a:pt x="22979" y="55174"/>
                    </a:lnTo>
                    <a:lnTo>
                      <a:pt x="56507" y="88702"/>
                    </a:lnTo>
                    <a:cubicBezTo>
                      <a:pt x="60222" y="92416"/>
                      <a:pt x="60222" y="98417"/>
                      <a:pt x="56507" y="102132"/>
                    </a:cubicBezTo>
                    <a:lnTo>
                      <a:pt x="22979" y="13566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3" name="Google Shape;203;p3"/>
            <p:cNvGrpSpPr/>
            <p:nvPr/>
          </p:nvGrpSpPr>
          <p:grpSpPr>
            <a:xfrm>
              <a:off x="5277063" y="3371476"/>
              <a:ext cx="163665" cy="163486"/>
              <a:chOff x="5664136" y="3379946"/>
              <a:chExt cx="87153" cy="87058"/>
            </a:xfrm>
          </p:grpSpPr>
          <p:sp>
            <p:nvSpPr>
              <p:cNvPr id="204" name="Google Shape;204;p3"/>
              <p:cNvSpPr/>
              <p:nvPr/>
            </p:nvSpPr>
            <p:spPr>
              <a:xfrm>
                <a:off x="5673661" y="3389376"/>
                <a:ext cx="68008" cy="68008"/>
              </a:xfrm>
              <a:custGeom>
                <a:rect b="b" l="l" r="r" t="t"/>
                <a:pathLst>
                  <a:path extrusionOk="0" h="68008" w="68008">
                    <a:moveTo>
                      <a:pt x="68009" y="34004"/>
                    </a:moveTo>
                    <a:cubicBezTo>
                      <a:pt x="68009" y="52784"/>
                      <a:pt x="52784" y="68009"/>
                      <a:pt x="34004" y="68009"/>
                    </a:cubicBezTo>
                    <a:cubicBezTo>
                      <a:pt x="15224" y="68009"/>
                      <a:pt x="0" y="52784"/>
                      <a:pt x="0" y="34004"/>
                    </a:cubicBezTo>
                    <a:cubicBezTo>
                      <a:pt x="0" y="15224"/>
                      <a:pt x="15224" y="0"/>
                      <a:pt x="34004" y="0"/>
                    </a:cubicBezTo>
                    <a:cubicBezTo>
                      <a:pt x="52784" y="0"/>
                      <a:pt x="68009" y="15224"/>
                      <a:pt x="68009" y="34004"/>
                    </a:cubicBezTo>
                    <a:close/>
                  </a:path>
                </a:pathLst>
              </a:custGeom>
              <a:solidFill>
                <a:srgbClr val="F064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5" name="Google Shape;205;p3"/>
              <p:cNvSpPr/>
              <p:nvPr/>
            </p:nvSpPr>
            <p:spPr>
              <a:xfrm>
                <a:off x="5664136" y="3379946"/>
                <a:ext cx="87153" cy="87058"/>
              </a:xfrm>
              <a:custGeom>
                <a:rect b="b" l="l" r="r" t="t"/>
                <a:pathLst>
                  <a:path extrusionOk="0" h="87058" w="87153">
                    <a:moveTo>
                      <a:pt x="43529" y="87058"/>
                    </a:moveTo>
                    <a:cubicBezTo>
                      <a:pt x="19526" y="87058"/>
                      <a:pt x="0" y="67532"/>
                      <a:pt x="0" y="43529"/>
                    </a:cubicBezTo>
                    <a:cubicBezTo>
                      <a:pt x="0" y="19526"/>
                      <a:pt x="19526" y="0"/>
                      <a:pt x="43529" y="0"/>
                    </a:cubicBezTo>
                    <a:cubicBezTo>
                      <a:pt x="67532" y="0"/>
                      <a:pt x="87154" y="19526"/>
                      <a:pt x="87154" y="43529"/>
                    </a:cubicBezTo>
                    <a:cubicBezTo>
                      <a:pt x="87154" y="67532"/>
                      <a:pt x="67532" y="87058"/>
                      <a:pt x="43529" y="87058"/>
                    </a:cubicBezTo>
                    <a:close/>
                    <a:moveTo>
                      <a:pt x="43529" y="18955"/>
                    </a:moveTo>
                    <a:cubicBezTo>
                      <a:pt x="30004" y="18955"/>
                      <a:pt x="19050" y="30004"/>
                      <a:pt x="19050" y="43434"/>
                    </a:cubicBezTo>
                    <a:cubicBezTo>
                      <a:pt x="19050" y="56864"/>
                      <a:pt x="30099" y="67913"/>
                      <a:pt x="43529" y="67913"/>
                    </a:cubicBezTo>
                    <a:cubicBezTo>
                      <a:pt x="57055" y="67913"/>
                      <a:pt x="68104" y="56864"/>
                      <a:pt x="68104" y="43434"/>
                    </a:cubicBezTo>
                    <a:cubicBezTo>
                      <a:pt x="68104" y="30004"/>
                      <a:pt x="57055" y="18955"/>
                      <a:pt x="43529" y="1895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6" name="Google Shape;206;p3"/>
            <p:cNvGrpSpPr/>
            <p:nvPr/>
          </p:nvGrpSpPr>
          <p:grpSpPr>
            <a:xfrm>
              <a:off x="5340476" y="3499194"/>
              <a:ext cx="35772" cy="122167"/>
              <a:chOff x="5698140" y="3447954"/>
              <a:chExt cx="19050" cy="65055"/>
            </a:xfrm>
          </p:grpSpPr>
          <p:sp>
            <p:nvSpPr>
              <p:cNvPr id="207" name="Google Shape;207;p3"/>
              <p:cNvSpPr/>
              <p:nvPr/>
            </p:nvSpPr>
            <p:spPr>
              <a:xfrm>
                <a:off x="5707665" y="3457479"/>
                <a:ext cx="9525" cy="46005"/>
              </a:xfrm>
              <a:custGeom>
                <a:rect b="b" l="l" r="r" t="t"/>
                <a:pathLst>
                  <a:path extrusionOk="0" h="46005" w="9525">
                    <a:moveTo>
                      <a:pt x="0" y="0"/>
                    </a:moveTo>
                    <a:lnTo>
                      <a:pt x="0" y="46006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8" name="Google Shape;208;p3"/>
              <p:cNvSpPr/>
              <p:nvPr/>
            </p:nvSpPr>
            <p:spPr>
              <a:xfrm>
                <a:off x="5698140" y="3447954"/>
                <a:ext cx="19050" cy="65055"/>
              </a:xfrm>
              <a:custGeom>
                <a:rect b="b" l="l" r="r" t="t"/>
                <a:pathLst>
                  <a:path extrusionOk="0" h="65055" w="19050">
                    <a:moveTo>
                      <a:pt x="9525" y="65056"/>
                    </a:moveTo>
                    <a:cubicBezTo>
                      <a:pt x="4286" y="65056"/>
                      <a:pt x="0" y="60769"/>
                      <a:pt x="0" y="55531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cubicBezTo>
                      <a:pt x="14764" y="0"/>
                      <a:pt x="19050" y="4286"/>
                      <a:pt x="19050" y="9525"/>
                    </a:cubicBezTo>
                    <a:lnTo>
                      <a:pt x="19050" y="55531"/>
                    </a:lnTo>
                    <a:cubicBezTo>
                      <a:pt x="19050" y="60769"/>
                      <a:pt x="14764" y="65056"/>
                      <a:pt x="9525" y="6505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09" name="Google Shape;209;p3"/>
          <p:cNvGrpSpPr/>
          <p:nvPr/>
        </p:nvGrpSpPr>
        <p:grpSpPr>
          <a:xfrm>
            <a:off x="1155300" y="2724284"/>
            <a:ext cx="1388694" cy="1355296"/>
            <a:chOff x="3711554" y="3022854"/>
            <a:chExt cx="739493" cy="721708"/>
          </a:xfrm>
        </p:grpSpPr>
        <p:grpSp>
          <p:nvGrpSpPr>
            <p:cNvPr id="210" name="Google Shape;210;p3"/>
            <p:cNvGrpSpPr/>
            <p:nvPr/>
          </p:nvGrpSpPr>
          <p:grpSpPr>
            <a:xfrm>
              <a:off x="3718290" y="3239297"/>
              <a:ext cx="299392" cy="117693"/>
              <a:chOff x="3718290" y="3239297"/>
              <a:chExt cx="299392" cy="117693"/>
            </a:xfrm>
          </p:grpSpPr>
          <p:sp>
            <p:nvSpPr>
              <p:cNvPr id="211" name="Google Shape;211;p3"/>
              <p:cNvSpPr/>
              <p:nvPr/>
            </p:nvSpPr>
            <p:spPr>
              <a:xfrm>
                <a:off x="3727799" y="3248878"/>
                <a:ext cx="280356" cy="98641"/>
              </a:xfrm>
              <a:custGeom>
                <a:rect b="b" l="l" r="r" t="t"/>
                <a:pathLst>
                  <a:path extrusionOk="0" h="98641" w="280356">
                    <a:moveTo>
                      <a:pt x="250508" y="96778"/>
                    </a:moveTo>
                    <a:cubicBezTo>
                      <a:pt x="228600" y="98968"/>
                      <a:pt x="203264" y="99540"/>
                      <a:pt x="175355" y="96778"/>
                    </a:cubicBezTo>
                    <a:cubicBezTo>
                      <a:pt x="95822" y="88872"/>
                      <a:pt x="35528" y="57249"/>
                      <a:pt x="0" y="34198"/>
                    </a:cubicBezTo>
                    <a:cubicBezTo>
                      <a:pt x="80582" y="27436"/>
                      <a:pt x="144209" y="17339"/>
                      <a:pt x="187833" y="9148"/>
                    </a:cubicBezTo>
                    <a:cubicBezTo>
                      <a:pt x="231172" y="1052"/>
                      <a:pt x="263176" y="-6569"/>
                      <a:pt x="275463" y="9148"/>
                    </a:cubicBezTo>
                    <a:cubicBezTo>
                      <a:pt x="292799" y="31151"/>
                      <a:pt x="259175" y="83633"/>
                      <a:pt x="250508" y="96778"/>
                    </a:cubicBezTo>
                    <a:close/>
                  </a:path>
                </a:pathLst>
              </a:custGeom>
              <a:solidFill>
                <a:srgbClr val="FFC0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2" name="Google Shape;212;p3"/>
              <p:cNvSpPr/>
              <p:nvPr/>
            </p:nvSpPr>
            <p:spPr>
              <a:xfrm>
                <a:off x="3718290" y="3239297"/>
                <a:ext cx="299392" cy="117693"/>
              </a:xfrm>
              <a:custGeom>
                <a:rect b="b" l="l" r="r" t="t"/>
                <a:pathLst>
                  <a:path extrusionOk="0" h="117693" w="299392">
                    <a:moveTo>
                      <a:pt x="222297" y="117694"/>
                    </a:moveTo>
                    <a:cubicBezTo>
                      <a:pt x="209439" y="117694"/>
                      <a:pt x="196580" y="117027"/>
                      <a:pt x="183912" y="115789"/>
                    </a:cubicBezTo>
                    <a:cubicBezTo>
                      <a:pt x="120570" y="109502"/>
                      <a:pt x="60182" y="87880"/>
                      <a:pt x="4365" y="51685"/>
                    </a:cubicBezTo>
                    <a:cubicBezTo>
                      <a:pt x="936" y="49495"/>
                      <a:pt x="-683" y="45304"/>
                      <a:pt x="270" y="41398"/>
                    </a:cubicBezTo>
                    <a:cubicBezTo>
                      <a:pt x="1222" y="37398"/>
                      <a:pt x="4651" y="34540"/>
                      <a:pt x="8747" y="34255"/>
                    </a:cubicBezTo>
                    <a:cubicBezTo>
                      <a:pt x="72945" y="28921"/>
                      <a:pt x="135810" y="20539"/>
                      <a:pt x="195627" y="9299"/>
                    </a:cubicBezTo>
                    <a:lnTo>
                      <a:pt x="205819" y="7394"/>
                    </a:lnTo>
                    <a:cubicBezTo>
                      <a:pt x="247443" y="-512"/>
                      <a:pt x="277638" y="-6227"/>
                      <a:pt x="292497" y="12823"/>
                    </a:cubicBezTo>
                    <a:cubicBezTo>
                      <a:pt x="310785" y="36255"/>
                      <a:pt x="289258" y="79498"/>
                      <a:pt x="267922" y="111598"/>
                    </a:cubicBezTo>
                    <a:cubicBezTo>
                      <a:pt x="266303" y="113979"/>
                      <a:pt x="263731" y="115503"/>
                      <a:pt x="260969" y="115789"/>
                    </a:cubicBezTo>
                    <a:cubicBezTo>
                      <a:pt x="248110" y="117027"/>
                      <a:pt x="235156" y="117694"/>
                      <a:pt x="222297" y="117694"/>
                    </a:cubicBezTo>
                    <a:close/>
                    <a:moveTo>
                      <a:pt x="260016" y="106359"/>
                    </a:moveTo>
                    <a:lnTo>
                      <a:pt x="260016" y="106359"/>
                    </a:lnTo>
                    <a:lnTo>
                      <a:pt x="260016" y="106359"/>
                    </a:lnTo>
                    <a:close/>
                    <a:moveTo>
                      <a:pt x="39417" y="50542"/>
                    </a:moveTo>
                    <a:cubicBezTo>
                      <a:pt x="85614" y="76165"/>
                      <a:pt x="134763" y="91786"/>
                      <a:pt x="185817" y="96834"/>
                    </a:cubicBezTo>
                    <a:cubicBezTo>
                      <a:pt x="208486" y="99120"/>
                      <a:pt x="231632" y="99215"/>
                      <a:pt x="254587" y="97215"/>
                    </a:cubicBezTo>
                    <a:cubicBezTo>
                      <a:pt x="276590" y="63020"/>
                      <a:pt x="285639" y="34731"/>
                      <a:pt x="277638" y="24444"/>
                    </a:cubicBezTo>
                    <a:cubicBezTo>
                      <a:pt x="269827" y="14538"/>
                      <a:pt x="241919" y="19872"/>
                      <a:pt x="209534" y="25968"/>
                    </a:cubicBezTo>
                    <a:lnTo>
                      <a:pt x="199247" y="27873"/>
                    </a:lnTo>
                    <a:cubicBezTo>
                      <a:pt x="147717" y="37588"/>
                      <a:pt x="94091" y="45113"/>
                      <a:pt x="39417" y="50542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3" name="Google Shape;213;p3"/>
            <p:cNvGrpSpPr/>
            <p:nvPr/>
          </p:nvGrpSpPr>
          <p:grpSpPr>
            <a:xfrm>
              <a:off x="3711554" y="3111596"/>
              <a:ext cx="276227" cy="231011"/>
              <a:chOff x="3711554" y="3111596"/>
              <a:chExt cx="276227" cy="231011"/>
            </a:xfrm>
          </p:grpSpPr>
          <p:sp>
            <p:nvSpPr>
              <p:cNvPr id="214" name="Google Shape;214;p3"/>
              <p:cNvSpPr/>
              <p:nvPr/>
            </p:nvSpPr>
            <p:spPr>
              <a:xfrm>
                <a:off x="3721137" y="3121274"/>
                <a:ext cx="257169" cy="211808"/>
              </a:xfrm>
              <a:custGeom>
                <a:rect b="b" l="l" r="r" t="t"/>
                <a:pathLst>
                  <a:path extrusionOk="0" h="211808" w="257169">
                    <a:moveTo>
                      <a:pt x="194495" y="11402"/>
                    </a:moveTo>
                    <a:cubicBezTo>
                      <a:pt x="179731" y="5783"/>
                      <a:pt x="130010" y="-11172"/>
                      <a:pt x="81814" y="11402"/>
                    </a:cubicBezTo>
                    <a:cubicBezTo>
                      <a:pt x="19806" y="40454"/>
                      <a:pt x="-15532" y="123702"/>
                      <a:pt x="6662" y="211808"/>
                    </a:cubicBezTo>
                    <a:cubicBezTo>
                      <a:pt x="22283" y="196283"/>
                      <a:pt x="46952" y="175899"/>
                      <a:pt x="81814" y="161707"/>
                    </a:cubicBezTo>
                    <a:cubicBezTo>
                      <a:pt x="161824" y="129227"/>
                      <a:pt x="235738" y="153706"/>
                      <a:pt x="257169" y="161707"/>
                    </a:cubicBezTo>
                    <a:cubicBezTo>
                      <a:pt x="236309" y="111605"/>
                      <a:pt x="215450" y="61504"/>
                      <a:pt x="194495" y="11402"/>
                    </a:cubicBezTo>
                    <a:close/>
                  </a:path>
                </a:pathLst>
              </a:custGeom>
              <a:solidFill>
                <a:srgbClr val="FFC0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5" name="Google Shape;215;p3"/>
              <p:cNvSpPr/>
              <p:nvPr/>
            </p:nvSpPr>
            <p:spPr>
              <a:xfrm>
                <a:off x="3711554" y="3111596"/>
                <a:ext cx="276227" cy="231011"/>
              </a:xfrm>
              <a:custGeom>
                <a:rect b="b" l="l" r="r" t="t"/>
                <a:pathLst>
                  <a:path extrusionOk="0" h="231011" w="276227">
                    <a:moveTo>
                      <a:pt x="16244" y="231012"/>
                    </a:moveTo>
                    <a:cubicBezTo>
                      <a:pt x="15387" y="231012"/>
                      <a:pt x="14530" y="230917"/>
                      <a:pt x="13673" y="230631"/>
                    </a:cubicBezTo>
                    <a:cubicBezTo>
                      <a:pt x="10339" y="229678"/>
                      <a:pt x="7767" y="227107"/>
                      <a:pt x="7005" y="223773"/>
                    </a:cubicBezTo>
                    <a:cubicBezTo>
                      <a:pt x="-15664" y="133762"/>
                      <a:pt x="18149" y="44893"/>
                      <a:pt x="87301" y="12413"/>
                    </a:cubicBezTo>
                    <a:cubicBezTo>
                      <a:pt x="134640" y="-9780"/>
                      <a:pt x="182932" y="2698"/>
                      <a:pt x="207506" y="12127"/>
                    </a:cubicBezTo>
                    <a:cubicBezTo>
                      <a:pt x="209983" y="13080"/>
                      <a:pt x="211888" y="14985"/>
                      <a:pt x="212936" y="17366"/>
                    </a:cubicBezTo>
                    <a:lnTo>
                      <a:pt x="275515" y="167671"/>
                    </a:lnTo>
                    <a:cubicBezTo>
                      <a:pt x="276944" y="171195"/>
                      <a:pt x="276182" y="175195"/>
                      <a:pt x="273610" y="177958"/>
                    </a:cubicBezTo>
                    <a:cubicBezTo>
                      <a:pt x="270943" y="180720"/>
                      <a:pt x="266942" y="181577"/>
                      <a:pt x="263418" y="180244"/>
                    </a:cubicBezTo>
                    <a:cubicBezTo>
                      <a:pt x="230557" y="168052"/>
                      <a:pt x="165025" y="151669"/>
                      <a:pt x="95016" y="180148"/>
                    </a:cubicBezTo>
                    <a:cubicBezTo>
                      <a:pt x="68251" y="191007"/>
                      <a:pt x="44057" y="207104"/>
                      <a:pt x="23007" y="228154"/>
                    </a:cubicBezTo>
                    <a:cubicBezTo>
                      <a:pt x="21197" y="230059"/>
                      <a:pt x="18721" y="231012"/>
                      <a:pt x="16244" y="231012"/>
                    </a:cubicBezTo>
                    <a:close/>
                    <a:moveTo>
                      <a:pt x="144546" y="19271"/>
                    </a:moveTo>
                    <a:cubicBezTo>
                      <a:pt x="128925" y="19271"/>
                      <a:pt x="111971" y="21938"/>
                      <a:pt x="95492" y="29653"/>
                    </a:cubicBezTo>
                    <a:cubicBezTo>
                      <a:pt x="39485" y="55847"/>
                      <a:pt x="9577" y="128523"/>
                      <a:pt x="22150" y="202913"/>
                    </a:cubicBezTo>
                    <a:cubicBezTo>
                      <a:pt x="41962" y="185768"/>
                      <a:pt x="63965" y="172147"/>
                      <a:pt x="87872" y="162432"/>
                    </a:cubicBezTo>
                    <a:cubicBezTo>
                      <a:pt x="151404" y="136619"/>
                      <a:pt x="211316" y="144620"/>
                      <a:pt x="249988" y="155764"/>
                    </a:cubicBezTo>
                    <a:lnTo>
                      <a:pt x="196934" y="28510"/>
                    </a:lnTo>
                    <a:cubicBezTo>
                      <a:pt x="185504" y="24605"/>
                      <a:pt x="166358" y="19271"/>
                      <a:pt x="144546" y="1927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6" name="Google Shape;216;p3"/>
            <p:cNvGrpSpPr/>
            <p:nvPr/>
          </p:nvGrpSpPr>
          <p:grpSpPr>
            <a:xfrm>
              <a:off x="3891955" y="3023139"/>
              <a:ext cx="559092" cy="721423"/>
              <a:chOff x="3891955" y="3023139"/>
              <a:chExt cx="559092" cy="721423"/>
            </a:xfrm>
          </p:grpSpPr>
          <p:sp>
            <p:nvSpPr>
              <p:cNvPr id="217" name="Google Shape;217;p3"/>
              <p:cNvSpPr/>
              <p:nvPr/>
            </p:nvSpPr>
            <p:spPr>
              <a:xfrm>
                <a:off x="3901540" y="3032569"/>
                <a:ext cx="540062" cy="702410"/>
              </a:xfrm>
              <a:custGeom>
                <a:rect b="b" l="l" r="r" t="t"/>
                <a:pathLst>
                  <a:path extrusionOk="0" h="702410" w="540062">
                    <a:moveTo>
                      <a:pt x="26665" y="611505"/>
                    </a:moveTo>
                    <a:cubicBezTo>
                      <a:pt x="25332" y="638651"/>
                      <a:pt x="25141" y="668655"/>
                      <a:pt x="26665" y="701231"/>
                    </a:cubicBezTo>
                    <a:cubicBezTo>
                      <a:pt x="63146" y="704374"/>
                      <a:pt x="114771" y="702850"/>
                      <a:pt x="164397" y="676180"/>
                    </a:cubicBezTo>
                    <a:cubicBezTo>
                      <a:pt x="235929" y="637794"/>
                      <a:pt x="251550" y="574834"/>
                      <a:pt x="302128" y="513398"/>
                    </a:cubicBezTo>
                    <a:cubicBezTo>
                      <a:pt x="341943" y="465106"/>
                      <a:pt x="411189" y="408146"/>
                      <a:pt x="540063" y="375666"/>
                    </a:cubicBezTo>
                    <a:cubicBezTo>
                      <a:pt x="502439" y="329089"/>
                      <a:pt x="452242" y="257175"/>
                      <a:pt x="427382" y="175260"/>
                    </a:cubicBezTo>
                    <a:cubicBezTo>
                      <a:pt x="412999" y="127921"/>
                      <a:pt x="414904" y="102965"/>
                      <a:pt x="427382" y="87630"/>
                    </a:cubicBezTo>
                    <a:cubicBezTo>
                      <a:pt x="442050" y="69533"/>
                      <a:pt x="465863" y="71342"/>
                      <a:pt x="477483" y="50102"/>
                    </a:cubicBezTo>
                    <a:cubicBezTo>
                      <a:pt x="486532" y="33433"/>
                      <a:pt x="482151" y="13526"/>
                      <a:pt x="477483" y="0"/>
                    </a:cubicBezTo>
                    <a:cubicBezTo>
                      <a:pt x="343848" y="0"/>
                      <a:pt x="210307" y="0"/>
                      <a:pt x="76671" y="0"/>
                    </a:cubicBezTo>
                    <a:cubicBezTo>
                      <a:pt x="64860" y="4096"/>
                      <a:pt x="33047" y="17050"/>
                      <a:pt x="14092" y="50102"/>
                    </a:cubicBezTo>
                    <a:cubicBezTo>
                      <a:pt x="-8101" y="88773"/>
                      <a:pt x="-957" y="134303"/>
                      <a:pt x="14092" y="162782"/>
                    </a:cubicBezTo>
                    <a:cubicBezTo>
                      <a:pt x="26856" y="186976"/>
                      <a:pt x="38571" y="186214"/>
                      <a:pt x="51621" y="212884"/>
                    </a:cubicBezTo>
                    <a:cubicBezTo>
                      <a:pt x="55240" y="220313"/>
                      <a:pt x="57907" y="227743"/>
                      <a:pt x="59907" y="234791"/>
                    </a:cubicBezTo>
                  </a:path>
                </a:pathLst>
              </a:custGeom>
              <a:solidFill>
                <a:srgbClr val="C589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8" name="Google Shape;218;p3"/>
              <p:cNvSpPr/>
              <p:nvPr/>
            </p:nvSpPr>
            <p:spPr>
              <a:xfrm>
                <a:off x="3891955" y="3023139"/>
                <a:ext cx="559092" cy="721423"/>
              </a:xfrm>
              <a:custGeom>
                <a:rect b="b" l="l" r="r" t="t"/>
                <a:pathLst>
                  <a:path extrusionOk="0" h="721423" w="559092">
                    <a:moveTo>
                      <a:pt x="62729" y="721424"/>
                    </a:moveTo>
                    <a:cubicBezTo>
                      <a:pt x="53776" y="721424"/>
                      <a:pt x="44727" y="721043"/>
                      <a:pt x="35393" y="720280"/>
                    </a:cubicBezTo>
                    <a:cubicBezTo>
                      <a:pt x="30630" y="719900"/>
                      <a:pt x="26915" y="715994"/>
                      <a:pt x="26630" y="711232"/>
                    </a:cubicBezTo>
                    <a:cubicBezTo>
                      <a:pt x="25201" y="680657"/>
                      <a:pt x="25201" y="650176"/>
                      <a:pt x="26630" y="620554"/>
                    </a:cubicBezTo>
                    <a:cubicBezTo>
                      <a:pt x="26915" y="615315"/>
                      <a:pt x="31297" y="611219"/>
                      <a:pt x="36631" y="611505"/>
                    </a:cubicBezTo>
                    <a:cubicBezTo>
                      <a:pt x="41870" y="611791"/>
                      <a:pt x="45965" y="616268"/>
                      <a:pt x="45680" y="621506"/>
                    </a:cubicBezTo>
                    <a:cubicBezTo>
                      <a:pt x="44441" y="647700"/>
                      <a:pt x="44251" y="674751"/>
                      <a:pt x="45299" y="701897"/>
                    </a:cubicBezTo>
                    <a:cubicBezTo>
                      <a:pt x="92257" y="704659"/>
                      <a:pt x="133976" y="696373"/>
                      <a:pt x="169409" y="677323"/>
                    </a:cubicBezTo>
                    <a:cubicBezTo>
                      <a:pt x="214748" y="652939"/>
                      <a:pt x="236275" y="618744"/>
                      <a:pt x="261135" y="579120"/>
                    </a:cubicBezTo>
                    <a:cubicBezTo>
                      <a:pt x="273803" y="558832"/>
                      <a:pt x="286948" y="537877"/>
                      <a:pt x="304379" y="516826"/>
                    </a:cubicBezTo>
                    <a:cubicBezTo>
                      <a:pt x="356766" y="453200"/>
                      <a:pt x="433728" y="407003"/>
                      <a:pt x="533169" y="379667"/>
                    </a:cubicBezTo>
                    <a:cubicBezTo>
                      <a:pt x="482210" y="314516"/>
                      <a:pt x="446777" y="249936"/>
                      <a:pt x="427918" y="187547"/>
                    </a:cubicBezTo>
                    <a:cubicBezTo>
                      <a:pt x="413345" y="139446"/>
                      <a:pt x="413821" y="110585"/>
                      <a:pt x="429632" y="91154"/>
                    </a:cubicBezTo>
                    <a:cubicBezTo>
                      <a:pt x="437633" y="81248"/>
                      <a:pt x="447730" y="76391"/>
                      <a:pt x="456683" y="72104"/>
                    </a:cubicBezTo>
                    <a:cubicBezTo>
                      <a:pt x="466304" y="67532"/>
                      <a:pt x="473924" y="63817"/>
                      <a:pt x="478781" y="54959"/>
                    </a:cubicBezTo>
                    <a:cubicBezTo>
                      <a:pt x="483830" y="45815"/>
                      <a:pt x="484211" y="33719"/>
                      <a:pt x="480115" y="18955"/>
                    </a:cubicBezTo>
                    <a:lnTo>
                      <a:pt x="87971" y="18955"/>
                    </a:lnTo>
                    <a:cubicBezTo>
                      <a:pt x="73112" y="24384"/>
                      <a:pt x="47585" y="37148"/>
                      <a:pt x="31964" y="64294"/>
                    </a:cubicBezTo>
                    <a:cubicBezTo>
                      <a:pt x="11009" y="100775"/>
                      <a:pt x="18914" y="142875"/>
                      <a:pt x="32154" y="167830"/>
                    </a:cubicBezTo>
                    <a:cubicBezTo>
                      <a:pt x="37583" y="178117"/>
                      <a:pt x="42536" y="183071"/>
                      <a:pt x="48347" y="188881"/>
                    </a:cubicBezTo>
                    <a:cubicBezTo>
                      <a:pt x="54919" y="195453"/>
                      <a:pt x="62348" y="202883"/>
                      <a:pt x="69873" y="218218"/>
                    </a:cubicBezTo>
                    <a:cubicBezTo>
                      <a:pt x="73493" y="225647"/>
                      <a:pt x="76541" y="233648"/>
                      <a:pt x="78731" y="241840"/>
                    </a:cubicBezTo>
                    <a:cubicBezTo>
                      <a:pt x="80065" y="246888"/>
                      <a:pt x="77112" y="252127"/>
                      <a:pt x="72064" y="253555"/>
                    </a:cubicBezTo>
                    <a:cubicBezTo>
                      <a:pt x="67016" y="254984"/>
                      <a:pt x="61777" y="251936"/>
                      <a:pt x="60348" y="246888"/>
                    </a:cubicBezTo>
                    <a:cubicBezTo>
                      <a:pt x="58443" y="239840"/>
                      <a:pt x="55871" y="232982"/>
                      <a:pt x="52728" y="226695"/>
                    </a:cubicBezTo>
                    <a:cubicBezTo>
                      <a:pt x="46632" y="214217"/>
                      <a:pt x="41203" y="208788"/>
                      <a:pt x="34821" y="202501"/>
                    </a:cubicBezTo>
                    <a:cubicBezTo>
                      <a:pt x="28820" y="196501"/>
                      <a:pt x="22058" y="189738"/>
                      <a:pt x="15200" y="176879"/>
                    </a:cubicBezTo>
                    <a:cubicBezTo>
                      <a:pt x="-231" y="147638"/>
                      <a:pt x="-9470" y="98108"/>
                      <a:pt x="15390" y="54959"/>
                    </a:cubicBezTo>
                    <a:cubicBezTo>
                      <a:pt x="34631" y="21527"/>
                      <a:pt x="66063" y="6572"/>
                      <a:pt x="83113" y="571"/>
                    </a:cubicBezTo>
                    <a:cubicBezTo>
                      <a:pt x="84161" y="191"/>
                      <a:pt x="85208" y="0"/>
                      <a:pt x="86256" y="0"/>
                    </a:cubicBezTo>
                    <a:lnTo>
                      <a:pt x="487068" y="0"/>
                    </a:lnTo>
                    <a:cubicBezTo>
                      <a:pt x="491164" y="0"/>
                      <a:pt x="494688" y="2572"/>
                      <a:pt x="496022" y="6382"/>
                    </a:cubicBezTo>
                    <a:cubicBezTo>
                      <a:pt x="504023" y="29337"/>
                      <a:pt x="503832" y="48768"/>
                      <a:pt x="495355" y="64198"/>
                    </a:cubicBezTo>
                    <a:cubicBezTo>
                      <a:pt x="487544" y="78486"/>
                      <a:pt x="475448" y="84296"/>
                      <a:pt x="464780" y="89344"/>
                    </a:cubicBezTo>
                    <a:cubicBezTo>
                      <a:pt x="456969" y="93059"/>
                      <a:pt x="449635" y="96583"/>
                      <a:pt x="444301" y="103156"/>
                    </a:cubicBezTo>
                    <a:cubicBezTo>
                      <a:pt x="436776" y="112490"/>
                      <a:pt x="430109" y="129826"/>
                      <a:pt x="446015" y="182023"/>
                    </a:cubicBezTo>
                    <a:cubicBezTo>
                      <a:pt x="465351" y="245745"/>
                      <a:pt x="502689" y="312039"/>
                      <a:pt x="556982" y="379190"/>
                    </a:cubicBezTo>
                    <a:cubicBezTo>
                      <a:pt x="558982" y="381762"/>
                      <a:pt x="559649" y="385096"/>
                      <a:pt x="558601" y="388239"/>
                    </a:cubicBezTo>
                    <a:cubicBezTo>
                      <a:pt x="557553" y="391287"/>
                      <a:pt x="555077" y="393668"/>
                      <a:pt x="551933" y="394430"/>
                    </a:cubicBezTo>
                    <a:cubicBezTo>
                      <a:pt x="449635" y="420243"/>
                      <a:pt x="371244" y="465582"/>
                      <a:pt x="318952" y="529018"/>
                    </a:cubicBezTo>
                    <a:cubicBezTo>
                      <a:pt x="302378" y="549116"/>
                      <a:pt x="289615" y="569500"/>
                      <a:pt x="277232" y="589312"/>
                    </a:cubicBezTo>
                    <a:cubicBezTo>
                      <a:pt x="251991" y="629507"/>
                      <a:pt x="228179" y="667417"/>
                      <a:pt x="178363" y="694182"/>
                    </a:cubicBezTo>
                    <a:cubicBezTo>
                      <a:pt x="144644" y="712280"/>
                      <a:pt x="105782" y="721424"/>
                      <a:pt x="62729" y="72142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9" name="Google Shape;219;p3"/>
            <p:cNvGrpSpPr/>
            <p:nvPr/>
          </p:nvGrpSpPr>
          <p:grpSpPr>
            <a:xfrm>
              <a:off x="4194236" y="3022854"/>
              <a:ext cx="220465" cy="125348"/>
              <a:chOff x="4194236" y="3022854"/>
              <a:chExt cx="220465" cy="125348"/>
            </a:xfrm>
          </p:grpSpPr>
          <p:sp>
            <p:nvSpPr>
              <p:cNvPr id="220" name="Google Shape;220;p3"/>
              <p:cNvSpPr/>
              <p:nvPr/>
            </p:nvSpPr>
            <p:spPr>
              <a:xfrm>
                <a:off x="4203763" y="3032474"/>
                <a:ext cx="201419" cy="106046"/>
              </a:xfrm>
              <a:custGeom>
                <a:rect b="b" l="l" r="r" t="t"/>
                <a:pathLst>
                  <a:path extrusionOk="0" h="106046" w="201419">
                    <a:moveTo>
                      <a:pt x="12478" y="0"/>
                    </a:moveTo>
                    <a:cubicBezTo>
                      <a:pt x="75057" y="0"/>
                      <a:pt x="137732" y="0"/>
                      <a:pt x="200311" y="0"/>
                    </a:cubicBezTo>
                    <a:cubicBezTo>
                      <a:pt x="202025" y="12097"/>
                      <a:pt x="203930" y="39243"/>
                      <a:pt x="187833" y="62579"/>
                    </a:cubicBezTo>
                    <a:cubicBezTo>
                      <a:pt x="170593" y="87440"/>
                      <a:pt x="142780" y="93536"/>
                      <a:pt x="112681" y="100108"/>
                    </a:cubicBezTo>
                    <a:cubicBezTo>
                      <a:pt x="89154" y="105251"/>
                      <a:pt x="49721" y="110395"/>
                      <a:pt x="0" y="100108"/>
                    </a:cubicBezTo>
                  </a:path>
                </a:pathLst>
              </a:custGeom>
              <a:solidFill>
                <a:srgbClr val="C589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1" name="Google Shape;221;p3"/>
              <p:cNvSpPr/>
              <p:nvPr/>
            </p:nvSpPr>
            <p:spPr>
              <a:xfrm>
                <a:off x="4194236" y="3022854"/>
                <a:ext cx="220465" cy="125348"/>
              </a:xfrm>
              <a:custGeom>
                <a:rect b="b" l="l" r="r" t="t"/>
                <a:pathLst>
                  <a:path extrusionOk="0" h="125348" w="220465">
                    <a:moveTo>
                      <a:pt x="66677" y="125349"/>
                    </a:moveTo>
                    <a:cubicBezTo>
                      <a:pt x="47246" y="125349"/>
                      <a:pt x="27434" y="123254"/>
                      <a:pt x="7622" y="119158"/>
                    </a:cubicBezTo>
                    <a:cubicBezTo>
                      <a:pt x="2479" y="118110"/>
                      <a:pt x="-855" y="113062"/>
                      <a:pt x="193" y="107918"/>
                    </a:cubicBezTo>
                    <a:cubicBezTo>
                      <a:pt x="1240" y="102775"/>
                      <a:pt x="6289" y="99441"/>
                      <a:pt x="11432" y="100489"/>
                    </a:cubicBezTo>
                    <a:cubicBezTo>
                      <a:pt x="48580" y="108204"/>
                      <a:pt x="85156" y="108204"/>
                      <a:pt x="120208" y="100489"/>
                    </a:cubicBezTo>
                    <a:cubicBezTo>
                      <a:pt x="149354" y="94107"/>
                      <a:pt x="174500" y="88583"/>
                      <a:pt x="189550" y="66770"/>
                    </a:cubicBezTo>
                    <a:cubicBezTo>
                      <a:pt x="200313" y="51244"/>
                      <a:pt x="202218" y="33433"/>
                      <a:pt x="201265" y="19050"/>
                    </a:cubicBezTo>
                    <a:lnTo>
                      <a:pt x="22005" y="19050"/>
                    </a:lnTo>
                    <a:cubicBezTo>
                      <a:pt x="16766" y="19050"/>
                      <a:pt x="12480" y="14764"/>
                      <a:pt x="12480" y="9525"/>
                    </a:cubicBezTo>
                    <a:cubicBezTo>
                      <a:pt x="12480" y="4286"/>
                      <a:pt x="16766" y="0"/>
                      <a:pt x="22005" y="0"/>
                    </a:cubicBezTo>
                    <a:lnTo>
                      <a:pt x="209838" y="0"/>
                    </a:lnTo>
                    <a:cubicBezTo>
                      <a:pt x="214600" y="0"/>
                      <a:pt x="218601" y="3524"/>
                      <a:pt x="219268" y="8192"/>
                    </a:cubicBezTo>
                    <a:cubicBezTo>
                      <a:pt x="221839" y="26765"/>
                      <a:pt x="221554" y="53911"/>
                      <a:pt x="205171" y="77533"/>
                    </a:cubicBezTo>
                    <a:cubicBezTo>
                      <a:pt x="185835" y="105442"/>
                      <a:pt x="155926" y="112014"/>
                      <a:pt x="124208" y="118967"/>
                    </a:cubicBezTo>
                    <a:cubicBezTo>
                      <a:pt x="105444" y="123254"/>
                      <a:pt x="86108" y="125349"/>
                      <a:pt x="66677" y="125349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2" name="Google Shape;222;p3"/>
            <p:cNvGrpSpPr/>
            <p:nvPr/>
          </p:nvGrpSpPr>
          <p:grpSpPr>
            <a:xfrm>
              <a:off x="4266386" y="3135730"/>
              <a:ext cx="169364" cy="201639"/>
              <a:chOff x="4266386" y="3135730"/>
              <a:chExt cx="169364" cy="201639"/>
            </a:xfrm>
          </p:grpSpPr>
          <p:sp>
            <p:nvSpPr>
              <p:cNvPr id="223" name="Google Shape;223;p3"/>
              <p:cNvSpPr/>
              <p:nvPr/>
            </p:nvSpPr>
            <p:spPr>
              <a:xfrm>
                <a:off x="4275867" y="3145250"/>
                <a:ext cx="150209" cy="182611"/>
              </a:xfrm>
              <a:custGeom>
                <a:rect b="b" l="l" r="r" t="t"/>
                <a:pathLst>
                  <a:path extrusionOk="0" h="182611" w="150209">
                    <a:moveTo>
                      <a:pt x="37528" y="0"/>
                    </a:moveTo>
                    <a:cubicBezTo>
                      <a:pt x="46387" y="19621"/>
                      <a:pt x="61722" y="47435"/>
                      <a:pt x="87630" y="75152"/>
                    </a:cubicBezTo>
                    <a:cubicBezTo>
                      <a:pt x="110109" y="99251"/>
                      <a:pt x="132969" y="115157"/>
                      <a:pt x="150209" y="125254"/>
                    </a:cubicBezTo>
                    <a:cubicBezTo>
                      <a:pt x="148018" y="133255"/>
                      <a:pt x="138970" y="161830"/>
                      <a:pt x="112681" y="175355"/>
                    </a:cubicBezTo>
                    <a:cubicBezTo>
                      <a:pt x="79153" y="192500"/>
                      <a:pt x="30289" y="178975"/>
                      <a:pt x="0" y="137827"/>
                    </a:cubicBezTo>
                  </a:path>
                </a:pathLst>
              </a:custGeom>
              <a:solidFill>
                <a:srgbClr val="C589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4" name="Google Shape;224;p3"/>
              <p:cNvSpPr/>
              <p:nvPr/>
            </p:nvSpPr>
            <p:spPr>
              <a:xfrm>
                <a:off x="4266386" y="3135730"/>
                <a:ext cx="169364" cy="201639"/>
              </a:xfrm>
              <a:custGeom>
                <a:rect b="b" l="l" r="r" t="t"/>
                <a:pathLst>
                  <a:path extrusionOk="0" h="201639" w="169364">
                    <a:moveTo>
                      <a:pt x="90824" y="201639"/>
                    </a:moveTo>
                    <a:cubicBezTo>
                      <a:pt x="58820" y="201639"/>
                      <a:pt x="24721" y="183923"/>
                      <a:pt x="1861" y="152871"/>
                    </a:cubicBezTo>
                    <a:cubicBezTo>
                      <a:pt x="-1282" y="148680"/>
                      <a:pt x="-330" y="142680"/>
                      <a:pt x="3861" y="139536"/>
                    </a:cubicBezTo>
                    <a:cubicBezTo>
                      <a:pt x="8147" y="136393"/>
                      <a:pt x="14053" y="137346"/>
                      <a:pt x="17196" y="141537"/>
                    </a:cubicBezTo>
                    <a:cubicBezTo>
                      <a:pt x="43485" y="177255"/>
                      <a:pt x="86824" y="192209"/>
                      <a:pt x="117875" y="176303"/>
                    </a:cubicBezTo>
                    <a:cubicBezTo>
                      <a:pt x="135306" y="167349"/>
                      <a:pt x="144260" y="150204"/>
                      <a:pt x="148451" y="138965"/>
                    </a:cubicBezTo>
                    <a:cubicBezTo>
                      <a:pt x="127019" y="125630"/>
                      <a:pt x="107493" y="109533"/>
                      <a:pt x="90253" y="91149"/>
                    </a:cubicBezTo>
                    <a:cubicBezTo>
                      <a:pt x="68822" y="68194"/>
                      <a:pt x="51391" y="42095"/>
                      <a:pt x="38437" y="13425"/>
                    </a:cubicBezTo>
                    <a:cubicBezTo>
                      <a:pt x="36246" y="8663"/>
                      <a:pt x="38437" y="2948"/>
                      <a:pt x="43199" y="852"/>
                    </a:cubicBezTo>
                    <a:cubicBezTo>
                      <a:pt x="47962" y="-1339"/>
                      <a:pt x="53677" y="852"/>
                      <a:pt x="55772" y="5615"/>
                    </a:cubicBezTo>
                    <a:cubicBezTo>
                      <a:pt x="67869" y="32380"/>
                      <a:pt x="84157" y="56764"/>
                      <a:pt x="104159" y="78195"/>
                    </a:cubicBezTo>
                    <a:cubicBezTo>
                      <a:pt x="121876" y="97150"/>
                      <a:pt x="142259" y="113438"/>
                      <a:pt x="164643" y="126582"/>
                    </a:cubicBezTo>
                    <a:cubicBezTo>
                      <a:pt x="168358" y="128773"/>
                      <a:pt x="170168" y="133155"/>
                      <a:pt x="169025" y="137346"/>
                    </a:cubicBezTo>
                    <a:cubicBezTo>
                      <a:pt x="165691" y="149347"/>
                      <a:pt x="154832" y="178875"/>
                      <a:pt x="126638" y="193352"/>
                    </a:cubicBezTo>
                    <a:cubicBezTo>
                      <a:pt x="115494" y="198972"/>
                      <a:pt x="103302" y="201639"/>
                      <a:pt x="90824" y="201639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5" name="Google Shape;225;p3"/>
            <p:cNvGrpSpPr/>
            <p:nvPr/>
          </p:nvGrpSpPr>
          <p:grpSpPr>
            <a:xfrm>
              <a:off x="4144128" y="3348696"/>
              <a:ext cx="119248" cy="73064"/>
              <a:chOff x="4144128" y="3348696"/>
              <a:chExt cx="119248" cy="73064"/>
            </a:xfrm>
          </p:grpSpPr>
          <p:sp>
            <p:nvSpPr>
              <p:cNvPr id="226" name="Google Shape;226;p3"/>
              <p:cNvSpPr/>
              <p:nvPr/>
            </p:nvSpPr>
            <p:spPr>
              <a:xfrm>
                <a:off x="4153662" y="3358133"/>
                <a:ext cx="100202" cy="54123"/>
              </a:xfrm>
              <a:custGeom>
                <a:rect b="b" l="l" r="r" t="t"/>
                <a:pathLst>
                  <a:path extrusionOk="0" h="54123" w="100202">
                    <a:moveTo>
                      <a:pt x="0" y="0"/>
                    </a:moveTo>
                    <a:cubicBezTo>
                      <a:pt x="1714" y="4667"/>
                      <a:pt x="14573" y="38100"/>
                      <a:pt x="50101" y="50102"/>
                    </a:cubicBezTo>
                    <a:cubicBezTo>
                      <a:pt x="72962" y="57817"/>
                      <a:pt x="92869" y="52483"/>
                      <a:pt x="100203" y="50102"/>
                    </a:cubicBezTo>
                  </a:path>
                </a:pathLst>
              </a:custGeom>
              <a:solidFill>
                <a:srgbClr val="C589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7" name="Google Shape;227;p3"/>
              <p:cNvSpPr/>
              <p:nvPr/>
            </p:nvSpPr>
            <p:spPr>
              <a:xfrm>
                <a:off x="4144128" y="3348696"/>
                <a:ext cx="119248" cy="73064"/>
              </a:xfrm>
              <a:custGeom>
                <a:rect b="b" l="l" r="r" t="t"/>
                <a:pathLst>
                  <a:path extrusionOk="0" h="73064" w="119248">
                    <a:moveTo>
                      <a:pt x="84209" y="73065"/>
                    </a:moveTo>
                    <a:cubicBezTo>
                      <a:pt x="75827" y="73065"/>
                      <a:pt x="66397" y="71922"/>
                      <a:pt x="56587" y="68588"/>
                    </a:cubicBezTo>
                    <a:cubicBezTo>
                      <a:pt x="17915" y="55539"/>
                      <a:pt x="3151" y="19820"/>
                      <a:pt x="580" y="12772"/>
                    </a:cubicBezTo>
                    <a:cubicBezTo>
                      <a:pt x="-1230" y="7819"/>
                      <a:pt x="1342" y="2389"/>
                      <a:pt x="6295" y="580"/>
                    </a:cubicBezTo>
                    <a:cubicBezTo>
                      <a:pt x="11248" y="-1230"/>
                      <a:pt x="16677" y="1342"/>
                      <a:pt x="18487" y="6295"/>
                    </a:cubicBezTo>
                    <a:cubicBezTo>
                      <a:pt x="20487" y="11914"/>
                      <a:pt x="32298" y="40394"/>
                      <a:pt x="62683" y="50681"/>
                    </a:cubicBezTo>
                    <a:cubicBezTo>
                      <a:pt x="81352" y="56968"/>
                      <a:pt x="98401" y="53348"/>
                      <a:pt x="106783" y="50681"/>
                    </a:cubicBezTo>
                    <a:cubicBezTo>
                      <a:pt x="111832" y="49062"/>
                      <a:pt x="117166" y="51824"/>
                      <a:pt x="118785" y="56777"/>
                    </a:cubicBezTo>
                    <a:cubicBezTo>
                      <a:pt x="120404" y="61825"/>
                      <a:pt x="117642" y="67159"/>
                      <a:pt x="112689" y="68779"/>
                    </a:cubicBezTo>
                    <a:cubicBezTo>
                      <a:pt x="106307" y="70684"/>
                      <a:pt x="96306" y="73065"/>
                      <a:pt x="84209" y="7306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8" name="Google Shape;228;p3"/>
            <p:cNvGrpSpPr/>
            <p:nvPr/>
          </p:nvGrpSpPr>
          <p:grpSpPr>
            <a:xfrm>
              <a:off x="3918723" y="3273396"/>
              <a:ext cx="106721" cy="163033"/>
              <a:chOff x="3918723" y="3273396"/>
              <a:chExt cx="106721" cy="163033"/>
            </a:xfrm>
          </p:grpSpPr>
          <p:sp>
            <p:nvSpPr>
              <p:cNvPr id="229" name="Google Shape;229;p3"/>
              <p:cNvSpPr/>
              <p:nvPr/>
            </p:nvSpPr>
            <p:spPr>
              <a:xfrm>
                <a:off x="3928205" y="3282981"/>
                <a:ext cx="87630" cy="144013"/>
              </a:xfrm>
              <a:custGeom>
                <a:rect b="b" l="l" r="r" t="t"/>
                <a:pathLst>
                  <a:path extrusionOk="0" h="144013" w="87630">
                    <a:moveTo>
                      <a:pt x="25051" y="0"/>
                    </a:moveTo>
                    <a:cubicBezTo>
                      <a:pt x="16669" y="47244"/>
                      <a:pt x="8382" y="94488"/>
                      <a:pt x="0" y="141732"/>
                    </a:cubicBezTo>
                    <a:cubicBezTo>
                      <a:pt x="4382" y="142970"/>
                      <a:pt x="35909" y="150876"/>
                      <a:pt x="62579" y="127540"/>
                    </a:cubicBezTo>
                    <a:cubicBezTo>
                      <a:pt x="79724" y="112490"/>
                      <a:pt x="85725" y="92583"/>
                      <a:pt x="87630" y="85058"/>
                    </a:cubicBezTo>
                  </a:path>
                </a:pathLst>
              </a:custGeom>
              <a:solidFill>
                <a:srgbClr val="C589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0" name="Google Shape;230;p3"/>
              <p:cNvSpPr/>
              <p:nvPr/>
            </p:nvSpPr>
            <p:spPr>
              <a:xfrm>
                <a:off x="3918723" y="3273396"/>
                <a:ext cx="106721" cy="163033"/>
              </a:xfrm>
              <a:custGeom>
                <a:rect b="b" l="l" r="r" t="t"/>
                <a:pathLst>
                  <a:path extrusionOk="0" h="163033" w="106721">
                    <a:moveTo>
                      <a:pt x="27484" y="163033"/>
                    </a:moveTo>
                    <a:cubicBezTo>
                      <a:pt x="17388" y="163033"/>
                      <a:pt x="9768" y="161223"/>
                      <a:pt x="7006" y="160461"/>
                    </a:cubicBezTo>
                    <a:cubicBezTo>
                      <a:pt x="2243" y="159128"/>
                      <a:pt x="-710" y="154461"/>
                      <a:pt x="148" y="149603"/>
                    </a:cubicBezTo>
                    <a:lnTo>
                      <a:pt x="25198" y="7871"/>
                    </a:lnTo>
                    <a:cubicBezTo>
                      <a:pt x="26151" y="2727"/>
                      <a:pt x="31009" y="-797"/>
                      <a:pt x="36247" y="156"/>
                    </a:cubicBezTo>
                    <a:cubicBezTo>
                      <a:pt x="41391" y="1108"/>
                      <a:pt x="44915" y="5966"/>
                      <a:pt x="43963" y="11205"/>
                    </a:cubicBezTo>
                    <a:lnTo>
                      <a:pt x="20531" y="143697"/>
                    </a:lnTo>
                    <a:cubicBezTo>
                      <a:pt x="31294" y="144840"/>
                      <a:pt x="49678" y="144078"/>
                      <a:pt x="65870" y="129981"/>
                    </a:cubicBezTo>
                    <a:cubicBezTo>
                      <a:pt x="79967" y="117694"/>
                      <a:pt x="85777" y="101121"/>
                      <a:pt x="87968" y="92358"/>
                    </a:cubicBezTo>
                    <a:cubicBezTo>
                      <a:pt x="89206" y="87214"/>
                      <a:pt x="94445" y="84166"/>
                      <a:pt x="99493" y="85404"/>
                    </a:cubicBezTo>
                    <a:cubicBezTo>
                      <a:pt x="104637" y="86643"/>
                      <a:pt x="107685" y="91881"/>
                      <a:pt x="106447" y="96930"/>
                    </a:cubicBezTo>
                    <a:cubicBezTo>
                      <a:pt x="103684" y="107883"/>
                      <a:pt x="96445" y="128553"/>
                      <a:pt x="78443" y="144364"/>
                    </a:cubicBezTo>
                    <a:cubicBezTo>
                      <a:pt x="61012" y="159509"/>
                      <a:pt x="41772" y="163033"/>
                      <a:pt x="27484" y="16303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1" name="Google Shape;231;p3"/>
            <p:cNvGrpSpPr/>
            <p:nvPr/>
          </p:nvGrpSpPr>
          <p:grpSpPr>
            <a:xfrm>
              <a:off x="3895555" y="3423731"/>
              <a:ext cx="152739" cy="213104"/>
              <a:chOff x="3895555" y="3423731"/>
              <a:chExt cx="152739" cy="213104"/>
            </a:xfrm>
          </p:grpSpPr>
          <p:sp>
            <p:nvSpPr>
              <p:cNvPr id="232" name="Google Shape;232;p3"/>
              <p:cNvSpPr/>
              <p:nvPr/>
            </p:nvSpPr>
            <p:spPr>
              <a:xfrm>
                <a:off x="3905154" y="3433286"/>
                <a:ext cx="133730" cy="194143"/>
              </a:xfrm>
              <a:custGeom>
                <a:rect b="b" l="l" r="r" t="t"/>
                <a:pathLst>
                  <a:path extrusionOk="0" h="194143" w="133730">
                    <a:moveTo>
                      <a:pt x="38195" y="0"/>
                    </a:moveTo>
                    <a:cubicBezTo>
                      <a:pt x="25432" y="63722"/>
                      <a:pt x="12764" y="127349"/>
                      <a:pt x="0" y="191071"/>
                    </a:cubicBezTo>
                    <a:cubicBezTo>
                      <a:pt x="6668" y="192691"/>
                      <a:pt x="54769" y="203454"/>
                      <a:pt x="95536" y="171926"/>
                    </a:cubicBezTo>
                    <a:cubicBezTo>
                      <a:pt x="121730" y="151638"/>
                      <a:pt x="130874" y="124873"/>
                      <a:pt x="133731" y="114586"/>
                    </a:cubicBezTo>
                  </a:path>
                </a:pathLst>
              </a:custGeom>
              <a:solidFill>
                <a:srgbClr val="C589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3" name="Google Shape;233;p3"/>
              <p:cNvSpPr/>
              <p:nvPr/>
            </p:nvSpPr>
            <p:spPr>
              <a:xfrm>
                <a:off x="3895555" y="3423731"/>
                <a:ext cx="152739" cy="213104"/>
              </a:xfrm>
              <a:custGeom>
                <a:rect b="b" l="l" r="r" t="t"/>
                <a:pathLst>
                  <a:path extrusionOk="0" h="213104" w="152739">
                    <a:moveTo>
                      <a:pt x="37032" y="213104"/>
                    </a:moveTo>
                    <a:cubicBezTo>
                      <a:pt x="22363" y="213104"/>
                      <a:pt x="11409" y="210818"/>
                      <a:pt x="7314" y="209865"/>
                    </a:cubicBezTo>
                    <a:cubicBezTo>
                      <a:pt x="2361" y="208627"/>
                      <a:pt x="-783" y="203769"/>
                      <a:pt x="170" y="198721"/>
                    </a:cubicBezTo>
                    <a:lnTo>
                      <a:pt x="38365" y="7650"/>
                    </a:lnTo>
                    <a:cubicBezTo>
                      <a:pt x="39413" y="2506"/>
                      <a:pt x="44366" y="-923"/>
                      <a:pt x="49605" y="220"/>
                    </a:cubicBezTo>
                    <a:cubicBezTo>
                      <a:pt x="54748" y="1268"/>
                      <a:pt x="58082" y="6221"/>
                      <a:pt x="57034" y="11460"/>
                    </a:cubicBezTo>
                    <a:lnTo>
                      <a:pt x="20744" y="193006"/>
                    </a:lnTo>
                    <a:cubicBezTo>
                      <a:pt x="37222" y="195292"/>
                      <a:pt x="70369" y="196149"/>
                      <a:pt x="99230" y="173956"/>
                    </a:cubicBezTo>
                    <a:cubicBezTo>
                      <a:pt x="121518" y="156716"/>
                      <a:pt x="130662" y="133761"/>
                      <a:pt x="134091" y="121569"/>
                    </a:cubicBezTo>
                    <a:cubicBezTo>
                      <a:pt x="135520" y="116520"/>
                      <a:pt x="140854" y="113568"/>
                      <a:pt x="145807" y="114997"/>
                    </a:cubicBezTo>
                    <a:cubicBezTo>
                      <a:pt x="150855" y="116425"/>
                      <a:pt x="153808" y="121664"/>
                      <a:pt x="152379" y="126712"/>
                    </a:cubicBezTo>
                    <a:cubicBezTo>
                      <a:pt x="148284" y="141095"/>
                      <a:pt x="137425" y="168432"/>
                      <a:pt x="110850" y="189006"/>
                    </a:cubicBezTo>
                    <a:cubicBezTo>
                      <a:pt x="85704" y="208532"/>
                      <a:pt x="57796" y="213104"/>
                      <a:pt x="37032" y="21310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4" name="Google Shape;234;p3"/>
            <p:cNvGrpSpPr/>
            <p:nvPr/>
          </p:nvGrpSpPr>
          <p:grpSpPr>
            <a:xfrm>
              <a:off x="3831088" y="3173196"/>
              <a:ext cx="32117" cy="50444"/>
              <a:chOff x="3831088" y="3173196"/>
              <a:chExt cx="32117" cy="50444"/>
            </a:xfrm>
          </p:grpSpPr>
          <p:sp>
            <p:nvSpPr>
              <p:cNvPr id="235" name="Google Shape;235;p3"/>
              <p:cNvSpPr/>
              <p:nvPr/>
            </p:nvSpPr>
            <p:spPr>
              <a:xfrm>
                <a:off x="3840575" y="3182778"/>
                <a:ext cx="13049" cy="31337"/>
              </a:xfrm>
              <a:custGeom>
                <a:rect b="b" l="l" r="r" t="t"/>
                <a:pathLst>
                  <a:path extrusionOk="0" h="31337" w="13049">
                    <a:moveTo>
                      <a:pt x="0" y="0"/>
                    </a:moveTo>
                    <a:lnTo>
                      <a:pt x="13049" y="31337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6" name="Google Shape;236;p3"/>
              <p:cNvSpPr/>
              <p:nvPr/>
            </p:nvSpPr>
            <p:spPr>
              <a:xfrm>
                <a:off x="3831088" y="3173196"/>
                <a:ext cx="32117" cy="50444"/>
              </a:xfrm>
              <a:custGeom>
                <a:rect b="b" l="l" r="r" t="t"/>
                <a:pathLst>
                  <a:path extrusionOk="0" h="50444" w="32117">
                    <a:moveTo>
                      <a:pt x="22536" y="50444"/>
                    </a:moveTo>
                    <a:cubicBezTo>
                      <a:pt x="18821" y="50444"/>
                      <a:pt x="15297" y="48253"/>
                      <a:pt x="13773" y="44539"/>
                    </a:cubicBezTo>
                    <a:lnTo>
                      <a:pt x="724" y="13201"/>
                    </a:lnTo>
                    <a:cubicBezTo>
                      <a:pt x="-1277" y="8344"/>
                      <a:pt x="1009" y="2819"/>
                      <a:pt x="5867" y="724"/>
                    </a:cubicBezTo>
                    <a:cubicBezTo>
                      <a:pt x="10725" y="-1277"/>
                      <a:pt x="16249" y="1009"/>
                      <a:pt x="18345" y="5867"/>
                    </a:cubicBezTo>
                    <a:lnTo>
                      <a:pt x="31394" y="37204"/>
                    </a:lnTo>
                    <a:cubicBezTo>
                      <a:pt x="33394" y="42062"/>
                      <a:pt x="31108" y="47587"/>
                      <a:pt x="26251" y="49682"/>
                    </a:cubicBezTo>
                    <a:cubicBezTo>
                      <a:pt x="25012" y="50158"/>
                      <a:pt x="23774" y="50444"/>
                      <a:pt x="22536" y="5044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7" name="Google Shape;237;p3"/>
            <p:cNvGrpSpPr/>
            <p:nvPr/>
          </p:nvGrpSpPr>
          <p:grpSpPr>
            <a:xfrm>
              <a:off x="3969649" y="3115639"/>
              <a:ext cx="56720" cy="26562"/>
              <a:chOff x="3969649" y="3115639"/>
              <a:chExt cx="56720" cy="26562"/>
            </a:xfrm>
          </p:grpSpPr>
          <p:sp>
            <p:nvSpPr>
              <p:cNvPr id="238" name="Google Shape;238;p3"/>
              <p:cNvSpPr/>
              <p:nvPr/>
            </p:nvSpPr>
            <p:spPr>
              <a:xfrm>
                <a:off x="3979164" y="3125152"/>
                <a:ext cx="37623" cy="7524"/>
              </a:xfrm>
              <a:custGeom>
                <a:rect b="b" l="l" r="r" t="t"/>
                <a:pathLst>
                  <a:path extrusionOk="0" h="7524" w="37623">
                    <a:moveTo>
                      <a:pt x="24193" y="2667"/>
                    </a:moveTo>
                    <a:lnTo>
                      <a:pt x="37624" y="0"/>
                    </a:lnTo>
                    <a:cubicBezTo>
                      <a:pt x="33623" y="1333"/>
                      <a:pt x="29146" y="2762"/>
                      <a:pt x="24193" y="3905"/>
                    </a:cubicBezTo>
                    <a:cubicBezTo>
                      <a:pt x="17050" y="5525"/>
                      <a:pt x="9049" y="6953"/>
                      <a:pt x="0" y="7525"/>
                    </a:cubicBezTo>
                    <a:lnTo>
                      <a:pt x="24193" y="2667"/>
                    </a:lnTo>
                    <a:close/>
                  </a:path>
                </a:pathLst>
              </a:custGeom>
              <a:solidFill>
                <a:srgbClr val="C589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9" name="Google Shape;239;p3"/>
              <p:cNvSpPr/>
              <p:nvPr/>
            </p:nvSpPr>
            <p:spPr>
              <a:xfrm>
                <a:off x="3969649" y="3115639"/>
                <a:ext cx="56720" cy="26562"/>
              </a:xfrm>
              <a:custGeom>
                <a:rect b="b" l="l" r="r" t="t"/>
                <a:pathLst>
                  <a:path extrusionOk="0" h="26562" w="56720">
                    <a:moveTo>
                      <a:pt x="9515" y="26562"/>
                    </a:moveTo>
                    <a:cubicBezTo>
                      <a:pt x="4752" y="26562"/>
                      <a:pt x="752" y="23038"/>
                      <a:pt x="85" y="18276"/>
                    </a:cubicBezTo>
                    <a:cubicBezTo>
                      <a:pt x="-582" y="13323"/>
                      <a:pt x="2752" y="8655"/>
                      <a:pt x="7610" y="7703"/>
                    </a:cubicBezTo>
                    <a:lnTo>
                      <a:pt x="31803" y="2845"/>
                    </a:lnTo>
                    <a:cubicBezTo>
                      <a:pt x="31803" y="2845"/>
                      <a:pt x="31803" y="2845"/>
                      <a:pt x="31898" y="2845"/>
                    </a:cubicBezTo>
                    <a:lnTo>
                      <a:pt x="45329" y="178"/>
                    </a:lnTo>
                    <a:cubicBezTo>
                      <a:pt x="50186" y="-774"/>
                      <a:pt x="55044" y="2178"/>
                      <a:pt x="56378" y="7036"/>
                    </a:cubicBezTo>
                    <a:cubicBezTo>
                      <a:pt x="57711" y="11894"/>
                      <a:pt x="55044" y="16942"/>
                      <a:pt x="50282" y="18561"/>
                    </a:cubicBezTo>
                    <a:cubicBezTo>
                      <a:pt x="45233" y="20276"/>
                      <a:pt x="40566" y="21609"/>
                      <a:pt x="35899" y="22752"/>
                    </a:cubicBezTo>
                    <a:cubicBezTo>
                      <a:pt x="27136" y="24753"/>
                      <a:pt x="18754" y="25991"/>
                      <a:pt x="10277" y="26562"/>
                    </a:cubicBezTo>
                    <a:cubicBezTo>
                      <a:pt x="9991" y="26562"/>
                      <a:pt x="9705" y="26562"/>
                      <a:pt x="9515" y="26562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40" name="Google Shape;240;p3"/>
            <p:cNvGrpSpPr/>
            <p:nvPr/>
          </p:nvGrpSpPr>
          <p:grpSpPr>
            <a:xfrm>
              <a:off x="4007205" y="3094085"/>
              <a:ext cx="106745" cy="40592"/>
              <a:chOff x="4007205" y="3094085"/>
              <a:chExt cx="106745" cy="40592"/>
            </a:xfrm>
          </p:grpSpPr>
          <p:sp>
            <p:nvSpPr>
              <p:cNvPr id="241" name="Google Shape;241;p3"/>
              <p:cNvSpPr/>
              <p:nvPr/>
            </p:nvSpPr>
            <p:spPr>
              <a:xfrm>
                <a:off x="4016692" y="3103677"/>
                <a:ext cx="87725" cy="21475"/>
              </a:xfrm>
              <a:custGeom>
                <a:rect b="b" l="l" r="r" t="t"/>
                <a:pathLst>
                  <a:path extrusionOk="0" h="21475" w="87725">
                    <a:moveTo>
                      <a:pt x="87725" y="3949"/>
                    </a:moveTo>
                    <a:lnTo>
                      <a:pt x="45625" y="12331"/>
                    </a:lnTo>
                    <a:lnTo>
                      <a:pt x="0" y="21475"/>
                    </a:lnTo>
                    <a:cubicBezTo>
                      <a:pt x="4763" y="19856"/>
                      <a:pt x="8858" y="18142"/>
                      <a:pt x="12478" y="16427"/>
                    </a:cubicBezTo>
                    <a:cubicBezTo>
                      <a:pt x="23717" y="11188"/>
                      <a:pt x="27718" y="7283"/>
                      <a:pt x="37528" y="3949"/>
                    </a:cubicBezTo>
                    <a:cubicBezTo>
                      <a:pt x="38005" y="3854"/>
                      <a:pt x="38576" y="3568"/>
                      <a:pt x="39052" y="3473"/>
                    </a:cubicBezTo>
                    <a:cubicBezTo>
                      <a:pt x="57531" y="-2528"/>
                      <a:pt x="75152" y="330"/>
                      <a:pt x="87725" y="3949"/>
                    </a:cubicBezTo>
                    <a:close/>
                  </a:path>
                </a:pathLst>
              </a:custGeom>
              <a:solidFill>
                <a:srgbClr val="C589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2" name="Google Shape;242;p3"/>
              <p:cNvSpPr/>
              <p:nvPr/>
            </p:nvSpPr>
            <p:spPr>
              <a:xfrm>
                <a:off x="4007205" y="3094085"/>
                <a:ext cx="106745" cy="40592"/>
              </a:xfrm>
              <a:custGeom>
                <a:rect b="b" l="l" r="r" t="t"/>
                <a:pathLst>
                  <a:path extrusionOk="0" h="40592" w="106745">
                    <a:moveTo>
                      <a:pt x="9487" y="40592"/>
                    </a:moveTo>
                    <a:cubicBezTo>
                      <a:pt x="5296" y="40592"/>
                      <a:pt x="1486" y="37735"/>
                      <a:pt x="343" y="33544"/>
                    </a:cubicBezTo>
                    <a:cubicBezTo>
                      <a:pt x="-991" y="28686"/>
                      <a:pt x="1676" y="23638"/>
                      <a:pt x="6439" y="22018"/>
                    </a:cubicBezTo>
                    <a:cubicBezTo>
                      <a:pt x="10915" y="20494"/>
                      <a:pt x="14726" y="18875"/>
                      <a:pt x="18155" y="17351"/>
                    </a:cubicBezTo>
                    <a:cubicBezTo>
                      <a:pt x="22536" y="15351"/>
                      <a:pt x="25775" y="13446"/>
                      <a:pt x="28727" y="11731"/>
                    </a:cubicBezTo>
                    <a:cubicBezTo>
                      <a:pt x="33299" y="9160"/>
                      <a:pt x="37490" y="6683"/>
                      <a:pt x="43967" y="4492"/>
                    </a:cubicBezTo>
                    <a:cubicBezTo>
                      <a:pt x="45110" y="4111"/>
                      <a:pt x="45587" y="3921"/>
                      <a:pt x="46158" y="3826"/>
                    </a:cubicBezTo>
                    <a:cubicBezTo>
                      <a:pt x="62160" y="-1413"/>
                      <a:pt x="80353" y="-1318"/>
                      <a:pt x="99879" y="4397"/>
                    </a:cubicBezTo>
                    <a:cubicBezTo>
                      <a:pt x="104070" y="5635"/>
                      <a:pt x="106928" y="9541"/>
                      <a:pt x="106737" y="13922"/>
                    </a:cubicBezTo>
                    <a:cubicBezTo>
                      <a:pt x="106547" y="18304"/>
                      <a:pt x="103403" y="22018"/>
                      <a:pt x="99117" y="22876"/>
                    </a:cubicBezTo>
                    <a:lnTo>
                      <a:pt x="11487" y="40402"/>
                    </a:lnTo>
                    <a:cubicBezTo>
                      <a:pt x="10820" y="40592"/>
                      <a:pt x="10154" y="40592"/>
                      <a:pt x="9487" y="40592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43" name="Google Shape;243;p3"/>
            <p:cNvGrpSpPr/>
            <p:nvPr/>
          </p:nvGrpSpPr>
          <p:grpSpPr>
            <a:xfrm>
              <a:off x="3993832" y="3097403"/>
              <a:ext cx="100287" cy="88613"/>
              <a:chOff x="3993832" y="3097403"/>
              <a:chExt cx="100287" cy="88613"/>
            </a:xfrm>
          </p:grpSpPr>
          <p:sp>
            <p:nvSpPr>
              <p:cNvPr id="244" name="Google Shape;244;p3"/>
              <p:cNvSpPr/>
              <p:nvPr/>
            </p:nvSpPr>
            <p:spPr>
              <a:xfrm>
                <a:off x="4003262" y="3107054"/>
                <a:ext cx="81447" cy="69493"/>
              </a:xfrm>
              <a:custGeom>
                <a:rect b="b" l="l" r="r" t="t"/>
                <a:pathLst>
                  <a:path extrusionOk="0" h="69493" w="81447">
                    <a:moveTo>
                      <a:pt x="56959" y="67723"/>
                    </a:moveTo>
                    <a:cubicBezTo>
                      <a:pt x="36481" y="74295"/>
                      <a:pt x="12573" y="62008"/>
                      <a:pt x="3524" y="40291"/>
                    </a:cubicBezTo>
                    <a:cubicBezTo>
                      <a:pt x="1333" y="34957"/>
                      <a:pt x="191" y="29623"/>
                      <a:pt x="0" y="24384"/>
                    </a:cubicBezTo>
                    <a:lnTo>
                      <a:pt x="0" y="22955"/>
                    </a:lnTo>
                    <a:lnTo>
                      <a:pt x="16954" y="20003"/>
                    </a:lnTo>
                    <a:cubicBezTo>
                      <a:pt x="22955" y="18193"/>
                      <a:pt x="28194" y="16288"/>
                      <a:pt x="32766" y="14478"/>
                    </a:cubicBezTo>
                    <a:cubicBezTo>
                      <a:pt x="47053" y="8668"/>
                      <a:pt x="52102" y="4286"/>
                      <a:pt x="64484" y="572"/>
                    </a:cubicBezTo>
                    <a:cubicBezTo>
                      <a:pt x="65151" y="476"/>
                      <a:pt x="65722" y="191"/>
                      <a:pt x="66389" y="0"/>
                    </a:cubicBezTo>
                    <a:cubicBezTo>
                      <a:pt x="69532" y="2953"/>
                      <a:pt x="72295" y="6287"/>
                      <a:pt x="74676" y="9906"/>
                    </a:cubicBezTo>
                    <a:cubicBezTo>
                      <a:pt x="75914" y="12002"/>
                      <a:pt x="77057" y="14192"/>
                      <a:pt x="78010" y="16574"/>
                    </a:cubicBezTo>
                    <a:cubicBezTo>
                      <a:pt x="87058" y="38195"/>
                      <a:pt x="77629" y="61151"/>
                      <a:pt x="56959" y="6772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5" name="Google Shape;245;p3"/>
              <p:cNvSpPr/>
              <p:nvPr/>
            </p:nvSpPr>
            <p:spPr>
              <a:xfrm>
                <a:off x="3993832" y="3097403"/>
                <a:ext cx="100287" cy="88613"/>
              </a:xfrm>
              <a:custGeom>
                <a:rect b="b" l="l" r="r" t="t"/>
                <a:pathLst>
                  <a:path extrusionOk="0" h="88613" w="100287">
                    <a:moveTo>
                      <a:pt x="55150" y="88614"/>
                    </a:moveTo>
                    <a:cubicBezTo>
                      <a:pt x="34100" y="88614"/>
                      <a:pt x="13049" y="74898"/>
                      <a:pt x="4191" y="53562"/>
                    </a:cubicBezTo>
                    <a:cubicBezTo>
                      <a:pt x="1619" y="47371"/>
                      <a:pt x="191" y="40894"/>
                      <a:pt x="0" y="34321"/>
                    </a:cubicBezTo>
                    <a:lnTo>
                      <a:pt x="0" y="32607"/>
                    </a:lnTo>
                    <a:cubicBezTo>
                      <a:pt x="0" y="27940"/>
                      <a:pt x="3334" y="24034"/>
                      <a:pt x="7906" y="23177"/>
                    </a:cubicBezTo>
                    <a:lnTo>
                      <a:pt x="24289" y="20320"/>
                    </a:lnTo>
                    <a:cubicBezTo>
                      <a:pt x="29908" y="18605"/>
                      <a:pt x="34862" y="16795"/>
                      <a:pt x="38862" y="15176"/>
                    </a:cubicBezTo>
                    <a:cubicBezTo>
                      <a:pt x="44482" y="12890"/>
                      <a:pt x="48673" y="10795"/>
                      <a:pt x="52388" y="8890"/>
                    </a:cubicBezTo>
                    <a:cubicBezTo>
                      <a:pt x="58007" y="6127"/>
                      <a:pt x="63341" y="3460"/>
                      <a:pt x="71247" y="984"/>
                    </a:cubicBezTo>
                    <a:cubicBezTo>
                      <a:pt x="72580" y="603"/>
                      <a:pt x="73247" y="412"/>
                      <a:pt x="73819" y="222"/>
                    </a:cubicBezTo>
                    <a:cubicBezTo>
                      <a:pt x="76867" y="-445"/>
                      <a:pt x="80010" y="412"/>
                      <a:pt x="82296" y="2508"/>
                    </a:cubicBezTo>
                    <a:cubicBezTo>
                      <a:pt x="85916" y="5842"/>
                      <a:pt x="89059" y="9652"/>
                      <a:pt x="92012" y="14128"/>
                    </a:cubicBezTo>
                    <a:cubicBezTo>
                      <a:pt x="93726" y="16891"/>
                      <a:pt x="95059" y="19653"/>
                      <a:pt x="96203" y="22510"/>
                    </a:cubicBezTo>
                    <a:cubicBezTo>
                      <a:pt x="101727" y="35655"/>
                      <a:pt x="101632" y="50323"/>
                      <a:pt x="96012" y="62611"/>
                    </a:cubicBezTo>
                    <a:cubicBezTo>
                      <a:pt x="90773" y="74041"/>
                      <a:pt x="81248" y="82423"/>
                      <a:pt x="69247" y="86233"/>
                    </a:cubicBezTo>
                    <a:cubicBezTo>
                      <a:pt x="64675" y="87947"/>
                      <a:pt x="59912" y="88614"/>
                      <a:pt x="55150" y="88614"/>
                    </a:cubicBezTo>
                    <a:close/>
                    <a:moveTo>
                      <a:pt x="19907" y="40608"/>
                    </a:moveTo>
                    <a:cubicBezTo>
                      <a:pt x="20383" y="42513"/>
                      <a:pt x="20955" y="44418"/>
                      <a:pt x="21717" y="46323"/>
                    </a:cubicBezTo>
                    <a:cubicBezTo>
                      <a:pt x="28861" y="63563"/>
                      <a:pt x="47625" y="73374"/>
                      <a:pt x="63437" y="68326"/>
                    </a:cubicBezTo>
                    <a:cubicBezTo>
                      <a:pt x="63437" y="68326"/>
                      <a:pt x="63437" y="68326"/>
                      <a:pt x="63437" y="68326"/>
                    </a:cubicBezTo>
                    <a:cubicBezTo>
                      <a:pt x="70295" y="66135"/>
                      <a:pt x="75724" y="61372"/>
                      <a:pt x="78772" y="54895"/>
                    </a:cubicBezTo>
                    <a:cubicBezTo>
                      <a:pt x="82201" y="47466"/>
                      <a:pt x="82201" y="38417"/>
                      <a:pt x="78677" y="30035"/>
                    </a:cubicBezTo>
                    <a:cubicBezTo>
                      <a:pt x="77915" y="28035"/>
                      <a:pt x="77057" y="26320"/>
                      <a:pt x="76009" y="24606"/>
                    </a:cubicBezTo>
                    <a:cubicBezTo>
                      <a:pt x="75057" y="23177"/>
                      <a:pt x="74105" y="21844"/>
                      <a:pt x="73057" y="20605"/>
                    </a:cubicBezTo>
                    <a:cubicBezTo>
                      <a:pt x="68771" y="22129"/>
                      <a:pt x="65246" y="23939"/>
                      <a:pt x="60865" y="26130"/>
                    </a:cubicBezTo>
                    <a:cubicBezTo>
                      <a:pt x="56674" y="28225"/>
                      <a:pt x="52102" y="30511"/>
                      <a:pt x="45815" y="33083"/>
                    </a:cubicBezTo>
                    <a:cubicBezTo>
                      <a:pt x="41148" y="34893"/>
                      <a:pt x="35624" y="36988"/>
                      <a:pt x="29051" y="38989"/>
                    </a:cubicBezTo>
                    <a:cubicBezTo>
                      <a:pt x="28670" y="39084"/>
                      <a:pt x="28289" y="39179"/>
                      <a:pt x="27908" y="39274"/>
                    </a:cubicBezTo>
                    <a:lnTo>
                      <a:pt x="19907" y="40608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46" name="Google Shape;246;p3"/>
          <p:cNvGrpSpPr/>
          <p:nvPr/>
        </p:nvGrpSpPr>
        <p:grpSpPr>
          <a:xfrm>
            <a:off x="3157127" y="2587541"/>
            <a:ext cx="1596955" cy="1628524"/>
            <a:chOff x="3282744" y="2572298"/>
            <a:chExt cx="1596955" cy="1628524"/>
          </a:xfrm>
        </p:grpSpPr>
        <p:grpSp>
          <p:nvGrpSpPr>
            <p:cNvPr id="247" name="Google Shape;247;p3"/>
            <p:cNvGrpSpPr/>
            <p:nvPr/>
          </p:nvGrpSpPr>
          <p:grpSpPr>
            <a:xfrm>
              <a:off x="4488590" y="3840298"/>
              <a:ext cx="307654" cy="176724"/>
              <a:chOff x="5244274" y="3629596"/>
              <a:chExt cx="163829" cy="94107"/>
            </a:xfrm>
          </p:grpSpPr>
          <p:sp>
            <p:nvSpPr>
              <p:cNvPr id="248" name="Google Shape;248;p3"/>
              <p:cNvSpPr/>
              <p:nvPr/>
            </p:nvSpPr>
            <p:spPr>
              <a:xfrm>
                <a:off x="5253704" y="3639121"/>
                <a:ext cx="144779" cy="75057"/>
              </a:xfrm>
              <a:custGeom>
                <a:rect b="b" l="l" r="r" t="t"/>
                <a:pathLst>
                  <a:path extrusionOk="0" h="75057" w="144779">
                    <a:moveTo>
                      <a:pt x="144780" y="2667"/>
                    </a:moveTo>
                    <a:cubicBezTo>
                      <a:pt x="144780" y="42672"/>
                      <a:pt x="112395" y="75057"/>
                      <a:pt x="72390" y="75057"/>
                    </a:cubicBezTo>
                    <a:cubicBezTo>
                      <a:pt x="32385" y="75057"/>
                      <a:pt x="0" y="42672"/>
                      <a:pt x="0" y="2667"/>
                    </a:cubicBezTo>
                    <a:cubicBezTo>
                      <a:pt x="0" y="1715"/>
                      <a:pt x="0" y="857"/>
                      <a:pt x="95" y="0"/>
                    </a:cubicBezTo>
                    <a:lnTo>
                      <a:pt x="144685" y="0"/>
                    </a:lnTo>
                    <a:cubicBezTo>
                      <a:pt x="144780" y="953"/>
                      <a:pt x="144780" y="1810"/>
                      <a:pt x="144780" y="2667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9" name="Google Shape;249;p3"/>
              <p:cNvSpPr/>
              <p:nvPr/>
            </p:nvSpPr>
            <p:spPr>
              <a:xfrm>
                <a:off x="5244274" y="3629596"/>
                <a:ext cx="163829" cy="94107"/>
              </a:xfrm>
              <a:custGeom>
                <a:rect b="b" l="l" r="r" t="t"/>
                <a:pathLst>
                  <a:path extrusionOk="0" h="94107" w="163829">
                    <a:moveTo>
                      <a:pt x="81915" y="94107"/>
                    </a:moveTo>
                    <a:cubicBezTo>
                      <a:pt x="36767" y="94107"/>
                      <a:pt x="0" y="57341"/>
                      <a:pt x="0" y="12192"/>
                    </a:cubicBezTo>
                    <a:cubicBezTo>
                      <a:pt x="0" y="11144"/>
                      <a:pt x="0" y="10096"/>
                      <a:pt x="95" y="9049"/>
                    </a:cubicBezTo>
                    <a:cubicBezTo>
                      <a:pt x="381" y="4000"/>
                      <a:pt x="4572" y="0"/>
                      <a:pt x="9620" y="0"/>
                    </a:cubicBezTo>
                    <a:lnTo>
                      <a:pt x="154210" y="0"/>
                    </a:lnTo>
                    <a:cubicBezTo>
                      <a:pt x="159258" y="0"/>
                      <a:pt x="163449" y="4000"/>
                      <a:pt x="163735" y="9049"/>
                    </a:cubicBezTo>
                    <a:cubicBezTo>
                      <a:pt x="163830" y="10096"/>
                      <a:pt x="163830" y="11144"/>
                      <a:pt x="163830" y="12192"/>
                    </a:cubicBezTo>
                    <a:cubicBezTo>
                      <a:pt x="163735" y="57341"/>
                      <a:pt x="127063" y="94107"/>
                      <a:pt x="81915" y="94107"/>
                    </a:cubicBezTo>
                    <a:close/>
                    <a:moveTo>
                      <a:pt x="19431" y="19050"/>
                    </a:moveTo>
                    <a:cubicBezTo>
                      <a:pt x="22860" y="50483"/>
                      <a:pt x="49530" y="75057"/>
                      <a:pt x="81915" y="75057"/>
                    </a:cubicBezTo>
                    <a:cubicBezTo>
                      <a:pt x="114300" y="75057"/>
                      <a:pt x="140970" y="50483"/>
                      <a:pt x="144399" y="19050"/>
                    </a:cubicBezTo>
                    <a:lnTo>
                      <a:pt x="19431" y="1905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50" name="Google Shape;250;p3"/>
            <p:cNvGrpSpPr/>
            <p:nvPr/>
          </p:nvGrpSpPr>
          <p:grpSpPr>
            <a:xfrm>
              <a:off x="3493197" y="2572301"/>
              <a:ext cx="1176427" cy="1444732"/>
              <a:chOff x="4714208" y="2954369"/>
              <a:chExt cx="626459" cy="769334"/>
            </a:xfrm>
          </p:grpSpPr>
          <p:sp>
            <p:nvSpPr>
              <p:cNvPr id="251" name="Google Shape;251;p3"/>
              <p:cNvSpPr/>
              <p:nvPr/>
            </p:nvSpPr>
            <p:spPr>
              <a:xfrm>
                <a:off x="4723733" y="2963894"/>
                <a:ext cx="607314" cy="750284"/>
              </a:xfrm>
              <a:custGeom>
                <a:rect b="b" l="l" r="r" t="t"/>
                <a:pathLst>
                  <a:path extrusionOk="0" h="750284" w="607314">
                    <a:moveTo>
                      <a:pt x="534162" y="653796"/>
                    </a:moveTo>
                    <a:cubicBezTo>
                      <a:pt x="534162" y="652558"/>
                      <a:pt x="535972" y="94964"/>
                      <a:pt x="535972" y="94964"/>
                    </a:cubicBezTo>
                    <a:cubicBezTo>
                      <a:pt x="535972" y="42767"/>
                      <a:pt x="493205" y="0"/>
                      <a:pt x="441007" y="0"/>
                    </a:cubicBezTo>
                    <a:lnTo>
                      <a:pt x="94964" y="0"/>
                    </a:lnTo>
                    <a:cubicBezTo>
                      <a:pt x="42767" y="0"/>
                      <a:pt x="0" y="42767"/>
                      <a:pt x="0" y="94964"/>
                    </a:cubicBezTo>
                    <a:lnTo>
                      <a:pt x="0" y="655320"/>
                    </a:lnTo>
                    <a:cubicBezTo>
                      <a:pt x="0" y="707517"/>
                      <a:pt x="42767" y="750284"/>
                      <a:pt x="94964" y="750284"/>
                    </a:cubicBezTo>
                    <a:lnTo>
                      <a:pt x="417005" y="750284"/>
                    </a:lnTo>
                    <a:lnTo>
                      <a:pt x="607314" y="750284"/>
                    </a:lnTo>
                    <a:cubicBezTo>
                      <a:pt x="554069" y="750284"/>
                      <a:pt x="534162" y="707136"/>
                      <a:pt x="534162" y="653796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2" name="Google Shape;252;p3"/>
              <p:cNvSpPr/>
              <p:nvPr/>
            </p:nvSpPr>
            <p:spPr>
              <a:xfrm>
                <a:off x="4714208" y="2954369"/>
                <a:ext cx="626459" cy="769334"/>
              </a:xfrm>
              <a:custGeom>
                <a:rect b="b" l="l" r="r" t="t"/>
                <a:pathLst>
                  <a:path extrusionOk="0" h="769334" w="626459">
                    <a:moveTo>
                      <a:pt x="616934" y="769334"/>
                    </a:moveTo>
                    <a:lnTo>
                      <a:pt x="104489" y="769334"/>
                    </a:lnTo>
                    <a:cubicBezTo>
                      <a:pt x="46863" y="769334"/>
                      <a:pt x="0" y="722471"/>
                      <a:pt x="0" y="664845"/>
                    </a:cubicBezTo>
                    <a:lnTo>
                      <a:pt x="0" y="104489"/>
                    </a:lnTo>
                    <a:cubicBezTo>
                      <a:pt x="0" y="46863"/>
                      <a:pt x="46863" y="0"/>
                      <a:pt x="104489" y="0"/>
                    </a:cubicBezTo>
                    <a:lnTo>
                      <a:pt x="450532" y="0"/>
                    </a:lnTo>
                    <a:cubicBezTo>
                      <a:pt x="508159" y="0"/>
                      <a:pt x="555022" y="46863"/>
                      <a:pt x="555022" y="104489"/>
                    </a:cubicBezTo>
                    <a:cubicBezTo>
                      <a:pt x="555022" y="104489"/>
                      <a:pt x="553212" y="660845"/>
                      <a:pt x="553212" y="663321"/>
                    </a:cubicBezTo>
                    <a:cubicBezTo>
                      <a:pt x="553212" y="702945"/>
                      <a:pt x="564261" y="750284"/>
                      <a:pt x="616934" y="750284"/>
                    </a:cubicBezTo>
                    <a:cubicBezTo>
                      <a:pt x="622173" y="750284"/>
                      <a:pt x="626459" y="754571"/>
                      <a:pt x="626459" y="759809"/>
                    </a:cubicBezTo>
                    <a:cubicBezTo>
                      <a:pt x="626459" y="765048"/>
                      <a:pt x="622173" y="769334"/>
                      <a:pt x="616934" y="769334"/>
                    </a:cubicBezTo>
                    <a:close/>
                    <a:moveTo>
                      <a:pt x="104489" y="19050"/>
                    </a:moveTo>
                    <a:cubicBezTo>
                      <a:pt x="57340" y="19050"/>
                      <a:pt x="19050" y="57341"/>
                      <a:pt x="19050" y="104489"/>
                    </a:cubicBezTo>
                    <a:lnTo>
                      <a:pt x="19050" y="664845"/>
                    </a:lnTo>
                    <a:cubicBezTo>
                      <a:pt x="19050" y="711994"/>
                      <a:pt x="57340" y="750284"/>
                      <a:pt x="104489" y="750284"/>
                    </a:cubicBezTo>
                    <a:lnTo>
                      <a:pt x="563785" y="750284"/>
                    </a:lnTo>
                    <a:cubicBezTo>
                      <a:pt x="544544" y="732568"/>
                      <a:pt x="534162" y="702850"/>
                      <a:pt x="534162" y="663321"/>
                    </a:cubicBezTo>
                    <a:cubicBezTo>
                      <a:pt x="534162" y="662083"/>
                      <a:pt x="535877" y="127159"/>
                      <a:pt x="535972" y="104394"/>
                    </a:cubicBezTo>
                    <a:cubicBezTo>
                      <a:pt x="535972" y="57341"/>
                      <a:pt x="497681" y="19050"/>
                      <a:pt x="450532" y="19050"/>
                    </a:cubicBezTo>
                    <a:lnTo>
                      <a:pt x="104489" y="1905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53" name="Google Shape;253;p3"/>
            <p:cNvGrpSpPr/>
            <p:nvPr/>
          </p:nvGrpSpPr>
          <p:grpSpPr>
            <a:xfrm>
              <a:off x="3282744" y="2572298"/>
              <a:ext cx="1048899" cy="202122"/>
              <a:chOff x="4602140" y="2954369"/>
              <a:chExt cx="558549" cy="107632"/>
            </a:xfrm>
          </p:grpSpPr>
          <p:sp>
            <p:nvSpPr>
              <p:cNvPr id="254" name="Google Shape;254;p3"/>
              <p:cNvSpPr/>
              <p:nvPr/>
            </p:nvSpPr>
            <p:spPr>
              <a:xfrm>
                <a:off x="4611624" y="2963894"/>
                <a:ext cx="539495" cy="88582"/>
              </a:xfrm>
              <a:custGeom>
                <a:rect b="b" l="l" r="r" t="t"/>
                <a:pathLst>
                  <a:path extrusionOk="0" h="88582" w="539495">
                    <a:moveTo>
                      <a:pt x="0" y="88583"/>
                    </a:moveTo>
                    <a:cubicBezTo>
                      <a:pt x="152971" y="88583"/>
                      <a:pt x="305943" y="88583"/>
                      <a:pt x="458914" y="88583"/>
                    </a:cubicBezTo>
                    <a:cubicBezTo>
                      <a:pt x="459676" y="79915"/>
                      <a:pt x="463201" y="54959"/>
                      <a:pt x="483108" y="32195"/>
                    </a:cubicBezTo>
                    <a:cubicBezTo>
                      <a:pt x="504539" y="7715"/>
                      <a:pt x="531209" y="1524"/>
                      <a:pt x="539496" y="0"/>
                    </a:cubicBezTo>
                    <a:cubicBezTo>
                      <a:pt x="386525" y="0"/>
                      <a:pt x="233553" y="0"/>
                      <a:pt x="80581" y="0"/>
                    </a:cubicBezTo>
                    <a:cubicBezTo>
                      <a:pt x="71056" y="1905"/>
                      <a:pt x="50863" y="7239"/>
                      <a:pt x="32290" y="24194"/>
                    </a:cubicBezTo>
                    <a:cubicBezTo>
                      <a:pt x="5334" y="48673"/>
                      <a:pt x="857" y="80105"/>
                      <a:pt x="0" y="88583"/>
                    </a:cubicBezTo>
                    <a:close/>
                  </a:path>
                </a:pathLst>
              </a:custGeom>
              <a:solidFill>
                <a:srgbClr val="F5BC7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5" name="Google Shape;255;p3"/>
              <p:cNvSpPr/>
              <p:nvPr/>
            </p:nvSpPr>
            <p:spPr>
              <a:xfrm>
                <a:off x="4602140" y="2954369"/>
                <a:ext cx="558549" cy="107632"/>
              </a:xfrm>
              <a:custGeom>
                <a:rect b="b" l="l" r="r" t="t"/>
                <a:pathLst>
                  <a:path extrusionOk="0" h="107632" w="558549">
                    <a:moveTo>
                      <a:pt x="468398" y="107633"/>
                    </a:moveTo>
                    <a:lnTo>
                      <a:pt x="9484" y="107633"/>
                    </a:lnTo>
                    <a:cubicBezTo>
                      <a:pt x="6817" y="107633"/>
                      <a:pt x="4245" y="106490"/>
                      <a:pt x="2435" y="104489"/>
                    </a:cubicBezTo>
                    <a:cubicBezTo>
                      <a:pt x="626" y="102489"/>
                      <a:pt x="-232" y="99822"/>
                      <a:pt x="54" y="97060"/>
                    </a:cubicBezTo>
                    <a:cubicBezTo>
                      <a:pt x="1483" y="84296"/>
                      <a:pt x="7674" y="51816"/>
                      <a:pt x="35296" y="26670"/>
                    </a:cubicBezTo>
                    <a:cubicBezTo>
                      <a:pt x="53870" y="9811"/>
                      <a:pt x="74254" y="2953"/>
                      <a:pt x="88160" y="191"/>
                    </a:cubicBezTo>
                    <a:cubicBezTo>
                      <a:pt x="88732" y="95"/>
                      <a:pt x="89399" y="0"/>
                      <a:pt x="89970" y="0"/>
                    </a:cubicBezTo>
                    <a:lnTo>
                      <a:pt x="548980" y="0"/>
                    </a:lnTo>
                    <a:cubicBezTo>
                      <a:pt x="553933" y="0"/>
                      <a:pt x="558028" y="3715"/>
                      <a:pt x="558505" y="8668"/>
                    </a:cubicBezTo>
                    <a:cubicBezTo>
                      <a:pt x="558981" y="13525"/>
                      <a:pt x="555647" y="18002"/>
                      <a:pt x="550790" y="18955"/>
                    </a:cubicBezTo>
                    <a:cubicBezTo>
                      <a:pt x="539359" y="21146"/>
                      <a:pt x="517547" y="27813"/>
                      <a:pt x="499831" y="48101"/>
                    </a:cubicBezTo>
                    <a:cubicBezTo>
                      <a:pt x="483162" y="67151"/>
                      <a:pt x="478971" y="88202"/>
                      <a:pt x="478019" y="99060"/>
                    </a:cubicBezTo>
                    <a:cubicBezTo>
                      <a:pt x="477447" y="103918"/>
                      <a:pt x="473351" y="107633"/>
                      <a:pt x="468398" y="107633"/>
                    </a:cubicBezTo>
                    <a:close/>
                    <a:moveTo>
                      <a:pt x="20723" y="88583"/>
                    </a:moveTo>
                    <a:lnTo>
                      <a:pt x="460111" y="88583"/>
                    </a:lnTo>
                    <a:cubicBezTo>
                      <a:pt x="462588" y="74581"/>
                      <a:pt x="469065" y="54197"/>
                      <a:pt x="485448" y="35433"/>
                    </a:cubicBezTo>
                    <a:cubicBezTo>
                      <a:pt x="491163" y="28861"/>
                      <a:pt x="497354" y="23431"/>
                      <a:pt x="503450" y="19050"/>
                    </a:cubicBezTo>
                    <a:lnTo>
                      <a:pt x="91018" y="19050"/>
                    </a:lnTo>
                    <a:cubicBezTo>
                      <a:pt x="79492" y="21431"/>
                      <a:pt x="63109" y="27146"/>
                      <a:pt x="48155" y="40767"/>
                    </a:cubicBezTo>
                    <a:cubicBezTo>
                      <a:pt x="30915" y="56388"/>
                      <a:pt x="23676" y="75533"/>
                      <a:pt x="20723" y="8858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56" name="Google Shape;256;p3"/>
            <p:cNvGrpSpPr/>
            <p:nvPr/>
          </p:nvGrpSpPr>
          <p:grpSpPr>
            <a:xfrm>
              <a:off x="4039127" y="3674320"/>
              <a:ext cx="58489" cy="63319"/>
              <a:chOff x="5004911" y="3541204"/>
              <a:chExt cx="31146" cy="33718"/>
            </a:xfrm>
          </p:grpSpPr>
          <p:sp>
            <p:nvSpPr>
              <p:cNvPr id="257" name="Google Shape;257;p3"/>
              <p:cNvSpPr/>
              <p:nvPr/>
            </p:nvSpPr>
            <p:spPr>
              <a:xfrm>
                <a:off x="5019198" y="3555491"/>
                <a:ext cx="2571" cy="5143"/>
              </a:xfrm>
              <a:custGeom>
                <a:rect b="b" l="l" r="r" t="t"/>
                <a:pathLst>
                  <a:path extrusionOk="0" h="5143" w="2571">
                    <a:moveTo>
                      <a:pt x="2572" y="5144"/>
                    </a:moveTo>
                    <a:cubicBezTo>
                      <a:pt x="1143" y="5144"/>
                      <a:pt x="0" y="4000"/>
                      <a:pt x="0" y="2572"/>
                    </a:cubicBezTo>
                    <a:cubicBezTo>
                      <a:pt x="0" y="1143"/>
                      <a:pt x="1143" y="0"/>
                      <a:pt x="2572" y="0"/>
                    </a:cubicBezTo>
                  </a:path>
                </a:pathLst>
              </a:custGeom>
              <a:solidFill>
                <a:srgbClr val="92B4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8" name="Google Shape;258;p3"/>
              <p:cNvSpPr/>
              <p:nvPr/>
            </p:nvSpPr>
            <p:spPr>
              <a:xfrm>
                <a:off x="5004911" y="3541204"/>
                <a:ext cx="31146" cy="33718"/>
              </a:xfrm>
              <a:custGeom>
                <a:rect b="b" l="l" r="r" t="t"/>
                <a:pathLst>
                  <a:path extrusionOk="0" h="33718" w="31146">
                    <a:moveTo>
                      <a:pt x="16859" y="33719"/>
                    </a:moveTo>
                    <a:cubicBezTo>
                      <a:pt x="7525" y="33719"/>
                      <a:pt x="0" y="26194"/>
                      <a:pt x="0" y="16859"/>
                    </a:cubicBezTo>
                    <a:cubicBezTo>
                      <a:pt x="0" y="7525"/>
                      <a:pt x="7525" y="0"/>
                      <a:pt x="16859" y="0"/>
                    </a:cubicBezTo>
                    <a:cubicBezTo>
                      <a:pt x="24765" y="0"/>
                      <a:pt x="31147" y="6382"/>
                      <a:pt x="31147" y="14288"/>
                    </a:cubicBezTo>
                    <a:cubicBezTo>
                      <a:pt x="31147" y="15145"/>
                      <a:pt x="31052" y="16002"/>
                      <a:pt x="30956" y="16859"/>
                    </a:cubicBezTo>
                    <a:cubicBezTo>
                      <a:pt x="31147" y="17717"/>
                      <a:pt x="31147" y="18574"/>
                      <a:pt x="31147" y="19431"/>
                    </a:cubicBezTo>
                    <a:cubicBezTo>
                      <a:pt x="31147" y="27337"/>
                      <a:pt x="24670" y="33719"/>
                      <a:pt x="16859" y="33719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59" name="Google Shape;259;p3"/>
            <p:cNvGrpSpPr/>
            <p:nvPr/>
          </p:nvGrpSpPr>
          <p:grpSpPr>
            <a:xfrm>
              <a:off x="4107083" y="3674335"/>
              <a:ext cx="287086" cy="53661"/>
              <a:chOff x="5041106" y="3541204"/>
              <a:chExt cx="152876" cy="28575"/>
            </a:xfrm>
          </p:grpSpPr>
          <p:sp>
            <p:nvSpPr>
              <p:cNvPr id="260" name="Google Shape;260;p3"/>
              <p:cNvSpPr/>
              <p:nvPr/>
            </p:nvSpPr>
            <p:spPr>
              <a:xfrm>
                <a:off x="5055393" y="3555492"/>
                <a:ext cx="124301" cy="9525"/>
              </a:xfrm>
              <a:custGeom>
                <a:rect b="b" l="l" r="r" t="t"/>
                <a:pathLst>
                  <a:path extrusionOk="0" h="9525" w="124301">
                    <a:moveTo>
                      <a:pt x="0" y="0"/>
                    </a:moveTo>
                    <a:lnTo>
                      <a:pt x="124301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1" name="Google Shape;261;p3"/>
              <p:cNvSpPr/>
              <p:nvPr/>
            </p:nvSpPr>
            <p:spPr>
              <a:xfrm>
                <a:off x="5041106" y="3541204"/>
                <a:ext cx="152876" cy="28575"/>
              </a:xfrm>
              <a:custGeom>
                <a:rect b="b" l="l" r="r" t="t"/>
                <a:pathLst>
                  <a:path extrusionOk="0" h="28575" w="152876">
                    <a:moveTo>
                      <a:pt x="138589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138589" y="0"/>
                    </a:lnTo>
                    <a:cubicBezTo>
                      <a:pt x="146495" y="0"/>
                      <a:pt x="152876" y="6382"/>
                      <a:pt x="152876" y="14288"/>
                    </a:cubicBezTo>
                    <a:cubicBezTo>
                      <a:pt x="152876" y="22193"/>
                      <a:pt x="146495" y="28575"/>
                      <a:pt x="138589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62" name="Google Shape;262;p3"/>
            <p:cNvGrpSpPr/>
            <p:nvPr/>
          </p:nvGrpSpPr>
          <p:grpSpPr>
            <a:xfrm>
              <a:off x="3623053" y="3153820"/>
              <a:ext cx="728894" cy="53661"/>
              <a:chOff x="4783359" y="3264026"/>
              <a:chExt cx="388143" cy="28575"/>
            </a:xfrm>
          </p:grpSpPr>
          <p:sp>
            <p:nvSpPr>
              <p:cNvPr id="263" name="Google Shape;263;p3"/>
              <p:cNvSpPr/>
              <p:nvPr/>
            </p:nvSpPr>
            <p:spPr>
              <a:xfrm>
                <a:off x="4797647" y="3278314"/>
                <a:ext cx="359568" cy="9525"/>
              </a:xfrm>
              <a:custGeom>
                <a:rect b="b" l="l" r="r" t="t"/>
                <a:pathLst>
                  <a:path extrusionOk="0" h="9525" w="359568">
                    <a:moveTo>
                      <a:pt x="0" y="0"/>
                    </a:moveTo>
                    <a:lnTo>
                      <a:pt x="359569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4" name="Google Shape;264;p3"/>
              <p:cNvSpPr/>
              <p:nvPr/>
            </p:nvSpPr>
            <p:spPr>
              <a:xfrm>
                <a:off x="4783359" y="3264026"/>
                <a:ext cx="388143" cy="28575"/>
              </a:xfrm>
              <a:custGeom>
                <a:rect b="b" l="l" r="r" t="t"/>
                <a:pathLst>
                  <a:path extrusionOk="0" h="28575" w="388143">
                    <a:moveTo>
                      <a:pt x="373856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373856" y="0"/>
                    </a:lnTo>
                    <a:cubicBezTo>
                      <a:pt x="381762" y="0"/>
                      <a:pt x="388144" y="6382"/>
                      <a:pt x="388144" y="14288"/>
                    </a:cubicBezTo>
                    <a:cubicBezTo>
                      <a:pt x="388144" y="22193"/>
                      <a:pt x="381762" y="28575"/>
                      <a:pt x="373856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65" name="Google Shape;265;p3"/>
            <p:cNvGrpSpPr/>
            <p:nvPr/>
          </p:nvGrpSpPr>
          <p:grpSpPr>
            <a:xfrm>
              <a:off x="3623234" y="3277280"/>
              <a:ext cx="507457" cy="55270"/>
              <a:chOff x="4783453" y="3329749"/>
              <a:chExt cx="270226" cy="29432"/>
            </a:xfrm>
          </p:grpSpPr>
          <p:sp>
            <p:nvSpPr>
              <p:cNvPr id="266" name="Google Shape;266;p3"/>
              <p:cNvSpPr/>
              <p:nvPr/>
            </p:nvSpPr>
            <p:spPr>
              <a:xfrm>
                <a:off x="4797647" y="3344037"/>
                <a:ext cx="241649" cy="857"/>
              </a:xfrm>
              <a:custGeom>
                <a:rect b="b" l="l" r="r" t="t"/>
                <a:pathLst>
                  <a:path extrusionOk="0" h="857" w="241649">
                    <a:moveTo>
                      <a:pt x="0" y="0"/>
                    </a:moveTo>
                    <a:lnTo>
                      <a:pt x="241649" y="857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7" name="Google Shape;267;p3"/>
              <p:cNvSpPr/>
              <p:nvPr/>
            </p:nvSpPr>
            <p:spPr>
              <a:xfrm>
                <a:off x="4783453" y="3329749"/>
                <a:ext cx="270226" cy="29432"/>
              </a:xfrm>
              <a:custGeom>
                <a:rect b="b" l="l" r="r" t="t"/>
                <a:pathLst>
                  <a:path extrusionOk="0" h="29432" w="270226">
                    <a:moveTo>
                      <a:pt x="255843" y="29432"/>
                    </a:moveTo>
                    <a:cubicBezTo>
                      <a:pt x="255747" y="29432"/>
                      <a:pt x="255747" y="29432"/>
                      <a:pt x="255843" y="29432"/>
                    </a:cubicBezTo>
                    <a:lnTo>
                      <a:pt x="14193" y="28575"/>
                    </a:lnTo>
                    <a:cubicBezTo>
                      <a:pt x="6288" y="28575"/>
                      <a:pt x="-94" y="22098"/>
                      <a:pt x="1" y="14192"/>
                    </a:cubicBezTo>
                    <a:cubicBezTo>
                      <a:pt x="1" y="6287"/>
                      <a:pt x="6383" y="0"/>
                      <a:pt x="14289" y="0"/>
                    </a:cubicBezTo>
                    <a:cubicBezTo>
                      <a:pt x="14289" y="0"/>
                      <a:pt x="14289" y="0"/>
                      <a:pt x="14384" y="0"/>
                    </a:cubicBezTo>
                    <a:lnTo>
                      <a:pt x="256033" y="857"/>
                    </a:lnTo>
                    <a:cubicBezTo>
                      <a:pt x="263939" y="857"/>
                      <a:pt x="270321" y="7334"/>
                      <a:pt x="270225" y="15240"/>
                    </a:cubicBezTo>
                    <a:cubicBezTo>
                      <a:pt x="270035" y="23050"/>
                      <a:pt x="263653" y="29432"/>
                      <a:pt x="255843" y="29432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68" name="Google Shape;268;p3"/>
            <p:cNvGrpSpPr/>
            <p:nvPr/>
          </p:nvGrpSpPr>
          <p:grpSpPr>
            <a:xfrm>
              <a:off x="3623234" y="3398018"/>
              <a:ext cx="507457" cy="55270"/>
              <a:chOff x="4783453" y="3394043"/>
              <a:chExt cx="270226" cy="29432"/>
            </a:xfrm>
          </p:grpSpPr>
          <p:sp>
            <p:nvSpPr>
              <p:cNvPr id="269" name="Google Shape;269;p3"/>
              <p:cNvSpPr/>
              <p:nvPr/>
            </p:nvSpPr>
            <p:spPr>
              <a:xfrm>
                <a:off x="4797647" y="3408330"/>
                <a:ext cx="241649" cy="857"/>
              </a:xfrm>
              <a:custGeom>
                <a:rect b="b" l="l" r="r" t="t"/>
                <a:pathLst>
                  <a:path extrusionOk="0" h="857" w="241649">
                    <a:moveTo>
                      <a:pt x="0" y="0"/>
                    </a:moveTo>
                    <a:lnTo>
                      <a:pt x="241649" y="857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0" name="Google Shape;270;p3"/>
              <p:cNvSpPr/>
              <p:nvPr/>
            </p:nvSpPr>
            <p:spPr>
              <a:xfrm>
                <a:off x="4783453" y="3394043"/>
                <a:ext cx="270226" cy="29432"/>
              </a:xfrm>
              <a:custGeom>
                <a:rect b="b" l="l" r="r" t="t"/>
                <a:pathLst>
                  <a:path extrusionOk="0" h="29432" w="270226">
                    <a:moveTo>
                      <a:pt x="255843" y="29432"/>
                    </a:moveTo>
                    <a:cubicBezTo>
                      <a:pt x="255747" y="29432"/>
                      <a:pt x="255747" y="29432"/>
                      <a:pt x="255843" y="29432"/>
                    </a:cubicBezTo>
                    <a:lnTo>
                      <a:pt x="14193" y="28575"/>
                    </a:lnTo>
                    <a:cubicBezTo>
                      <a:pt x="6288" y="28575"/>
                      <a:pt x="-94" y="22098"/>
                      <a:pt x="1" y="14192"/>
                    </a:cubicBezTo>
                    <a:cubicBezTo>
                      <a:pt x="1" y="6287"/>
                      <a:pt x="6383" y="0"/>
                      <a:pt x="14289" y="0"/>
                    </a:cubicBezTo>
                    <a:cubicBezTo>
                      <a:pt x="14289" y="0"/>
                      <a:pt x="14289" y="0"/>
                      <a:pt x="14384" y="0"/>
                    </a:cubicBezTo>
                    <a:lnTo>
                      <a:pt x="256033" y="857"/>
                    </a:lnTo>
                    <a:cubicBezTo>
                      <a:pt x="263939" y="857"/>
                      <a:pt x="270321" y="7334"/>
                      <a:pt x="270225" y="15240"/>
                    </a:cubicBezTo>
                    <a:cubicBezTo>
                      <a:pt x="270035" y="23146"/>
                      <a:pt x="263653" y="29432"/>
                      <a:pt x="255843" y="29432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71" name="Google Shape;271;p3"/>
            <p:cNvGrpSpPr/>
            <p:nvPr/>
          </p:nvGrpSpPr>
          <p:grpSpPr>
            <a:xfrm>
              <a:off x="3582825" y="2905586"/>
              <a:ext cx="247734" cy="55270"/>
              <a:chOff x="4761928" y="3131820"/>
              <a:chExt cx="131921" cy="29432"/>
            </a:xfrm>
          </p:grpSpPr>
          <p:sp>
            <p:nvSpPr>
              <p:cNvPr id="272" name="Google Shape;272;p3"/>
              <p:cNvSpPr/>
              <p:nvPr/>
            </p:nvSpPr>
            <p:spPr>
              <a:xfrm>
                <a:off x="4776216" y="3146107"/>
                <a:ext cx="103346" cy="857"/>
              </a:xfrm>
              <a:custGeom>
                <a:rect b="b" l="l" r="r" t="t"/>
                <a:pathLst>
                  <a:path extrusionOk="0" h="857" w="103346">
                    <a:moveTo>
                      <a:pt x="0" y="0"/>
                    </a:moveTo>
                    <a:lnTo>
                      <a:pt x="103346" y="857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3" name="Google Shape;273;p3"/>
              <p:cNvSpPr/>
              <p:nvPr/>
            </p:nvSpPr>
            <p:spPr>
              <a:xfrm>
                <a:off x="4761928" y="3131820"/>
                <a:ext cx="131921" cy="29432"/>
              </a:xfrm>
              <a:custGeom>
                <a:rect b="b" l="l" r="r" t="t"/>
                <a:pathLst>
                  <a:path extrusionOk="0" h="29432" w="131921">
                    <a:moveTo>
                      <a:pt x="117634" y="29432"/>
                    </a:moveTo>
                    <a:cubicBezTo>
                      <a:pt x="117634" y="29432"/>
                      <a:pt x="117538" y="29432"/>
                      <a:pt x="117538" y="29432"/>
                    </a:cubicBezTo>
                    <a:lnTo>
                      <a:pt x="14192" y="28575"/>
                    </a:lnTo>
                    <a:cubicBezTo>
                      <a:pt x="6286" y="28480"/>
                      <a:pt x="0" y="22098"/>
                      <a:pt x="0" y="14192"/>
                    </a:cubicBezTo>
                    <a:cubicBezTo>
                      <a:pt x="95" y="6382"/>
                      <a:pt x="6477" y="0"/>
                      <a:pt x="14288" y="0"/>
                    </a:cubicBezTo>
                    <a:cubicBezTo>
                      <a:pt x="14288" y="0"/>
                      <a:pt x="14383" y="0"/>
                      <a:pt x="14383" y="0"/>
                    </a:cubicBezTo>
                    <a:lnTo>
                      <a:pt x="117729" y="857"/>
                    </a:lnTo>
                    <a:cubicBezTo>
                      <a:pt x="125635" y="952"/>
                      <a:pt x="131921" y="7334"/>
                      <a:pt x="131921" y="15240"/>
                    </a:cubicBezTo>
                    <a:cubicBezTo>
                      <a:pt x="131826" y="23146"/>
                      <a:pt x="125444" y="29432"/>
                      <a:pt x="117634" y="29432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74" name="Google Shape;274;p3"/>
            <p:cNvGrpSpPr/>
            <p:nvPr/>
          </p:nvGrpSpPr>
          <p:grpSpPr>
            <a:xfrm>
              <a:off x="3666707" y="3785397"/>
              <a:ext cx="260791" cy="318103"/>
              <a:chOff x="4806600" y="3600354"/>
              <a:chExt cx="138874" cy="169393"/>
            </a:xfrm>
          </p:grpSpPr>
          <p:sp>
            <p:nvSpPr>
              <p:cNvPr id="275" name="Google Shape;275;p3"/>
              <p:cNvSpPr/>
              <p:nvPr/>
            </p:nvSpPr>
            <p:spPr>
              <a:xfrm>
                <a:off x="4816125" y="3609784"/>
                <a:ext cx="119824" cy="150399"/>
              </a:xfrm>
              <a:custGeom>
                <a:rect b="b" l="l" r="r" t="t"/>
                <a:pathLst>
                  <a:path extrusionOk="0" h="150399" w="119824">
                    <a:moveTo>
                      <a:pt x="0" y="0"/>
                    </a:moveTo>
                    <a:lnTo>
                      <a:pt x="0" y="150400"/>
                    </a:lnTo>
                    <a:lnTo>
                      <a:pt x="60960" y="108966"/>
                    </a:lnTo>
                    <a:lnTo>
                      <a:pt x="119825" y="150400"/>
                    </a:lnTo>
                    <a:lnTo>
                      <a:pt x="119825" y="0"/>
                    </a:ln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6" name="Google Shape;276;p3"/>
              <p:cNvSpPr/>
              <p:nvPr/>
            </p:nvSpPr>
            <p:spPr>
              <a:xfrm>
                <a:off x="4806600" y="3600354"/>
                <a:ext cx="138874" cy="169393"/>
              </a:xfrm>
              <a:custGeom>
                <a:rect b="b" l="l" r="r" t="t"/>
                <a:pathLst>
                  <a:path extrusionOk="0" h="169393" w="138874">
                    <a:moveTo>
                      <a:pt x="129350" y="169354"/>
                    </a:moveTo>
                    <a:cubicBezTo>
                      <a:pt x="127444" y="169354"/>
                      <a:pt x="125540" y="168783"/>
                      <a:pt x="123825" y="167640"/>
                    </a:cubicBezTo>
                    <a:lnTo>
                      <a:pt x="70390" y="130016"/>
                    </a:lnTo>
                    <a:lnTo>
                      <a:pt x="14859" y="167735"/>
                    </a:lnTo>
                    <a:cubicBezTo>
                      <a:pt x="11906" y="169735"/>
                      <a:pt x="8192" y="169926"/>
                      <a:pt x="5048" y="168307"/>
                    </a:cubicBezTo>
                    <a:cubicBezTo>
                      <a:pt x="1905" y="166688"/>
                      <a:pt x="0" y="163449"/>
                      <a:pt x="0" y="159925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129350" y="0"/>
                    </a:lnTo>
                    <a:cubicBezTo>
                      <a:pt x="134588" y="0"/>
                      <a:pt x="138875" y="4286"/>
                      <a:pt x="138875" y="9525"/>
                    </a:cubicBezTo>
                    <a:lnTo>
                      <a:pt x="138875" y="159925"/>
                    </a:lnTo>
                    <a:cubicBezTo>
                      <a:pt x="138875" y="163449"/>
                      <a:pt x="136874" y="166783"/>
                      <a:pt x="133731" y="168402"/>
                    </a:cubicBezTo>
                    <a:cubicBezTo>
                      <a:pt x="132302" y="168973"/>
                      <a:pt x="130778" y="169354"/>
                      <a:pt x="129350" y="169354"/>
                    </a:cubicBezTo>
                    <a:close/>
                    <a:moveTo>
                      <a:pt x="19050" y="18955"/>
                    </a:moveTo>
                    <a:lnTo>
                      <a:pt x="19050" y="141827"/>
                    </a:lnTo>
                    <a:lnTo>
                      <a:pt x="65151" y="110490"/>
                    </a:lnTo>
                    <a:cubicBezTo>
                      <a:pt x="68390" y="108299"/>
                      <a:pt x="72771" y="108299"/>
                      <a:pt x="76010" y="110585"/>
                    </a:cubicBezTo>
                    <a:lnTo>
                      <a:pt x="119825" y="141446"/>
                    </a:lnTo>
                    <a:lnTo>
                      <a:pt x="119825" y="18955"/>
                    </a:lnTo>
                    <a:lnTo>
                      <a:pt x="19050" y="1895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77" name="Google Shape;277;p3"/>
            <p:cNvGrpSpPr/>
            <p:nvPr/>
          </p:nvGrpSpPr>
          <p:grpSpPr>
            <a:xfrm>
              <a:off x="3659006" y="3788261"/>
              <a:ext cx="144705" cy="318208"/>
              <a:chOff x="4802504" y="3601878"/>
              <a:chExt cx="77057" cy="169449"/>
            </a:xfrm>
          </p:grpSpPr>
          <p:sp>
            <p:nvSpPr>
              <p:cNvPr id="278" name="Google Shape;278;p3"/>
              <p:cNvSpPr/>
              <p:nvPr/>
            </p:nvSpPr>
            <p:spPr>
              <a:xfrm>
                <a:off x="4812029" y="3611403"/>
                <a:ext cx="58007" cy="150399"/>
              </a:xfrm>
              <a:custGeom>
                <a:rect b="b" l="l" r="r" t="t"/>
                <a:pathLst>
                  <a:path extrusionOk="0" h="150399" w="58007">
                    <a:moveTo>
                      <a:pt x="58007" y="0"/>
                    </a:moveTo>
                    <a:lnTo>
                      <a:pt x="58007" y="111062"/>
                    </a:lnTo>
                    <a:lnTo>
                      <a:pt x="0" y="1504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064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9" name="Google Shape;279;p3"/>
              <p:cNvSpPr/>
              <p:nvPr/>
            </p:nvSpPr>
            <p:spPr>
              <a:xfrm>
                <a:off x="4802504" y="3601878"/>
                <a:ext cx="77057" cy="169449"/>
              </a:xfrm>
              <a:custGeom>
                <a:rect b="b" l="l" r="r" t="t"/>
                <a:pathLst>
                  <a:path extrusionOk="0" h="169449" w="77057">
                    <a:moveTo>
                      <a:pt x="9525" y="169450"/>
                    </a:moveTo>
                    <a:cubicBezTo>
                      <a:pt x="8001" y="169450"/>
                      <a:pt x="6477" y="169069"/>
                      <a:pt x="5048" y="168307"/>
                    </a:cubicBezTo>
                    <a:cubicBezTo>
                      <a:pt x="1905" y="166688"/>
                      <a:pt x="0" y="163449"/>
                      <a:pt x="0" y="159925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67532" y="0"/>
                    </a:lnTo>
                    <a:cubicBezTo>
                      <a:pt x="72771" y="0"/>
                      <a:pt x="77057" y="4286"/>
                      <a:pt x="77057" y="9525"/>
                    </a:cubicBezTo>
                    <a:lnTo>
                      <a:pt x="77057" y="120682"/>
                    </a:lnTo>
                    <a:cubicBezTo>
                      <a:pt x="77057" y="123825"/>
                      <a:pt x="75533" y="126778"/>
                      <a:pt x="72866" y="128588"/>
                    </a:cubicBezTo>
                    <a:lnTo>
                      <a:pt x="14859" y="167831"/>
                    </a:lnTo>
                    <a:cubicBezTo>
                      <a:pt x="13240" y="168878"/>
                      <a:pt x="11430" y="169450"/>
                      <a:pt x="9525" y="169450"/>
                    </a:cubicBezTo>
                    <a:close/>
                    <a:moveTo>
                      <a:pt x="19050" y="19050"/>
                    </a:moveTo>
                    <a:lnTo>
                      <a:pt x="19050" y="141923"/>
                    </a:lnTo>
                    <a:lnTo>
                      <a:pt x="58007" y="115538"/>
                    </a:lnTo>
                    <a:lnTo>
                      <a:pt x="58007" y="18955"/>
                    </a:lnTo>
                    <a:lnTo>
                      <a:pt x="19050" y="1895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80" name="Google Shape;280;p3"/>
            <p:cNvGrpSpPr/>
            <p:nvPr/>
          </p:nvGrpSpPr>
          <p:grpSpPr>
            <a:xfrm>
              <a:off x="3609281" y="3539809"/>
              <a:ext cx="379561" cy="379561"/>
              <a:chOff x="4776025" y="3469576"/>
              <a:chExt cx="202120" cy="202120"/>
            </a:xfrm>
          </p:grpSpPr>
          <p:sp>
            <p:nvSpPr>
              <p:cNvPr id="281" name="Google Shape;281;p3"/>
              <p:cNvSpPr/>
              <p:nvPr/>
            </p:nvSpPr>
            <p:spPr>
              <a:xfrm>
                <a:off x="4785550" y="3479101"/>
                <a:ext cx="183070" cy="183070"/>
              </a:xfrm>
              <a:custGeom>
                <a:rect b="b" l="l" r="r" t="t"/>
                <a:pathLst>
                  <a:path extrusionOk="0" h="183070" w="183070">
                    <a:moveTo>
                      <a:pt x="183071" y="91535"/>
                    </a:moveTo>
                    <a:cubicBezTo>
                      <a:pt x="183071" y="142089"/>
                      <a:pt x="142089" y="183070"/>
                      <a:pt x="91535" y="183070"/>
                    </a:cubicBezTo>
                    <a:cubicBezTo>
                      <a:pt x="40982" y="183070"/>
                      <a:pt x="0" y="142089"/>
                      <a:pt x="0" y="91535"/>
                    </a:cubicBezTo>
                    <a:cubicBezTo>
                      <a:pt x="0" y="40982"/>
                      <a:pt x="40982" y="0"/>
                      <a:pt x="91535" y="0"/>
                    </a:cubicBezTo>
                    <a:cubicBezTo>
                      <a:pt x="142089" y="0"/>
                      <a:pt x="183071" y="40982"/>
                      <a:pt x="183071" y="91535"/>
                    </a:cubicBezTo>
                    <a:close/>
                  </a:path>
                </a:pathLst>
              </a:custGeom>
              <a:solidFill>
                <a:srgbClr val="1872A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2" name="Google Shape;282;p3"/>
              <p:cNvSpPr/>
              <p:nvPr/>
            </p:nvSpPr>
            <p:spPr>
              <a:xfrm>
                <a:off x="4776025" y="3469576"/>
                <a:ext cx="202120" cy="202120"/>
              </a:xfrm>
              <a:custGeom>
                <a:rect b="b" l="l" r="r" t="t"/>
                <a:pathLst>
                  <a:path extrusionOk="0" h="202120" w="202120">
                    <a:moveTo>
                      <a:pt x="101060" y="202121"/>
                    </a:moveTo>
                    <a:cubicBezTo>
                      <a:pt x="45339" y="202121"/>
                      <a:pt x="0" y="156782"/>
                      <a:pt x="0" y="101060"/>
                    </a:cubicBezTo>
                    <a:cubicBezTo>
                      <a:pt x="0" y="45339"/>
                      <a:pt x="45339" y="0"/>
                      <a:pt x="101060" y="0"/>
                    </a:cubicBezTo>
                    <a:cubicBezTo>
                      <a:pt x="156782" y="0"/>
                      <a:pt x="202121" y="45339"/>
                      <a:pt x="202121" y="101060"/>
                    </a:cubicBezTo>
                    <a:cubicBezTo>
                      <a:pt x="202121" y="156782"/>
                      <a:pt x="156782" y="202121"/>
                      <a:pt x="101060" y="202121"/>
                    </a:cubicBezTo>
                    <a:close/>
                    <a:moveTo>
                      <a:pt x="101060" y="19145"/>
                    </a:moveTo>
                    <a:cubicBezTo>
                      <a:pt x="55817" y="19145"/>
                      <a:pt x="19050" y="55912"/>
                      <a:pt x="19050" y="101156"/>
                    </a:cubicBezTo>
                    <a:cubicBezTo>
                      <a:pt x="19050" y="146399"/>
                      <a:pt x="55817" y="183166"/>
                      <a:pt x="101060" y="183166"/>
                    </a:cubicBezTo>
                    <a:cubicBezTo>
                      <a:pt x="146304" y="183166"/>
                      <a:pt x="183071" y="146399"/>
                      <a:pt x="183071" y="101156"/>
                    </a:cubicBezTo>
                    <a:cubicBezTo>
                      <a:pt x="183071" y="55912"/>
                      <a:pt x="146304" y="19145"/>
                      <a:pt x="101060" y="1914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83" name="Google Shape;283;p3"/>
            <p:cNvGrpSpPr/>
            <p:nvPr/>
          </p:nvGrpSpPr>
          <p:grpSpPr>
            <a:xfrm>
              <a:off x="3698525" y="3629052"/>
              <a:ext cx="201048" cy="201050"/>
              <a:chOff x="4823555" y="3517106"/>
              <a:chExt cx="107060" cy="107061"/>
            </a:xfrm>
          </p:grpSpPr>
          <p:sp>
            <p:nvSpPr>
              <p:cNvPr id="284" name="Google Shape;284;p3"/>
              <p:cNvSpPr/>
              <p:nvPr/>
            </p:nvSpPr>
            <p:spPr>
              <a:xfrm>
                <a:off x="4837842" y="3531393"/>
                <a:ext cx="78486" cy="78486"/>
              </a:xfrm>
              <a:custGeom>
                <a:rect b="b" l="l" r="r" t="t"/>
                <a:pathLst>
                  <a:path extrusionOk="0" h="78486" w="78486">
                    <a:moveTo>
                      <a:pt x="78486" y="39243"/>
                    </a:moveTo>
                    <a:cubicBezTo>
                      <a:pt x="78486" y="60916"/>
                      <a:pt x="60916" y="78486"/>
                      <a:pt x="39243" y="78486"/>
                    </a:cubicBezTo>
                    <a:cubicBezTo>
                      <a:pt x="17570" y="78486"/>
                      <a:pt x="0" y="60916"/>
                      <a:pt x="0" y="39243"/>
                    </a:cubicBezTo>
                    <a:cubicBezTo>
                      <a:pt x="0" y="17570"/>
                      <a:pt x="17570" y="0"/>
                      <a:pt x="39243" y="0"/>
                    </a:cubicBezTo>
                    <a:cubicBezTo>
                      <a:pt x="60916" y="0"/>
                      <a:pt x="78486" y="17570"/>
                      <a:pt x="78486" y="39243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5" name="Google Shape;285;p3"/>
              <p:cNvSpPr/>
              <p:nvPr/>
            </p:nvSpPr>
            <p:spPr>
              <a:xfrm>
                <a:off x="4823555" y="3517106"/>
                <a:ext cx="107060" cy="107061"/>
              </a:xfrm>
              <a:custGeom>
                <a:rect b="b" l="l" r="r" t="t"/>
                <a:pathLst>
                  <a:path extrusionOk="0" h="107061" w="107060">
                    <a:moveTo>
                      <a:pt x="53530" y="107061"/>
                    </a:moveTo>
                    <a:cubicBezTo>
                      <a:pt x="24003" y="107061"/>
                      <a:pt x="0" y="83058"/>
                      <a:pt x="0" y="53530"/>
                    </a:cubicBezTo>
                    <a:cubicBezTo>
                      <a:pt x="0" y="24003"/>
                      <a:pt x="24003" y="0"/>
                      <a:pt x="53530" y="0"/>
                    </a:cubicBezTo>
                    <a:cubicBezTo>
                      <a:pt x="83058" y="0"/>
                      <a:pt x="107061" y="24003"/>
                      <a:pt x="107061" y="53530"/>
                    </a:cubicBezTo>
                    <a:cubicBezTo>
                      <a:pt x="107061" y="83058"/>
                      <a:pt x="83058" y="107061"/>
                      <a:pt x="53530" y="107061"/>
                    </a:cubicBezTo>
                    <a:close/>
                    <a:moveTo>
                      <a:pt x="53530" y="28670"/>
                    </a:moveTo>
                    <a:cubicBezTo>
                      <a:pt x="39814" y="28670"/>
                      <a:pt x="28575" y="39814"/>
                      <a:pt x="28575" y="53626"/>
                    </a:cubicBezTo>
                    <a:cubicBezTo>
                      <a:pt x="28575" y="67342"/>
                      <a:pt x="39719" y="78581"/>
                      <a:pt x="53530" y="78581"/>
                    </a:cubicBezTo>
                    <a:cubicBezTo>
                      <a:pt x="67246" y="78581"/>
                      <a:pt x="78486" y="67437"/>
                      <a:pt x="78486" y="53626"/>
                    </a:cubicBezTo>
                    <a:cubicBezTo>
                      <a:pt x="78486" y="39814"/>
                      <a:pt x="67342" y="28670"/>
                      <a:pt x="53530" y="2867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86" name="Google Shape;286;p3"/>
            <p:cNvSpPr/>
            <p:nvPr/>
          </p:nvSpPr>
          <p:spPr>
            <a:xfrm>
              <a:off x="4427790" y="3024745"/>
              <a:ext cx="437801" cy="907236"/>
            </a:xfrm>
            <a:custGeom>
              <a:rect b="b" l="l" r="r" t="t"/>
              <a:pathLst>
                <a:path extrusionOk="0" h="483215" w="233183">
                  <a:moveTo>
                    <a:pt x="22681" y="479488"/>
                  </a:moveTo>
                  <a:cubicBezTo>
                    <a:pt x="17633" y="488156"/>
                    <a:pt x="6584" y="479774"/>
                    <a:pt x="3441" y="473869"/>
                  </a:cubicBezTo>
                  <a:cubicBezTo>
                    <a:pt x="-655" y="466154"/>
                    <a:pt x="1250" y="449771"/>
                    <a:pt x="774" y="441103"/>
                  </a:cubicBezTo>
                  <a:cubicBezTo>
                    <a:pt x="-370" y="417576"/>
                    <a:pt x="-274" y="394049"/>
                    <a:pt x="1250" y="370618"/>
                  </a:cubicBezTo>
                  <a:cubicBezTo>
                    <a:pt x="4298" y="323659"/>
                    <a:pt x="12775" y="277082"/>
                    <a:pt x="26491" y="232124"/>
                  </a:cubicBezTo>
                  <a:cubicBezTo>
                    <a:pt x="35825" y="254032"/>
                    <a:pt x="46303" y="275463"/>
                    <a:pt x="57924" y="296323"/>
                  </a:cubicBezTo>
                  <a:cubicBezTo>
                    <a:pt x="44017" y="236601"/>
                    <a:pt x="62115" y="170497"/>
                    <a:pt x="104310" y="126111"/>
                  </a:cubicBezTo>
                  <a:cubicBezTo>
                    <a:pt x="102786" y="151638"/>
                    <a:pt x="109263" y="177641"/>
                    <a:pt x="122694" y="199454"/>
                  </a:cubicBezTo>
                  <a:cubicBezTo>
                    <a:pt x="113359" y="160401"/>
                    <a:pt x="126408" y="118681"/>
                    <a:pt x="148887" y="85439"/>
                  </a:cubicBezTo>
                  <a:cubicBezTo>
                    <a:pt x="171366" y="52197"/>
                    <a:pt x="202513" y="25908"/>
                    <a:pt x="233184" y="0"/>
                  </a:cubicBezTo>
                  <a:cubicBezTo>
                    <a:pt x="223754" y="21336"/>
                    <a:pt x="225373" y="45625"/>
                    <a:pt x="225563" y="68961"/>
                  </a:cubicBezTo>
                  <a:cubicBezTo>
                    <a:pt x="225849" y="105442"/>
                    <a:pt x="222134" y="142018"/>
                    <a:pt x="214515" y="177737"/>
                  </a:cubicBezTo>
                  <a:cubicBezTo>
                    <a:pt x="212419" y="187833"/>
                    <a:pt x="209847" y="198025"/>
                    <a:pt x="204513" y="206788"/>
                  </a:cubicBezTo>
                  <a:cubicBezTo>
                    <a:pt x="191845" y="227647"/>
                    <a:pt x="164699" y="238696"/>
                    <a:pt x="157746" y="262128"/>
                  </a:cubicBezTo>
                  <a:cubicBezTo>
                    <a:pt x="177558" y="255365"/>
                    <a:pt x="196417" y="245650"/>
                    <a:pt x="213467" y="233458"/>
                  </a:cubicBezTo>
                  <a:cubicBezTo>
                    <a:pt x="206323" y="263747"/>
                    <a:pt x="195560" y="293275"/>
                    <a:pt x="181367" y="320992"/>
                  </a:cubicBezTo>
                  <a:cubicBezTo>
                    <a:pt x="175653" y="332137"/>
                    <a:pt x="168699" y="343757"/>
                    <a:pt x="157174" y="348520"/>
                  </a:cubicBezTo>
                  <a:cubicBezTo>
                    <a:pt x="145554" y="353378"/>
                    <a:pt x="129933" y="351282"/>
                    <a:pt x="122789" y="361569"/>
                  </a:cubicBezTo>
                  <a:cubicBezTo>
                    <a:pt x="135933" y="364522"/>
                    <a:pt x="149649" y="364331"/>
                    <a:pt x="162699" y="361188"/>
                  </a:cubicBezTo>
                  <a:cubicBezTo>
                    <a:pt x="127932" y="418052"/>
                    <a:pt x="74783" y="440341"/>
                    <a:pt x="22871" y="479298"/>
                  </a:cubicBezTo>
                </a:path>
              </a:pathLst>
            </a:custGeom>
            <a:solidFill>
              <a:srgbClr val="F0CF8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7" name="Google Shape;287;p3"/>
            <p:cNvSpPr/>
            <p:nvPr/>
          </p:nvSpPr>
          <p:spPr>
            <a:xfrm>
              <a:off x="4414250" y="3012255"/>
              <a:ext cx="465449" cy="932905"/>
            </a:xfrm>
            <a:custGeom>
              <a:rect b="b" l="l" r="r" t="t"/>
              <a:pathLst>
                <a:path extrusionOk="0" h="496887" w="247909">
                  <a:moveTo>
                    <a:pt x="235440" y="1698"/>
                  </a:moveTo>
                  <a:cubicBezTo>
                    <a:pt x="185529" y="43703"/>
                    <a:pt x="128950" y="96281"/>
                    <a:pt x="120854" y="162480"/>
                  </a:cubicBezTo>
                  <a:cubicBezTo>
                    <a:pt x="118949" y="152860"/>
                    <a:pt x="118187" y="142858"/>
                    <a:pt x="118663" y="132762"/>
                  </a:cubicBezTo>
                  <a:cubicBezTo>
                    <a:pt x="118949" y="126666"/>
                    <a:pt x="110662" y="123237"/>
                    <a:pt x="106471" y="127714"/>
                  </a:cubicBezTo>
                  <a:cubicBezTo>
                    <a:pt x="71515" y="165147"/>
                    <a:pt x="52941" y="214963"/>
                    <a:pt x="53703" y="265350"/>
                  </a:cubicBezTo>
                  <a:cubicBezTo>
                    <a:pt x="48845" y="255349"/>
                    <a:pt x="44178" y="245347"/>
                    <a:pt x="39796" y="235156"/>
                  </a:cubicBezTo>
                  <a:cubicBezTo>
                    <a:pt x="37225" y="229155"/>
                    <a:pt x="28366" y="231536"/>
                    <a:pt x="26747" y="236870"/>
                  </a:cubicBezTo>
                  <a:cubicBezTo>
                    <a:pt x="10269" y="291544"/>
                    <a:pt x="1220" y="348313"/>
                    <a:pt x="77" y="405463"/>
                  </a:cubicBezTo>
                  <a:cubicBezTo>
                    <a:pt x="-209" y="419560"/>
                    <a:pt x="363" y="433657"/>
                    <a:pt x="744" y="447754"/>
                  </a:cubicBezTo>
                  <a:cubicBezTo>
                    <a:pt x="1030" y="457088"/>
                    <a:pt x="-113" y="466708"/>
                    <a:pt x="1792" y="475948"/>
                  </a:cubicBezTo>
                  <a:cubicBezTo>
                    <a:pt x="4554" y="489568"/>
                    <a:pt x="22175" y="504999"/>
                    <a:pt x="34177" y="491950"/>
                  </a:cubicBezTo>
                  <a:cubicBezTo>
                    <a:pt x="84659" y="454421"/>
                    <a:pt x="141809" y="426513"/>
                    <a:pt x="176194" y="371554"/>
                  </a:cubicBezTo>
                  <a:cubicBezTo>
                    <a:pt x="179528" y="366124"/>
                    <a:pt x="174289" y="360219"/>
                    <a:pt x="168670" y="360981"/>
                  </a:cubicBezTo>
                  <a:cubicBezTo>
                    <a:pt x="169527" y="360600"/>
                    <a:pt x="170384" y="360314"/>
                    <a:pt x="171146" y="359933"/>
                  </a:cubicBezTo>
                  <a:cubicBezTo>
                    <a:pt x="181719" y="353932"/>
                    <a:pt x="188577" y="343360"/>
                    <a:pt x="194101" y="332787"/>
                  </a:cubicBezTo>
                  <a:cubicBezTo>
                    <a:pt x="209151" y="304212"/>
                    <a:pt x="220105" y="273446"/>
                    <a:pt x="227629" y="242014"/>
                  </a:cubicBezTo>
                  <a:cubicBezTo>
                    <a:pt x="228963" y="236394"/>
                    <a:pt x="222486" y="230203"/>
                    <a:pt x="217152" y="233917"/>
                  </a:cubicBezTo>
                  <a:cubicBezTo>
                    <a:pt x="206103" y="241728"/>
                    <a:pt x="194483" y="248300"/>
                    <a:pt x="182291" y="253920"/>
                  </a:cubicBezTo>
                  <a:cubicBezTo>
                    <a:pt x="191149" y="244014"/>
                    <a:pt x="202769" y="236108"/>
                    <a:pt x="211246" y="226202"/>
                  </a:cubicBezTo>
                  <a:cubicBezTo>
                    <a:pt x="226010" y="208867"/>
                    <a:pt x="229344" y="185626"/>
                    <a:pt x="232963" y="163813"/>
                  </a:cubicBezTo>
                  <a:cubicBezTo>
                    <a:pt x="237154" y="138382"/>
                    <a:pt x="239536" y="112759"/>
                    <a:pt x="239917" y="87042"/>
                  </a:cubicBezTo>
                  <a:cubicBezTo>
                    <a:pt x="240298" y="60658"/>
                    <a:pt x="237154" y="33607"/>
                    <a:pt x="247346" y="8556"/>
                  </a:cubicBezTo>
                  <a:cubicBezTo>
                    <a:pt x="250394" y="1317"/>
                    <a:pt x="240298" y="-2398"/>
                    <a:pt x="235440" y="1698"/>
                  </a:cubicBezTo>
                  <a:close/>
                  <a:moveTo>
                    <a:pt x="219247" y="160099"/>
                  </a:moveTo>
                  <a:cubicBezTo>
                    <a:pt x="215247" y="184006"/>
                    <a:pt x="211627" y="206962"/>
                    <a:pt x="193435" y="224297"/>
                  </a:cubicBezTo>
                  <a:cubicBezTo>
                    <a:pt x="179719" y="237346"/>
                    <a:pt x="164669" y="248300"/>
                    <a:pt x="158192" y="266969"/>
                  </a:cubicBezTo>
                  <a:cubicBezTo>
                    <a:pt x="156478" y="271922"/>
                    <a:pt x="162002" y="277542"/>
                    <a:pt x="166955" y="275732"/>
                  </a:cubicBezTo>
                  <a:cubicBezTo>
                    <a:pt x="181719" y="270589"/>
                    <a:pt x="195721" y="264016"/>
                    <a:pt x="209056" y="256111"/>
                  </a:cubicBezTo>
                  <a:cubicBezTo>
                    <a:pt x="202198" y="280114"/>
                    <a:pt x="193339" y="303545"/>
                    <a:pt x="181719" y="325643"/>
                  </a:cubicBezTo>
                  <a:cubicBezTo>
                    <a:pt x="175051" y="338311"/>
                    <a:pt x="167812" y="347836"/>
                    <a:pt x="153239" y="350980"/>
                  </a:cubicBezTo>
                  <a:cubicBezTo>
                    <a:pt x="142571" y="353266"/>
                    <a:pt x="132379" y="354409"/>
                    <a:pt x="124950" y="363267"/>
                  </a:cubicBezTo>
                  <a:cubicBezTo>
                    <a:pt x="121807" y="367077"/>
                    <a:pt x="122378" y="374125"/>
                    <a:pt x="128093" y="375173"/>
                  </a:cubicBezTo>
                  <a:cubicBezTo>
                    <a:pt x="137142" y="376983"/>
                    <a:pt x="146096" y="377459"/>
                    <a:pt x="154954" y="376983"/>
                  </a:cubicBezTo>
                  <a:cubicBezTo>
                    <a:pt x="121712" y="421179"/>
                    <a:pt x="71800" y="446420"/>
                    <a:pt x="27700" y="479091"/>
                  </a:cubicBezTo>
                  <a:cubicBezTo>
                    <a:pt x="26652" y="479472"/>
                    <a:pt x="25700" y="480043"/>
                    <a:pt x="24747" y="481091"/>
                  </a:cubicBezTo>
                  <a:cubicBezTo>
                    <a:pt x="18175" y="489187"/>
                    <a:pt x="15031" y="465375"/>
                    <a:pt x="14936" y="462898"/>
                  </a:cubicBezTo>
                  <a:cubicBezTo>
                    <a:pt x="14841" y="454707"/>
                    <a:pt x="14841" y="446611"/>
                    <a:pt x="14555" y="438419"/>
                  </a:cubicBezTo>
                  <a:cubicBezTo>
                    <a:pt x="13793" y="415750"/>
                    <a:pt x="14269" y="393080"/>
                    <a:pt x="15984" y="370506"/>
                  </a:cubicBezTo>
                  <a:cubicBezTo>
                    <a:pt x="18841" y="332977"/>
                    <a:pt x="25509" y="295925"/>
                    <a:pt x="35320" y="259635"/>
                  </a:cubicBezTo>
                  <a:cubicBezTo>
                    <a:pt x="42654" y="275542"/>
                    <a:pt x="50369" y="291258"/>
                    <a:pt x="58846" y="306593"/>
                  </a:cubicBezTo>
                  <a:cubicBezTo>
                    <a:pt x="62847" y="313927"/>
                    <a:pt x="73610" y="308784"/>
                    <a:pt x="71896" y="301069"/>
                  </a:cubicBezTo>
                  <a:cubicBezTo>
                    <a:pt x="60370" y="249062"/>
                    <a:pt x="72848" y="194008"/>
                    <a:pt x="104757" y="151812"/>
                  </a:cubicBezTo>
                  <a:cubicBezTo>
                    <a:pt x="106662" y="172195"/>
                    <a:pt x="113044" y="191817"/>
                    <a:pt x="123616" y="209724"/>
                  </a:cubicBezTo>
                  <a:cubicBezTo>
                    <a:pt x="127808" y="216868"/>
                    <a:pt x="138380" y="212010"/>
                    <a:pt x="136666" y="204199"/>
                  </a:cubicBezTo>
                  <a:cubicBezTo>
                    <a:pt x="120473" y="130476"/>
                    <a:pt x="175433" y="72373"/>
                    <a:pt x="227439" y="27034"/>
                  </a:cubicBezTo>
                  <a:cubicBezTo>
                    <a:pt x="224962" y="42941"/>
                    <a:pt x="225439" y="59324"/>
                    <a:pt x="225534" y="75612"/>
                  </a:cubicBezTo>
                  <a:cubicBezTo>
                    <a:pt x="225915" y="103996"/>
                    <a:pt x="223819" y="132190"/>
                    <a:pt x="219247" y="160099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3"/>
            <p:cNvSpPr/>
            <p:nvPr/>
          </p:nvSpPr>
          <p:spPr>
            <a:xfrm>
              <a:off x="4361661" y="3452223"/>
              <a:ext cx="336088" cy="748599"/>
            </a:xfrm>
            <a:custGeom>
              <a:rect b="b" l="l" r="r" t="t"/>
              <a:pathLst>
                <a:path extrusionOk="0" h="398721" w="179008">
                  <a:moveTo>
                    <a:pt x="13890" y="393581"/>
                  </a:moveTo>
                  <a:cubicBezTo>
                    <a:pt x="23987" y="324143"/>
                    <a:pt x="53228" y="259088"/>
                    <a:pt x="82280" y="195842"/>
                  </a:cubicBezTo>
                  <a:cubicBezTo>
                    <a:pt x="111331" y="132691"/>
                    <a:pt x="143335" y="70969"/>
                    <a:pt x="178006" y="10676"/>
                  </a:cubicBezTo>
                  <a:cubicBezTo>
                    <a:pt x="182578" y="2675"/>
                    <a:pt x="170291" y="-4469"/>
                    <a:pt x="165624" y="3437"/>
                  </a:cubicBezTo>
                  <a:cubicBezTo>
                    <a:pt x="130191" y="64968"/>
                    <a:pt x="97615" y="128119"/>
                    <a:pt x="68087" y="192603"/>
                  </a:cubicBezTo>
                  <a:cubicBezTo>
                    <a:pt x="39227" y="255659"/>
                    <a:pt x="10080" y="320524"/>
                    <a:pt x="79" y="389675"/>
                  </a:cubicBezTo>
                  <a:cubicBezTo>
                    <a:pt x="-1159" y="398724"/>
                    <a:pt x="12557" y="402629"/>
                    <a:pt x="13890" y="393581"/>
                  </a:cubicBezTo>
                  <a:lnTo>
                    <a:pt x="13890" y="393581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9" name="Google Shape;289;p3"/>
          <p:cNvGrpSpPr/>
          <p:nvPr/>
        </p:nvGrpSpPr>
        <p:grpSpPr>
          <a:xfrm>
            <a:off x="7014429" y="905748"/>
            <a:ext cx="2045679" cy="1261054"/>
            <a:chOff x="6709629" y="968340"/>
            <a:chExt cx="2045679" cy="1261054"/>
          </a:xfrm>
        </p:grpSpPr>
        <p:grpSp>
          <p:nvGrpSpPr>
            <p:cNvPr id="290" name="Google Shape;290;p3"/>
            <p:cNvGrpSpPr/>
            <p:nvPr/>
          </p:nvGrpSpPr>
          <p:grpSpPr>
            <a:xfrm>
              <a:off x="6856850" y="1943398"/>
              <a:ext cx="843194" cy="205162"/>
              <a:chOff x="6505384" y="2619470"/>
              <a:chExt cx="449009" cy="109251"/>
            </a:xfrm>
          </p:grpSpPr>
          <p:sp>
            <p:nvSpPr>
              <p:cNvPr id="291" name="Google Shape;291;p3"/>
              <p:cNvSpPr/>
              <p:nvPr/>
            </p:nvSpPr>
            <p:spPr>
              <a:xfrm>
                <a:off x="6514909" y="2628995"/>
                <a:ext cx="430053" cy="90201"/>
              </a:xfrm>
              <a:custGeom>
                <a:rect b="b" l="l" r="r" t="t"/>
                <a:pathLst>
                  <a:path extrusionOk="0" h="90201" w="430053">
                    <a:moveTo>
                      <a:pt x="430054" y="90202"/>
                    </a:moveTo>
                    <a:lnTo>
                      <a:pt x="0" y="90202"/>
                    </a:lnTo>
                    <a:lnTo>
                      <a:pt x="0" y="27527"/>
                    </a:lnTo>
                    <a:cubicBezTo>
                      <a:pt x="0" y="12287"/>
                      <a:pt x="12382" y="0"/>
                      <a:pt x="27527" y="0"/>
                    </a:cubicBezTo>
                    <a:lnTo>
                      <a:pt x="402431" y="0"/>
                    </a:lnTo>
                    <a:cubicBezTo>
                      <a:pt x="417671" y="0"/>
                      <a:pt x="429958" y="12382"/>
                      <a:pt x="429958" y="27527"/>
                    </a:cubicBezTo>
                    <a:lnTo>
                      <a:pt x="429958" y="90202"/>
                    </a:lnTo>
                    <a:close/>
                  </a:path>
                </a:pathLst>
              </a:custGeom>
              <a:solidFill>
                <a:srgbClr val="AF611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2" name="Google Shape;292;p3"/>
              <p:cNvSpPr/>
              <p:nvPr/>
            </p:nvSpPr>
            <p:spPr>
              <a:xfrm>
                <a:off x="6505384" y="2619470"/>
                <a:ext cx="449009" cy="109251"/>
              </a:xfrm>
              <a:custGeom>
                <a:rect b="b" l="l" r="r" t="t"/>
                <a:pathLst>
                  <a:path extrusionOk="0" h="109251" w="449009">
                    <a:moveTo>
                      <a:pt x="439579" y="109252"/>
                    </a:moveTo>
                    <a:lnTo>
                      <a:pt x="9525" y="109252"/>
                    </a:lnTo>
                    <a:cubicBezTo>
                      <a:pt x="4286" y="109252"/>
                      <a:pt x="0" y="104965"/>
                      <a:pt x="0" y="99727"/>
                    </a:cubicBezTo>
                    <a:lnTo>
                      <a:pt x="0" y="37052"/>
                    </a:lnTo>
                    <a:cubicBezTo>
                      <a:pt x="0" y="16573"/>
                      <a:pt x="16669" y="0"/>
                      <a:pt x="37052" y="0"/>
                    </a:cubicBezTo>
                    <a:lnTo>
                      <a:pt x="411956" y="0"/>
                    </a:lnTo>
                    <a:cubicBezTo>
                      <a:pt x="432435" y="0"/>
                      <a:pt x="449008" y="16669"/>
                      <a:pt x="449008" y="37052"/>
                    </a:cubicBezTo>
                    <a:lnTo>
                      <a:pt x="449008" y="99727"/>
                    </a:lnTo>
                    <a:cubicBezTo>
                      <a:pt x="449104" y="104965"/>
                      <a:pt x="444817" y="109252"/>
                      <a:pt x="439579" y="109252"/>
                    </a:cubicBezTo>
                    <a:close/>
                    <a:moveTo>
                      <a:pt x="19050" y="90202"/>
                    </a:moveTo>
                    <a:lnTo>
                      <a:pt x="430054" y="90202"/>
                    </a:lnTo>
                    <a:lnTo>
                      <a:pt x="430054" y="37052"/>
                    </a:lnTo>
                    <a:cubicBezTo>
                      <a:pt x="430054" y="27146"/>
                      <a:pt x="421957" y="19050"/>
                      <a:pt x="412051" y="19050"/>
                    </a:cubicBezTo>
                    <a:lnTo>
                      <a:pt x="37147" y="19050"/>
                    </a:lnTo>
                    <a:cubicBezTo>
                      <a:pt x="27241" y="19050"/>
                      <a:pt x="19145" y="27146"/>
                      <a:pt x="19145" y="37052"/>
                    </a:cubicBezTo>
                    <a:lnTo>
                      <a:pt x="19145" y="90202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93" name="Google Shape;293;p3"/>
            <p:cNvGrpSpPr/>
            <p:nvPr/>
          </p:nvGrpSpPr>
          <p:grpSpPr>
            <a:xfrm>
              <a:off x="6709629" y="2059111"/>
              <a:ext cx="1137615" cy="170282"/>
              <a:chOff x="6426993" y="2681097"/>
              <a:chExt cx="605791" cy="90677"/>
            </a:xfrm>
          </p:grpSpPr>
          <p:sp>
            <p:nvSpPr>
              <p:cNvPr id="294" name="Google Shape;294;p3"/>
              <p:cNvSpPr/>
              <p:nvPr/>
            </p:nvSpPr>
            <p:spPr>
              <a:xfrm>
                <a:off x="6436518" y="2690622"/>
                <a:ext cx="586835" cy="71627"/>
              </a:xfrm>
              <a:custGeom>
                <a:rect b="b" l="l" r="r" t="t"/>
                <a:pathLst>
                  <a:path extrusionOk="0" h="71627" w="586835">
                    <a:moveTo>
                      <a:pt x="586835" y="71628"/>
                    </a:moveTo>
                    <a:lnTo>
                      <a:pt x="0" y="71628"/>
                    </a:lnTo>
                    <a:lnTo>
                      <a:pt x="0" y="62960"/>
                    </a:lnTo>
                    <a:cubicBezTo>
                      <a:pt x="0" y="28194"/>
                      <a:pt x="28194" y="0"/>
                      <a:pt x="62960" y="0"/>
                    </a:cubicBezTo>
                    <a:lnTo>
                      <a:pt x="523780" y="0"/>
                    </a:lnTo>
                    <a:cubicBezTo>
                      <a:pt x="558546" y="0"/>
                      <a:pt x="586740" y="28194"/>
                      <a:pt x="586740" y="62960"/>
                    </a:cubicBezTo>
                    <a:lnTo>
                      <a:pt x="586740" y="71628"/>
                    </a:lnTo>
                    <a:close/>
                  </a:path>
                </a:pathLst>
              </a:custGeom>
              <a:solidFill>
                <a:srgbClr val="8B490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5" name="Google Shape;295;p3"/>
              <p:cNvSpPr/>
              <p:nvPr/>
            </p:nvSpPr>
            <p:spPr>
              <a:xfrm>
                <a:off x="6426993" y="2681097"/>
                <a:ext cx="605791" cy="90677"/>
              </a:xfrm>
              <a:custGeom>
                <a:rect b="b" l="l" r="r" t="t"/>
                <a:pathLst>
                  <a:path extrusionOk="0" h="90677" w="605791">
                    <a:moveTo>
                      <a:pt x="596360" y="90678"/>
                    </a:moveTo>
                    <a:lnTo>
                      <a:pt x="9525" y="90678"/>
                    </a:lnTo>
                    <a:cubicBezTo>
                      <a:pt x="4286" y="90678"/>
                      <a:pt x="0" y="86392"/>
                      <a:pt x="0" y="81153"/>
                    </a:cubicBezTo>
                    <a:lnTo>
                      <a:pt x="0" y="72485"/>
                    </a:lnTo>
                    <a:cubicBezTo>
                      <a:pt x="0" y="32480"/>
                      <a:pt x="32480" y="0"/>
                      <a:pt x="72485" y="0"/>
                    </a:cubicBezTo>
                    <a:lnTo>
                      <a:pt x="533305" y="0"/>
                    </a:lnTo>
                    <a:cubicBezTo>
                      <a:pt x="573310" y="0"/>
                      <a:pt x="605790" y="32480"/>
                      <a:pt x="605790" y="72485"/>
                    </a:cubicBezTo>
                    <a:lnTo>
                      <a:pt x="605790" y="81153"/>
                    </a:lnTo>
                    <a:cubicBezTo>
                      <a:pt x="605885" y="86392"/>
                      <a:pt x="601599" y="90678"/>
                      <a:pt x="596360" y="90678"/>
                    </a:cubicBezTo>
                    <a:close/>
                    <a:moveTo>
                      <a:pt x="19050" y="71628"/>
                    </a:moveTo>
                    <a:lnTo>
                      <a:pt x="586740" y="71628"/>
                    </a:lnTo>
                    <a:cubicBezTo>
                      <a:pt x="586264" y="42577"/>
                      <a:pt x="562451" y="19050"/>
                      <a:pt x="533305" y="19050"/>
                    </a:cubicBezTo>
                    <a:lnTo>
                      <a:pt x="72485" y="19050"/>
                    </a:lnTo>
                    <a:cubicBezTo>
                      <a:pt x="43339" y="19050"/>
                      <a:pt x="19526" y="42577"/>
                      <a:pt x="19050" y="7162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96" name="Google Shape;296;p3"/>
            <p:cNvGrpSpPr/>
            <p:nvPr/>
          </p:nvGrpSpPr>
          <p:grpSpPr>
            <a:xfrm>
              <a:off x="6975320" y="968340"/>
              <a:ext cx="1779988" cy="1131741"/>
              <a:chOff x="6568476" y="2100245"/>
              <a:chExt cx="947861" cy="602663"/>
            </a:xfrm>
          </p:grpSpPr>
          <p:grpSp>
            <p:nvGrpSpPr>
              <p:cNvPr id="297" name="Google Shape;297;p3"/>
              <p:cNvGrpSpPr/>
              <p:nvPr/>
            </p:nvGrpSpPr>
            <p:grpSpPr>
              <a:xfrm>
                <a:off x="6622626" y="2372048"/>
                <a:ext cx="221948" cy="153790"/>
                <a:chOff x="6622626" y="2372048"/>
                <a:chExt cx="221948" cy="153790"/>
              </a:xfrm>
            </p:grpSpPr>
            <p:sp>
              <p:nvSpPr>
                <p:cNvPr id="298" name="Google Shape;298;p3"/>
                <p:cNvSpPr/>
                <p:nvPr/>
              </p:nvSpPr>
              <p:spPr>
                <a:xfrm>
                  <a:off x="6632162" y="2381631"/>
                  <a:ext cx="202882" cy="134683"/>
                </a:xfrm>
                <a:custGeom>
                  <a:rect b="b" l="l" r="r" t="t"/>
                  <a:pathLst>
                    <a:path extrusionOk="0" h="134683" w="202882">
                      <a:moveTo>
                        <a:pt x="195167" y="134684"/>
                      </a:moveTo>
                      <a:lnTo>
                        <a:pt x="0" y="47816"/>
                      </a:lnTo>
                      <a:cubicBezTo>
                        <a:pt x="19621" y="40576"/>
                        <a:pt x="26384" y="14478"/>
                        <a:pt x="17335" y="0"/>
                      </a:cubicBezTo>
                      <a:lnTo>
                        <a:pt x="202882" y="82582"/>
                      </a:lnTo>
                      <a:cubicBezTo>
                        <a:pt x="191167" y="92678"/>
                        <a:pt x="187071" y="119158"/>
                        <a:pt x="195167" y="134684"/>
                      </a:cubicBezTo>
                      <a:close/>
                    </a:path>
                  </a:pathLst>
                </a:custGeom>
                <a:solidFill>
                  <a:srgbClr val="89490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9" name="Google Shape;299;p3"/>
                <p:cNvSpPr/>
                <p:nvPr/>
              </p:nvSpPr>
              <p:spPr>
                <a:xfrm>
                  <a:off x="6622626" y="2372048"/>
                  <a:ext cx="221948" cy="153790"/>
                </a:xfrm>
                <a:custGeom>
                  <a:rect b="b" l="l" r="r" t="t"/>
                  <a:pathLst>
                    <a:path extrusionOk="0" h="153790" w="221948">
                      <a:moveTo>
                        <a:pt x="204703" y="153791"/>
                      </a:moveTo>
                      <a:cubicBezTo>
                        <a:pt x="203370" y="153791"/>
                        <a:pt x="202036" y="153505"/>
                        <a:pt x="200798" y="152934"/>
                      </a:cubicBezTo>
                      <a:lnTo>
                        <a:pt x="5631" y="66066"/>
                      </a:lnTo>
                      <a:cubicBezTo>
                        <a:pt x="2107" y="64446"/>
                        <a:pt x="-180" y="60922"/>
                        <a:pt x="11" y="57017"/>
                      </a:cubicBezTo>
                      <a:cubicBezTo>
                        <a:pt x="106" y="53112"/>
                        <a:pt x="2583" y="49778"/>
                        <a:pt x="6298" y="48444"/>
                      </a:cubicBezTo>
                      <a:cubicBezTo>
                        <a:pt x="12489" y="46158"/>
                        <a:pt x="17442" y="40824"/>
                        <a:pt x="19823" y="33585"/>
                      </a:cubicBezTo>
                      <a:cubicBezTo>
                        <a:pt x="22204" y="26727"/>
                        <a:pt x="21823" y="19298"/>
                        <a:pt x="18870" y="14631"/>
                      </a:cubicBezTo>
                      <a:cubicBezTo>
                        <a:pt x="16680" y="11106"/>
                        <a:pt x="16966" y="6534"/>
                        <a:pt x="19728" y="3296"/>
                      </a:cubicBezTo>
                      <a:cubicBezTo>
                        <a:pt x="22490" y="153"/>
                        <a:pt x="26967" y="-895"/>
                        <a:pt x="30777" y="819"/>
                      </a:cubicBezTo>
                      <a:lnTo>
                        <a:pt x="216324" y="83496"/>
                      </a:lnTo>
                      <a:cubicBezTo>
                        <a:pt x="219276" y="84830"/>
                        <a:pt x="221372" y="87592"/>
                        <a:pt x="221848" y="90831"/>
                      </a:cubicBezTo>
                      <a:cubicBezTo>
                        <a:pt x="222325" y="94069"/>
                        <a:pt x="221086" y="97308"/>
                        <a:pt x="218610" y="99403"/>
                      </a:cubicBezTo>
                      <a:cubicBezTo>
                        <a:pt x="210894" y="105975"/>
                        <a:pt x="206703" y="127597"/>
                        <a:pt x="213085" y="139884"/>
                      </a:cubicBezTo>
                      <a:cubicBezTo>
                        <a:pt x="214990" y="143504"/>
                        <a:pt x="214324" y="147885"/>
                        <a:pt x="211561" y="150838"/>
                      </a:cubicBezTo>
                      <a:cubicBezTo>
                        <a:pt x="209751" y="152743"/>
                        <a:pt x="207275" y="153791"/>
                        <a:pt x="204703" y="153791"/>
                      </a:cubicBezTo>
                      <a:close/>
                      <a:moveTo>
                        <a:pt x="28776" y="55493"/>
                      </a:moveTo>
                      <a:lnTo>
                        <a:pt x="191178" y="127788"/>
                      </a:lnTo>
                      <a:cubicBezTo>
                        <a:pt x="190701" y="116739"/>
                        <a:pt x="193083" y="105118"/>
                        <a:pt x="197845" y="96069"/>
                      </a:cubicBezTo>
                      <a:lnTo>
                        <a:pt x="40492" y="26061"/>
                      </a:lnTo>
                      <a:cubicBezTo>
                        <a:pt x="40302" y="30633"/>
                        <a:pt x="39540" y="35300"/>
                        <a:pt x="37920" y="39777"/>
                      </a:cubicBezTo>
                      <a:cubicBezTo>
                        <a:pt x="35825" y="45777"/>
                        <a:pt x="32682" y="51111"/>
                        <a:pt x="28776" y="55493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00" name="Google Shape;300;p3"/>
              <p:cNvGrpSpPr/>
              <p:nvPr/>
            </p:nvGrpSpPr>
            <p:grpSpPr>
              <a:xfrm>
                <a:off x="6607355" y="2419819"/>
                <a:ext cx="239981" cy="116307"/>
                <a:chOff x="6607355" y="2419819"/>
                <a:chExt cx="239981" cy="116307"/>
              </a:xfrm>
            </p:grpSpPr>
            <p:sp>
              <p:nvSpPr>
                <p:cNvPr id="301" name="Google Shape;301;p3"/>
                <p:cNvSpPr/>
                <p:nvPr/>
              </p:nvSpPr>
              <p:spPr>
                <a:xfrm>
                  <a:off x="6616922" y="2429446"/>
                  <a:ext cx="220884" cy="97154"/>
                </a:xfrm>
                <a:custGeom>
                  <a:rect b="b" l="l" r="r" t="t"/>
                  <a:pathLst>
                    <a:path extrusionOk="0" h="97154" w="220884">
                      <a:moveTo>
                        <a:pt x="220885" y="97155"/>
                      </a:moveTo>
                      <a:cubicBezTo>
                        <a:pt x="146113" y="70199"/>
                        <a:pt x="74771" y="28194"/>
                        <a:pt x="0" y="1619"/>
                      </a:cubicBezTo>
                      <a:cubicBezTo>
                        <a:pt x="5715" y="2286"/>
                        <a:pt x="10858" y="1619"/>
                        <a:pt x="15335" y="0"/>
                      </a:cubicBezTo>
                      <a:lnTo>
                        <a:pt x="210503" y="86868"/>
                      </a:lnTo>
                      <a:cubicBezTo>
                        <a:pt x="212788" y="91440"/>
                        <a:pt x="216218" y="95155"/>
                        <a:pt x="220885" y="97155"/>
                      </a:cubicBezTo>
                      <a:close/>
                    </a:path>
                  </a:pathLst>
                </a:custGeom>
                <a:solidFill>
                  <a:srgbClr val="89490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2" name="Google Shape;302;p3"/>
                <p:cNvSpPr/>
                <p:nvPr/>
              </p:nvSpPr>
              <p:spPr>
                <a:xfrm>
                  <a:off x="6607355" y="2419819"/>
                  <a:ext cx="239981" cy="116307"/>
                </a:xfrm>
                <a:custGeom>
                  <a:rect b="b" l="l" r="r" t="t"/>
                  <a:pathLst>
                    <a:path extrusionOk="0" h="116307" w="239981">
                      <a:moveTo>
                        <a:pt x="230452" y="116307"/>
                      </a:moveTo>
                      <a:cubicBezTo>
                        <a:pt x="229404" y="116307"/>
                        <a:pt x="228261" y="116117"/>
                        <a:pt x="227214" y="115736"/>
                      </a:cubicBezTo>
                      <a:cubicBezTo>
                        <a:pt x="189780" y="102306"/>
                        <a:pt x="152823" y="84875"/>
                        <a:pt x="117105" y="68016"/>
                      </a:cubicBezTo>
                      <a:cubicBezTo>
                        <a:pt x="81005" y="50966"/>
                        <a:pt x="43667" y="33440"/>
                        <a:pt x="6329" y="20200"/>
                      </a:cubicBezTo>
                      <a:cubicBezTo>
                        <a:pt x="1757" y="18581"/>
                        <a:pt x="-815" y="13818"/>
                        <a:pt x="233" y="9056"/>
                      </a:cubicBezTo>
                      <a:cubicBezTo>
                        <a:pt x="1376" y="4293"/>
                        <a:pt x="5852" y="1150"/>
                        <a:pt x="10615" y="1722"/>
                      </a:cubicBezTo>
                      <a:cubicBezTo>
                        <a:pt x="14615" y="2198"/>
                        <a:pt x="18235" y="1817"/>
                        <a:pt x="21569" y="579"/>
                      </a:cubicBezTo>
                      <a:cubicBezTo>
                        <a:pt x="23855" y="-279"/>
                        <a:pt x="26426" y="-183"/>
                        <a:pt x="28713" y="864"/>
                      </a:cubicBezTo>
                      <a:lnTo>
                        <a:pt x="223880" y="87732"/>
                      </a:lnTo>
                      <a:cubicBezTo>
                        <a:pt x="225880" y="88590"/>
                        <a:pt x="227499" y="90114"/>
                        <a:pt x="228452" y="92114"/>
                      </a:cubicBezTo>
                      <a:cubicBezTo>
                        <a:pt x="229976" y="94971"/>
                        <a:pt x="231881" y="96972"/>
                        <a:pt x="234167" y="97924"/>
                      </a:cubicBezTo>
                      <a:cubicBezTo>
                        <a:pt x="238929" y="99924"/>
                        <a:pt x="241215" y="105354"/>
                        <a:pt x="239310" y="110211"/>
                      </a:cubicBezTo>
                      <a:cubicBezTo>
                        <a:pt x="237881" y="113926"/>
                        <a:pt x="234262" y="116307"/>
                        <a:pt x="230452" y="116307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03" name="Google Shape;303;p3"/>
              <p:cNvGrpSpPr/>
              <p:nvPr/>
            </p:nvGrpSpPr>
            <p:grpSpPr>
              <a:xfrm>
                <a:off x="6636876" y="2368089"/>
                <a:ext cx="223310" cy="105648"/>
                <a:chOff x="6636876" y="2368089"/>
                <a:chExt cx="223310" cy="105648"/>
              </a:xfrm>
            </p:grpSpPr>
            <p:sp>
              <p:nvSpPr>
                <p:cNvPr id="304" name="Google Shape;304;p3"/>
                <p:cNvSpPr/>
                <p:nvPr/>
              </p:nvSpPr>
              <p:spPr>
                <a:xfrm>
                  <a:off x="6646354" y="2377820"/>
                  <a:ext cx="204311" cy="86391"/>
                </a:xfrm>
                <a:custGeom>
                  <a:rect b="b" l="l" r="r" t="t"/>
                  <a:pathLst>
                    <a:path extrusionOk="0" h="86391" w="204311">
                      <a:moveTo>
                        <a:pt x="204311" y="83153"/>
                      </a:moveTo>
                      <a:cubicBezTo>
                        <a:pt x="198311" y="81248"/>
                        <a:pt x="192977" y="82677"/>
                        <a:pt x="188690" y="86392"/>
                      </a:cubicBezTo>
                      <a:lnTo>
                        <a:pt x="3143" y="3810"/>
                      </a:lnTo>
                      <a:lnTo>
                        <a:pt x="3143" y="3810"/>
                      </a:lnTo>
                      <a:cubicBezTo>
                        <a:pt x="2191" y="2381"/>
                        <a:pt x="1143" y="1143"/>
                        <a:pt x="0" y="0"/>
                      </a:cubicBezTo>
                      <a:cubicBezTo>
                        <a:pt x="70295" y="29813"/>
                        <a:pt x="134207" y="53245"/>
                        <a:pt x="204311" y="83153"/>
                      </a:cubicBezTo>
                      <a:close/>
                    </a:path>
                  </a:pathLst>
                </a:custGeom>
                <a:solidFill>
                  <a:srgbClr val="89490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5" name="Google Shape;305;p3"/>
                <p:cNvSpPr/>
                <p:nvPr/>
              </p:nvSpPr>
              <p:spPr>
                <a:xfrm>
                  <a:off x="6636876" y="2368089"/>
                  <a:ext cx="223310" cy="105648"/>
                </a:xfrm>
                <a:custGeom>
                  <a:rect b="b" l="l" r="r" t="t"/>
                  <a:pathLst>
                    <a:path extrusionOk="0" h="105648" w="223310">
                      <a:moveTo>
                        <a:pt x="198263" y="105649"/>
                      </a:moveTo>
                      <a:cubicBezTo>
                        <a:pt x="196930" y="105649"/>
                        <a:pt x="195596" y="105363"/>
                        <a:pt x="194358" y="104791"/>
                      </a:cubicBezTo>
                      <a:lnTo>
                        <a:pt x="8811" y="22210"/>
                      </a:lnTo>
                      <a:cubicBezTo>
                        <a:pt x="6906" y="21352"/>
                        <a:pt x="5382" y="19924"/>
                        <a:pt x="4430" y="18209"/>
                      </a:cubicBezTo>
                      <a:cubicBezTo>
                        <a:pt x="3954" y="17542"/>
                        <a:pt x="3477" y="16876"/>
                        <a:pt x="2810" y="16304"/>
                      </a:cubicBezTo>
                      <a:cubicBezTo>
                        <a:pt x="-428" y="13066"/>
                        <a:pt x="-904" y="8017"/>
                        <a:pt x="1572" y="4207"/>
                      </a:cubicBezTo>
                      <a:cubicBezTo>
                        <a:pt x="4144" y="397"/>
                        <a:pt x="9002" y="-1031"/>
                        <a:pt x="13193" y="778"/>
                      </a:cubicBezTo>
                      <a:cubicBezTo>
                        <a:pt x="48245" y="15733"/>
                        <a:pt x="82344" y="29353"/>
                        <a:pt x="115396" y="42403"/>
                      </a:cubicBezTo>
                      <a:cubicBezTo>
                        <a:pt x="148352" y="55547"/>
                        <a:pt x="182357" y="69073"/>
                        <a:pt x="217504" y="84027"/>
                      </a:cubicBezTo>
                      <a:cubicBezTo>
                        <a:pt x="222171" y="86027"/>
                        <a:pt x="224457" y="91361"/>
                        <a:pt x="222743" y="96124"/>
                      </a:cubicBezTo>
                      <a:cubicBezTo>
                        <a:pt x="220933" y="100886"/>
                        <a:pt x="215789" y="103458"/>
                        <a:pt x="210932" y="101934"/>
                      </a:cubicBezTo>
                      <a:cubicBezTo>
                        <a:pt x="208455" y="101172"/>
                        <a:pt x="206550" y="101553"/>
                        <a:pt x="204455" y="103267"/>
                      </a:cubicBezTo>
                      <a:cubicBezTo>
                        <a:pt x="202740" y="104887"/>
                        <a:pt x="200454" y="105649"/>
                        <a:pt x="198263" y="105649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06" name="Google Shape;306;p3"/>
              <p:cNvGrpSpPr/>
              <p:nvPr/>
            </p:nvGrpSpPr>
            <p:grpSpPr>
              <a:xfrm>
                <a:off x="6719189" y="2160406"/>
                <a:ext cx="225773" cy="145977"/>
                <a:chOff x="6719189" y="2160406"/>
                <a:chExt cx="225773" cy="145977"/>
              </a:xfrm>
            </p:grpSpPr>
            <p:sp>
              <p:nvSpPr>
                <p:cNvPr id="307" name="Google Shape;307;p3"/>
                <p:cNvSpPr/>
                <p:nvPr/>
              </p:nvSpPr>
              <p:spPr>
                <a:xfrm>
                  <a:off x="6728745" y="2169890"/>
                  <a:ext cx="206883" cy="126968"/>
                </a:xfrm>
                <a:custGeom>
                  <a:rect b="b" l="l" r="r" t="t"/>
                  <a:pathLst>
                    <a:path extrusionOk="0" h="126968" w="206883">
                      <a:moveTo>
                        <a:pt x="206883" y="87154"/>
                      </a:moveTo>
                      <a:cubicBezTo>
                        <a:pt x="192024" y="94298"/>
                        <a:pt x="178879" y="113062"/>
                        <a:pt x="179737" y="126968"/>
                      </a:cubicBezTo>
                      <a:lnTo>
                        <a:pt x="0" y="46958"/>
                      </a:lnTo>
                      <a:cubicBezTo>
                        <a:pt x="13811" y="38195"/>
                        <a:pt x="22574" y="16669"/>
                        <a:pt x="11335" y="0"/>
                      </a:cubicBezTo>
                      <a:lnTo>
                        <a:pt x="206883" y="87154"/>
                      </a:lnTo>
                      <a:close/>
                    </a:path>
                  </a:pathLst>
                </a:custGeom>
                <a:solidFill>
                  <a:srgbClr val="89490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8" name="Google Shape;308;p3"/>
                <p:cNvSpPr/>
                <p:nvPr/>
              </p:nvSpPr>
              <p:spPr>
                <a:xfrm>
                  <a:off x="6719189" y="2160406"/>
                  <a:ext cx="225773" cy="145977"/>
                </a:xfrm>
                <a:custGeom>
                  <a:rect b="b" l="l" r="r" t="t"/>
                  <a:pathLst>
                    <a:path extrusionOk="0" h="145977" w="225773">
                      <a:moveTo>
                        <a:pt x="189293" y="145977"/>
                      </a:moveTo>
                      <a:cubicBezTo>
                        <a:pt x="187959" y="145977"/>
                        <a:pt x="186626" y="145691"/>
                        <a:pt x="185388" y="145120"/>
                      </a:cubicBezTo>
                      <a:lnTo>
                        <a:pt x="5651" y="65110"/>
                      </a:lnTo>
                      <a:cubicBezTo>
                        <a:pt x="2412" y="63681"/>
                        <a:pt x="317" y="60633"/>
                        <a:pt x="31" y="57109"/>
                      </a:cubicBezTo>
                      <a:cubicBezTo>
                        <a:pt x="-255" y="53585"/>
                        <a:pt x="1460" y="50251"/>
                        <a:pt x="4413" y="48346"/>
                      </a:cubicBezTo>
                      <a:cubicBezTo>
                        <a:pt x="10032" y="44726"/>
                        <a:pt x="14509" y="38154"/>
                        <a:pt x="15938" y="31201"/>
                      </a:cubicBezTo>
                      <a:cubicBezTo>
                        <a:pt x="16795" y="27010"/>
                        <a:pt x="16985" y="20819"/>
                        <a:pt x="12890" y="14818"/>
                      </a:cubicBezTo>
                      <a:cubicBezTo>
                        <a:pt x="10508" y="11294"/>
                        <a:pt x="10699" y="6626"/>
                        <a:pt x="13461" y="3388"/>
                      </a:cubicBezTo>
                      <a:cubicBezTo>
                        <a:pt x="16224" y="149"/>
                        <a:pt x="20795" y="-898"/>
                        <a:pt x="24606" y="816"/>
                      </a:cubicBezTo>
                      <a:lnTo>
                        <a:pt x="220154" y="87970"/>
                      </a:lnTo>
                      <a:cubicBezTo>
                        <a:pt x="223583" y="89494"/>
                        <a:pt x="225774" y="92828"/>
                        <a:pt x="225774" y="96542"/>
                      </a:cubicBezTo>
                      <a:cubicBezTo>
                        <a:pt x="225774" y="100257"/>
                        <a:pt x="223773" y="103686"/>
                        <a:pt x="220344" y="105305"/>
                      </a:cubicBezTo>
                      <a:cubicBezTo>
                        <a:pt x="208724" y="110925"/>
                        <a:pt x="197960" y="126070"/>
                        <a:pt x="198532" y="135976"/>
                      </a:cubicBezTo>
                      <a:cubicBezTo>
                        <a:pt x="198723" y="139310"/>
                        <a:pt x="197199" y="142453"/>
                        <a:pt x="194436" y="144358"/>
                      </a:cubicBezTo>
                      <a:cubicBezTo>
                        <a:pt x="193103" y="145406"/>
                        <a:pt x="191198" y="145977"/>
                        <a:pt x="189293" y="145977"/>
                      </a:cubicBezTo>
                      <a:close/>
                      <a:moveTo>
                        <a:pt x="26320" y="53489"/>
                      </a:moveTo>
                      <a:lnTo>
                        <a:pt x="181958" y="122736"/>
                      </a:lnTo>
                      <a:cubicBezTo>
                        <a:pt x="184816" y="114164"/>
                        <a:pt x="190436" y="105496"/>
                        <a:pt x="197484" y="98638"/>
                      </a:cubicBezTo>
                      <a:lnTo>
                        <a:pt x="35559" y="26438"/>
                      </a:lnTo>
                      <a:cubicBezTo>
                        <a:pt x="35559" y="29296"/>
                        <a:pt x="35274" y="32153"/>
                        <a:pt x="34702" y="35106"/>
                      </a:cubicBezTo>
                      <a:cubicBezTo>
                        <a:pt x="33273" y="41774"/>
                        <a:pt x="30320" y="48155"/>
                        <a:pt x="26320" y="53489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09" name="Google Shape;309;p3"/>
              <p:cNvGrpSpPr/>
              <p:nvPr/>
            </p:nvGrpSpPr>
            <p:grpSpPr>
              <a:xfrm>
                <a:off x="6705829" y="2207412"/>
                <a:ext cx="220536" cy="112496"/>
                <a:chOff x="6705829" y="2207412"/>
                <a:chExt cx="220536" cy="112496"/>
              </a:xfrm>
            </p:grpSpPr>
            <p:sp>
              <p:nvSpPr>
                <p:cNvPr id="310" name="Google Shape;310;p3"/>
                <p:cNvSpPr/>
                <p:nvPr/>
              </p:nvSpPr>
              <p:spPr>
                <a:xfrm>
                  <a:off x="6715315" y="2216848"/>
                  <a:ext cx="201549" cy="93535"/>
                </a:xfrm>
                <a:custGeom>
                  <a:rect b="b" l="l" r="r" t="t"/>
                  <a:pathLst>
                    <a:path extrusionOk="0" h="93535" w="201549">
                      <a:moveTo>
                        <a:pt x="201549" y="93536"/>
                      </a:moveTo>
                      <a:cubicBezTo>
                        <a:pt x="131350" y="63627"/>
                        <a:pt x="70199" y="33814"/>
                        <a:pt x="0" y="3905"/>
                      </a:cubicBezTo>
                      <a:cubicBezTo>
                        <a:pt x="4572" y="4096"/>
                        <a:pt x="9144" y="2572"/>
                        <a:pt x="13335" y="0"/>
                      </a:cubicBezTo>
                      <a:lnTo>
                        <a:pt x="13335" y="0"/>
                      </a:lnTo>
                      <a:lnTo>
                        <a:pt x="193072" y="80010"/>
                      </a:lnTo>
                      <a:cubicBezTo>
                        <a:pt x="193453" y="85630"/>
                        <a:pt x="196025" y="90488"/>
                        <a:pt x="201549" y="93536"/>
                      </a:cubicBezTo>
                      <a:close/>
                    </a:path>
                  </a:pathLst>
                </a:custGeom>
                <a:solidFill>
                  <a:srgbClr val="89490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1" name="Google Shape;311;p3"/>
                <p:cNvSpPr/>
                <p:nvPr/>
              </p:nvSpPr>
              <p:spPr>
                <a:xfrm>
                  <a:off x="6705829" y="2207412"/>
                  <a:ext cx="220536" cy="112496"/>
                </a:xfrm>
                <a:custGeom>
                  <a:rect b="b" l="l" r="r" t="t"/>
                  <a:pathLst>
                    <a:path extrusionOk="0" h="112496" w="220536">
                      <a:moveTo>
                        <a:pt x="211034" y="112496"/>
                      </a:moveTo>
                      <a:cubicBezTo>
                        <a:pt x="209796" y="112496"/>
                        <a:pt x="208558" y="112210"/>
                        <a:pt x="207320" y="111734"/>
                      </a:cubicBezTo>
                      <a:cubicBezTo>
                        <a:pt x="172077" y="96780"/>
                        <a:pt x="138644" y="81540"/>
                        <a:pt x="106355" y="66871"/>
                      </a:cubicBezTo>
                      <a:cubicBezTo>
                        <a:pt x="74160" y="52203"/>
                        <a:pt x="40823" y="37058"/>
                        <a:pt x="5771" y="22199"/>
                      </a:cubicBezTo>
                      <a:cubicBezTo>
                        <a:pt x="1580" y="20389"/>
                        <a:pt x="-801" y="15817"/>
                        <a:pt x="246" y="11341"/>
                      </a:cubicBezTo>
                      <a:cubicBezTo>
                        <a:pt x="1199" y="6864"/>
                        <a:pt x="5199" y="3625"/>
                        <a:pt x="9867" y="3911"/>
                      </a:cubicBezTo>
                      <a:cubicBezTo>
                        <a:pt x="13010" y="3816"/>
                        <a:pt x="15867" y="2673"/>
                        <a:pt x="17772" y="1435"/>
                      </a:cubicBezTo>
                      <a:cubicBezTo>
                        <a:pt x="20439" y="-185"/>
                        <a:pt x="23868" y="-470"/>
                        <a:pt x="26726" y="768"/>
                      </a:cubicBezTo>
                      <a:lnTo>
                        <a:pt x="206463" y="80778"/>
                      </a:lnTo>
                      <a:cubicBezTo>
                        <a:pt x="209796" y="82207"/>
                        <a:pt x="211892" y="85445"/>
                        <a:pt x="212082" y="89065"/>
                      </a:cubicBezTo>
                      <a:cubicBezTo>
                        <a:pt x="212177" y="91732"/>
                        <a:pt x="213225" y="93351"/>
                        <a:pt x="215511" y="94589"/>
                      </a:cubicBezTo>
                      <a:cubicBezTo>
                        <a:pt x="219988" y="96970"/>
                        <a:pt x="221798" y="102495"/>
                        <a:pt x="219607" y="107067"/>
                      </a:cubicBezTo>
                      <a:cubicBezTo>
                        <a:pt x="217988" y="110496"/>
                        <a:pt x="214654" y="112496"/>
                        <a:pt x="211034" y="112496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12" name="Google Shape;312;p3"/>
              <p:cNvGrpSpPr/>
              <p:nvPr/>
            </p:nvGrpSpPr>
            <p:grpSpPr>
              <a:xfrm>
                <a:off x="6723770" y="2152960"/>
                <a:ext cx="240693" cy="113608"/>
                <a:chOff x="6723770" y="2152960"/>
                <a:chExt cx="240693" cy="113608"/>
              </a:xfrm>
            </p:grpSpPr>
            <p:sp>
              <p:nvSpPr>
                <p:cNvPr id="313" name="Google Shape;313;p3"/>
                <p:cNvSpPr/>
                <p:nvPr/>
              </p:nvSpPr>
              <p:spPr>
                <a:xfrm>
                  <a:off x="6733317" y="2162460"/>
                  <a:ext cx="221551" cy="94583"/>
                </a:xfrm>
                <a:custGeom>
                  <a:rect b="b" l="l" r="r" t="t"/>
                  <a:pathLst>
                    <a:path extrusionOk="0" h="94583" w="221551">
                      <a:moveTo>
                        <a:pt x="221552" y="93059"/>
                      </a:moveTo>
                      <a:cubicBezTo>
                        <a:pt x="215455" y="90583"/>
                        <a:pt x="208693" y="91535"/>
                        <a:pt x="202311" y="94583"/>
                      </a:cubicBezTo>
                      <a:lnTo>
                        <a:pt x="6763" y="7429"/>
                      </a:lnTo>
                      <a:cubicBezTo>
                        <a:pt x="5048" y="4858"/>
                        <a:pt x="2762" y="2286"/>
                        <a:pt x="0" y="0"/>
                      </a:cubicBezTo>
                      <a:cubicBezTo>
                        <a:pt x="70866" y="35528"/>
                        <a:pt x="150495" y="57817"/>
                        <a:pt x="221552" y="93059"/>
                      </a:cubicBezTo>
                      <a:close/>
                    </a:path>
                  </a:pathLst>
                </a:custGeom>
                <a:solidFill>
                  <a:srgbClr val="89490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4" name="Google Shape;314;p3"/>
                <p:cNvSpPr/>
                <p:nvPr/>
              </p:nvSpPr>
              <p:spPr>
                <a:xfrm>
                  <a:off x="6723770" y="2152960"/>
                  <a:ext cx="240693" cy="113608"/>
                </a:xfrm>
                <a:custGeom>
                  <a:rect b="b" l="l" r="r" t="t"/>
                  <a:pathLst>
                    <a:path extrusionOk="0" h="113608" w="240693">
                      <a:moveTo>
                        <a:pt x="211858" y="113608"/>
                      </a:moveTo>
                      <a:cubicBezTo>
                        <a:pt x="210525" y="113608"/>
                        <a:pt x="209191" y="113322"/>
                        <a:pt x="207953" y="112751"/>
                      </a:cubicBezTo>
                      <a:lnTo>
                        <a:pt x="12405" y="25597"/>
                      </a:lnTo>
                      <a:cubicBezTo>
                        <a:pt x="10785" y="24835"/>
                        <a:pt x="9357" y="23692"/>
                        <a:pt x="8404" y="22263"/>
                      </a:cubicBezTo>
                      <a:cubicBezTo>
                        <a:pt x="7071" y="20263"/>
                        <a:pt x="5451" y="18549"/>
                        <a:pt x="3546" y="16929"/>
                      </a:cubicBezTo>
                      <a:cubicBezTo>
                        <a:pt x="-264" y="13881"/>
                        <a:pt x="-1121" y="8452"/>
                        <a:pt x="1546" y="4356"/>
                      </a:cubicBezTo>
                      <a:cubicBezTo>
                        <a:pt x="4213" y="261"/>
                        <a:pt x="9452" y="-1168"/>
                        <a:pt x="13833" y="1023"/>
                      </a:cubicBezTo>
                      <a:cubicBezTo>
                        <a:pt x="49171" y="18644"/>
                        <a:pt x="87557" y="33408"/>
                        <a:pt x="124704" y="47600"/>
                      </a:cubicBezTo>
                      <a:cubicBezTo>
                        <a:pt x="161661" y="61697"/>
                        <a:pt x="199761" y="76270"/>
                        <a:pt x="235385" y="93987"/>
                      </a:cubicBezTo>
                      <a:cubicBezTo>
                        <a:pt x="239957" y="96273"/>
                        <a:pt x="241957" y="101797"/>
                        <a:pt x="239862" y="106464"/>
                      </a:cubicBezTo>
                      <a:cubicBezTo>
                        <a:pt x="237766" y="111132"/>
                        <a:pt x="232337" y="113322"/>
                        <a:pt x="227574" y="111417"/>
                      </a:cubicBezTo>
                      <a:cubicBezTo>
                        <a:pt x="223574" y="109798"/>
                        <a:pt x="219097" y="111227"/>
                        <a:pt x="216049" y="112751"/>
                      </a:cubicBezTo>
                      <a:cubicBezTo>
                        <a:pt x="214716" y="113322"/>
                        <a:pt x="213287" y="113608"/>
                        <a:pt x="211858" y="113608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15" name="Google Shape;315;p3"/>
              <p:cNvGrpSpPr/>
              <p:nvPr/>
            </p:nvGrpSpPr>
            <p:grpSpPr>
              <a:xfrm>
                <a:off x="6846631" y="2310636"/>
                <a:ext cx="96475" cy="156243"/>
                <a:chOff x="6846631" y="2310636"/>
                <a:chExt cx="96475" cy="156243"/>
              </a:xfrm>
            </p:grpSpPr>
            <p:sp>
              <p:nvSpPr>
                <p:cNvPr id="316" name="Google Shape;316;p3"/>
                <p:cNvSpPr/>
                <p:nvPr/>
              </p:nvSpPr>
              <p:spPr>
                <a:xfrm rot="-3956138">
                  <a:off x="6824741" y="2377655"/>
                  <a:ext cx="140121" cy="22275"/>
                </a:xfrm>
                <a:custGeom>
                  <a:rect b="b" l="l" r="r" t="t"/>
                  <a:pathLst>
                    <a:path extrusionOk="0" h="22289" w="140211">
                      <a:moveTo>
                        <a:pt x="0" y="0"/>
                      </a:moveTo>
                      <a:lnTo>
                        <a:pt x="140212" y="0"/>
                      </a:lnTo>
                      <a:lnTo>
                        <a:pt x="140212" y="22289"/>
                      </a:lnTo>
                      <a:lnTo>
                        <a:pt x="0" y="22289"/>
                      </a:lnTo>
                      <a:close/>
                    </a:path>
                  </a:pathLst>
                </a:custGeom>
                <a:solidFill>
                  <a:srgbClr val="AF6117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7" name="Google Shape;317;p3"/>
                <p:cNvSpPr/>
                <p:nvPr/>
              </p:nvSpPr>
              <p:spPr>
                <a:xfrm>
                  <a:off x="6846631" y="2310636"/>
                  <a:ext cx="96475" cy="156243"/>
                </a:xfrm>
                <a:custGeom>
                  <a:rect b="b" l="l" r="r" t="t"/>
                  <a:pathLst>
                    <a:path extrusionOk="0" h="156243" w="96475">
                      <a:moveTo>
                        <a:pt x="29847" y="156243"/>
                      </a:moveTo>
                      <a:cubicBezTo>
                        <a:pt x="28513" y="156243"/>
                        <a:pt x="27275" y="155958"/>
                        <a:pt x="25941" y="155386"/>
                      </a:cubicBezTo>
                      <a:lnTo>
                        <a:pt x="5653" y="146337"/>
                      </a:lnTo>
                      <a:cubicBezTo>
                        <a:pt x="891" y="144242"/>
                        <a:pt x="-1300" y="138527"/>
                        <a:pt x="795" y="133764"/>
                      </a:cubicBezTo>
                      <a:lnTo>
                        <a:pt x="57850" y="5653"/>
                      </a:lnTo>
                      <a:cubicBezTo>
                        <a:pt x="59946" y="891"/>
                        <a:pt x="65565" y="-1300"/>
                        <a:pt x="70423" y="795"/>
                      </a:cubicBezTo>
                      <a:lnTo>
                        <a:pt x="90807" y="9844"/>
                      </a:lnTo>
                      <a:cubicBezTo>
                        <a:pt x="93092" y="10892"/>
                        <a:pt x="94902" y="12797"/>
                        <a:pt x="95855" y="15178"/>
                      </a:cubicBezTo>
                      <a:cubicBezTo>
                        <a:pt x="96712" y="17559"/>
                        <a:pt x="96712" y="20131"/>
                        <a:pt x="95664" y="22512"/>
                      </a:cubicBezTo>
                      <a:lnTo>
                        <a:pt x="38609" y="150624"/>
                      </a:lnTo>
                      <a:cubicBezTo>
                        <a:pt x="36990" y="154148"/>
                        <a:pt x="33466" y="156243"/>
                        <a:pt x="29847" y="156243"/>
                      </a:cubicBezTo>
                      <a:close/>
                      <a:moveTo>
                        <a:pt x="22036" y="132812"/>
                      </a:moveTo>
                      <a:lnTo>
                        <a:pt x="24989" y="134145"/>
                      </a:lnTo>
                      <a:lnTo>
                        <a:pt x="74328" y="23465"/>
                      </a:lnTo>
                      <a:lnTo>
                        <a:pt x="71375" y="22131"/>
                      </a:lnTo>
                      <a:lnTo>
                        <a:pt x="22036" y="132812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18" name="Google Shape;318;p3"/>
              <p:cNvGrpSpPr/>
              <p:nvPr/>
            </p:nvGrpSpPr>
            <p:grpSpPr>
              <a:xfrm>
                <a:off x="6632779" y="2201807"/>
                <a:ext cx="299072" cy="277645"/>
                <a:chOff x="6632779" y="2201807"/>
                <a:chExt cx="299072" cy="277645"/>
              </a:xfrm>
            </p:grpSpPr>
            <p:sp>
              <p:nvSpPr>
                <p:cNvPr id="319" name="Google Shape;319;p3"/>
                <p:cNvSpPr/>
                <p:nvPr/>
              </p:nvSpPr>
              <p:spPr>
                <a:xfrm>
                  <a:off x="6642258" y="2211419"/>
                  <a:ext cx="279939" cy="258508"/>
                </a:xfrm>
                <a:custGeom>
                  <a:rect b="b" l="l" r="r" t="t"/>
                  <a:pathLst>
                    <a:path extrusionOk="0" h="258508" w="279939">
                      <a:moveTo>
                        <a:pt x="279940" y="91631"/>
                      </a:moveTo>
                      <a:lnTo>
                        <a:pt x="272129" y="109347"/>
                      </a:lnTo>
                      <a:lnTo>
                        <a:pt x="214979" y="237458"/>
                      </a:lnTo>
                      <a:lnTo>
                        <a:pt x="205645" y="258509"/>
                      </a:lnTo>
                      <a:lnTo>
                        <a:pt x="192881" y="252793"/>
                      </a:lnTo>
                      <a:lnTo>
                        <a:pt x="7334" y="170212"/>
                      </a:lnTo>
                      <a:lnTo>
                        <a:pt x="7334" y="170116"/>
                      </a:lnTo>
                      <a:lnTo>
                        <a:pt x="0" y="166973"/>
                      </a:lnTo>
                      <a:lnTo>
                        <a:pt x="74295" y="0"/>
                      </a:lnTo>
                      <a:lnTo>
                        <a:pt x="86392" y="5429"/>
                      </a:lnTo>
                      <a:lnTo>
                        <a:pt x="86487" y="5429"/>
                      </a:lnTo>
                      <a:lnTo>
                        <a:pt x="266224" y="85439"/>
                      </a:lnTo>
                      <a:close/>
                    </a:path>
                  </a:pathLst>
                </a:custGeom>
                <a:solidFill>
                  <a:srgbClr val="AF6117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20" name="Google Shape;320;p3"/>
                <p:cNvSpPr/>
                <p:nvPr/>
              </p:nvSpPr>
              <p:spPr>
                <a:xfrm>
                  <a:off x="6632779" y="2201807"/>
                  <a:ext cx="299072" cy="277645"/>
                </a:xfrm>
                <a:custGeom>
                  <a:rect b="b" l="l" r="r" t="t"/>
                  <a:pathLst>
                    <a:path extrusionOk="0" h="277645" w="299072">
                      <a:moveTo>
                        <a:pt x="215124" y="277646"/>
                      </a:moveTo>
                      <a:cubicBezTo>
                        <a:pt x="213886" y="277646"/>
                        <a:pt x="212552" y="277360"/>
                        <a:pt x="211314" y="276788"/>
                      </a:cubicBezTo>
                      <a:lnTo>
                        <a:pt x="12908" y="188492"/>
                      </a:lnTo>
                      <a:cubicBezTo>
                        <a:pt x="12622" y="188396"/>
                        <a:pt x="12337" y="188206"/>
                        <a:pt x="12146" y="188111"/>
                      </a:cubicBezTo>
                      <a:lnTo>
                        <a:pt x="5669" y="185253"/>
                      </a:lnTo>
                      <a:cubicBezTo>
                        <a:pt x="3383" y="184205"/>
                        <a:pt x="1573" y="182300"/>
                        <a:pt x="621" y="179919"/>
                      </a:cubicBezTo>
                      <a:cubicBezTo>
                        <a:pt x="-236" y="177538"/>
                        <a:pt x="-236" y="174966"/>
                        <a:pt x="812" y="172585"/>
                      </a:cubicBezTo>
                      <a:lnTo>
                        <a:pt x="75106" y="5707"/>
                      </a:lnTo>
                      <a:cubicBezTo>
                        <a:pt x="76154" y="3421"/>
                        <a:pt x="78059" y="1611"/>
                        <a:pt x="80440" y="659"/>
                      </a:cubicBezTo>
                      <a:cubicBezTo>
                        <a:pt x="82822" y="-294"/>
                        <a:pt x="85489" y="-199"/>
                        <a:pt x="87775" y="849"/>
                      </a:cubicBezTo>
                      <a:lnTo>
                        <a:pt x="99395" y="6088"/>
                      </a:lnTo>
                      <a:cubicBezTo>
                        <a:pt x="99586" y="6183"/>
                        <a:pt x="99776" y="6183"/>
                        <a:pt x="99871" y="6278"/>
                      </a:cubicBezTo>
                      <a:lnTo>
                        <a:pt x="293420" y="92384"/>
                      </a:lnTo>
                      <a:cubicBezTo>
                        <a:pt x="298182" y="94480"/>
                        <a:pt x="300373" y="100195"/>
                        <a:pt x="298277" y="104957"/>
                      </a:cubicBezTo>
                      <a:lnTo>
                        <a:pt x="223982" y="271835"/>
                      </a:lnTo>
                      <a:cubicBezTo>
                        <a:pt x="222268" y="275550"/>
                        <a:pt x="218744" y="277646"/>
                        <a:pt x="215124" y="277646"/>
                      </a:cubicBezTo>
                      <a:close/>
                      <a:moveTo>
                        <a:pt x="22052" y="171728"/>
                      </a:moveTo>
                      <a:lnTo>
                        <a:pt x="210266" y="255548"/>
                      </a:lnTo>
                      <a:lnTo>
                        <a:pt x="276846" y="106005"/>
                      </a:lnTo>
                      <a:lnTo>
                        <a:pt x="92537" y="23995"/>
                      </a:lnTo>
                      <a:cubicBezTo>
                        <a:pt x="92347" y="23900"/>
                        <a:pt x="92156" y="23804"/>
                        <a:pt x="91966" y="23804"/>
                      </a:cubicBezTo>
                      <a:lnTo>
                        <a:pt x="88632" y="22280"/>
                      </a:lnTo>
                      <a:lnTo>
                        <a:pt x="22052" y="171728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21" name="Google Shape;321;p3"/>
              <p:cNvGrpSpPr/>
              <p:nvPr/>
            </p:nvGrpSpPr>
            <p:grpSpPr>
              <a:xfrm>
                <a:off x="6706344" y="2100245"/>
                <a:ext cx="286097" cy="175372"/>
                <a:chOff x="6706344" y="2100245"/>
                <a:chExt cx="286097" cy="175372"/>
              </a:xfrm>
            </p:grpSpPr>
            <p:sp>
              <p:nvSpPr>
                <p:cNvPr id="322" name="Google Shape;322;p3"/>
                <p:cNvSpPr/>
                <p:nvPr/>
              </p:nvSpPr>
              <p:spPr>
                <a:xfrm>
                  <a:off x="6716066" y="2109719"/>
                  <a:ext cx="266874" cy="156289"/>
                </a:xfrm>
                <a:custGeom>
                  <a:rect b="b" l="l" r="r" t="t"/>
                  <a:pathLst>
                    <a:path extrusionOk="0" h="156289" w="266874">
                      <a:moveTo>
                        <a:pt x="265949" y="117987"/>
                      </a:moveTo>
                      <a:lnTo>
                        <a:pt x="251662" y="150087"/>
                      </a:lnTo>
                      <a:cubicBezTo>
                        <a:pt x="249376" y="155325"/>
                        <a:pt x="243089" y="157707"/>
                        <a:pt x="237850" y="155421"/>
                      </a:cubicBezTo>
                      <a:lnTo>
                        <a:pt x="219658" y="147324"/>
                      </a:lnTo>
                      <a:lnTo>
                        <a:pt x="24109" y="60171"/>
                      </a:lnTo>
                      <a:lnTo>
                        <a:pt x="6202" y="52170"/>
                      </a:lnTo>
                      <a:cubicBezTo>
                        <a:pt x="964" y="49884"/>
                        <a:pt x="-1418" y="43692"/>
                        <a:pt x="868" y="38358"/>
                      </a:cubicBezTo>
                      <a:lnTo>
                        <a:pt x="15156" y="6164"/>
                      </a:lnTo>
                      <a:cubicBezTo>
                        <a:pt x="17442" y="925"/>
                        <a:pt x="23633" y="-1456"/>
                        <a:pt x="28967" y="925"/>
                      </a:cubicBezTo>
                      <a:lnTo>
                        <a:pt x="260710" y="104081"/>
                      </a:lnTo>
                      <a:cubicBezTo>
                        <a:pt x="265949" y="106557"/>
                        <a:pt x="268330" y="112749"/>
                        <a:pt x="265949" y="117987"/>
                      </a:cubicBezTo>
                      <a:close/>
                    </a:path>
                  </a:pathLst>
                </a:custGeom>
                <a:solidFill>
                  <a:srgbClr val="AF6117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23" name="Google Shape;323;p3"/>
                <p:cNvSpPr/>
                <p:nvPr/>
              </p:nvSpPr>
              <p:spPr>
                <a:xfrm>
                  <a:off x="6706344" y="2100245"/>
                  <a:ext cx="286097" cy="175372"/>
                </a:xfrm>
                <a:custGeom>
                  <a:rect b="b" l="l" r="r" t="t"/>
                  <a:pathLst>
                    <a:path extrusionOk="0" h="175372" w="286097">
                      <a:moveTo>
                        <a:pt x="251763" y="175372"/>
                      </a:moveTo>
                      <a:cubicBezTo>
                        <a:pt x="249096" y="175372"/>
                        <a:pt x="246334" y="174801"/>
                        <a:pt x="243667" y="173658"/>
                      </a:cubicBezTo>
                      <a:lnTo>
                        <a:pt x="11923" y="70407"/>
                      </a:lnTo>
                      <a:cubicBezTo>
                        <a:pt x="7066" y="68311"/>
                        <a:pt x="3351" y="64406"/>
                        <a:pt x="1351" y="59358"/>
                      </a:cubicBezTo>
                      <a:cubicBezTo>
                        <a:pt x="-554" y="54405"/>
                        <a:pt x="-459" y="48976"/>
                        <a:pt x="1732" y="44023"/>
                      </a:cubicBezTo>
                      <a:lnTo>
                        <a:pt x="16114" y="11828"/>
                      </a:lnTo>
                      <a:cubicBezTo>
                        <a:pt x="18210" y="6970"/>
                        <a:pt x="22210" y="3256"/>
                        <a:pt x="27163" y="1351"/>
                      </a:cubicBezTo>
                      <a:cubicBezTo>
                        <a:pt x="32212" y="-554"/>
                        <a:pt x="37641" y="-459"/>
                        <a:pt x="42499" y="1732"/>
                      </a:cubicBezTo>
                      <a:lnTo>
                        <a:pt x="274242" y="104887"/>
                      </a:lnTo>
                      <a:cubicBezTo>
                        <a:pt x="284243" y="109459"/>
                        <a:pt x="288815" y="121270"/>
                        <a:pt x="284434" y="131272"/>
                      </a:cubicBezTo>
                      <a:cubicBezTo>
                        <a:pt x="284434" y="131272"/>
                        <a:pt x="284434" y="131272"/>
                        <a:pt x="284434" y="131272"/>
                      </a:cubicBezTo>
                      <a:lnTo>
                        <a:pt x="270146" y="163371"/>
                      </a:lnTo>
                      <a:cubicBezTo>
                        <a:pt x="266812" y="170896"/>
                        <a:pt x="259383" y="175372"/>
                        <a:pt x="251763" y="175372"/>
                      </a:cubicBezTo>
                      <a:close/>
                      <a:moveTo>
                        <a:pt x="34688" y="19162"/>
                      </a:moveTo>
                      <a:cubicBezTo>
                        <a:pt x="34688" y="19162"/>
                        <a:pt x="33450" y="19639"/>
                        <a:pt x="33450" y="19639"/>
                      </a:cubicBezTo>
                      <a:lnTo>
                        <a:pt x="19162" y="51833"/>
                      </a:lnTo>
                      <a:cubicBezTo>
                        <a:pt x="19162" y="51833"/>
                        <a:pt x="19639" y="53071"/>
                        <a:pt x="19639" y="53071"/>
                      </a:cubicBezTo>
                      <a:lnTo>
                        <a:pt x="251382" y="156227"/>
                      </a:lnTo>
                      <a:cubicBezTo>
                        <a:pt x="251763" y="156418"/>
                        <a:pt x="252430" y="156132"/>
                        <a:pt x="252620" y="155751"/>
                      </a:cubicBezTo>
                      <a:lnTo>
                        <a:pt x="266908" y="123652"/>
                      </a:lnTo>
                      <a:cubicBezTo>
                        <a:pt x="267098" y="123175"/>
                        <a:pt x="266908" y="122604"/>
                        <a:pt x="266336" y="122318"/>
                      </a:cubicBezTo>
                      <a:lnTo>
                        <a:pt x="34688" y="19162"/>
                      </a:lnTo>
                      <a:close/>
                      <a:moveTo>
                        <a:pt x="275671" y="127462"/>
                      </a:moveTo>
                      <a:lnTo>
                        <a:pt x="275671" y="127462"/>
                      </a:lnTo>
                      <a:lnTo>
                        <a:pt x="275671" y="127462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24" name="Google Shape;324;p3"/>
              <p:cNvGrpSpPr/>
              <p:nvPr/>
            </p:nvGrpSpPr>
            <p:grpSpPr>
              <a:xfrm>
                <a:off x="6568476" y="2407780"/>
                <a:ext cx="286111" cy="175304"/>
                <a:chOff x="6568476" y="2407780"/>
                <a:chExt cx="286111" cy="175304"/>
              </a:xfrm>
            </p:grpSpPr>
            <p:sp>
              <p:nvSpPr>
                <p:cNvPr id="325" name="Google Shape;325;p3"/>
                <p:cNvSpPr/>
                <p:nvPr/>
              </p:nvSpPr>
              <p:spPr>
                <a:xfrm>
                  <a:off x="6578049" y="2417338"/>
                  <a:ext cx="266953" cy="156193"/>
                </a:xfrm>
                <a:custGeom>
                  <a:rect b="b" l="l" r="r" t="t"/>
                  <a:pathLst>
                    <a:path extrusionOk="0" h="156193" w="266953">
                      <a:moveTo>
                        <a:pt x="266045" y="117835"/>
                      </a:moveTo>
                      <a:lnTo>
                        <a:pt x="251757" y="150030"/>
                      </a:lnTo>
                      <a:cubicBezTo>
                        <a:pt x="249376" y="155269"/>
                        <a:pt x="243185" y="157650"/>
                        <a:pt x="237946" y="155269"/>
                      </a:cubicBezTo>
                      <a:lnTo>
                        <a:pt x="6203" y="52113"/>
                      </a:lnTo>
                      <a:cubicBezTo>
                        <a:pt x="964" y="49732"/>
                        <a:pt x="-1418" y="43540"/>
                        <a:pt x="869" y="38302"/>
                      </a:cubicBezTo>
                      <a:lnTo>
                        <a:pt x="15156" y="6202"/>
                      </a:lnTo>
                      <a:cubicBezTo>
                        <a:pt x="17442" y="964"/>
                        <a:pt x="23728" y="-1418"/>
                        <a:pt x="28967" y="868"/>
                      </a:cubicBezTo>
                      <a:lnTo>
                        <a:pt x="54113" y="12108"/>
                      </a:lnTo>
                      <a:lnTo>
                        <a:pt x="249280" y="98976"/>
                      </a:lnTo>
                      <a:lnTo>
                        <a:pt x="260711" y="104119"/>
                      </a:lnTo>
                      <a:cubicBezTo>
                        <a:pt x="265949" y="106405"/>
                        <a:pt x="268426" y="112597"/>
                        <a:pt x="266045" y="117835"/>
                      </a:cubicBezTo>
                      <a:close/>
                    </a:path>
                  </a:pathLst>
                </a:custGeom>
                <a:solidFill>
                  <a:srgbClr val="AF6117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26" name="Google Shape;326;p3"/>
                <p:cNvSpPr/>
                <p:nvPr/>
              </p:nvSpPr>
              <p:spPr>
                <a:xfrm>
                  <a:off x="6568476" y="2407780"/>
                  <a:ext cx="286111" cy="175304"/>
                </a:xfrm>
                <a:custGeom>
                  <a:rect b="b" l="l" r="r" t="t"/>
                  <a:pathLst>
                    <a:path extrusionOk="0" h="175304" w="286111">
                      <a:moveTo>
                        <a:pt x="251709" y="175305"/>
                      </a:moveTo>
                      <a:cubicBezTo>
                        <a:pt x="248947" y="175305"/>
                        <a:pt x="246185" y="174733"/>
                        <a:pt x="243613" y="173590"/>
                      </a:cubicBezTo>
                      <a:lnTo>
                        <a:pt x="11870" y="70434"/>
                      </a:lnTo>
                      <a:cubicBezTo>
                        <a:pt x="1773" y="65958"/>
                        <a:pt x="-2703" y="54051"/>
                        <a:pt x="1678" y="44050"/>
                      </a:cubicBezTo>
                      <a:lnTo>
                        <a:pt x="16061" y="11856"/>
                      </a:lnTo>
                      <a:cubicBezTo>
                        <a:pt x="20442" y="1854"/>
                        <a:pt x="32349" y="-2718"/>
                        <a:pt x="42445" y="1664"/>
                      </a:cubicBezTo>
                      <a:lnTo>
                        <a:pt x="274188" y="104915"/>
                      </a:lnTo>
                      <a:cubicBezTo>
                        <a:pt x="279046" y="107010"/>
                        <a:pt x="282856" y="111011"/>
                        <a:pt x="284761" y="116059"/>
                      </a:cubicBezTo>
                      <a:cubicBezTo>
                        <a:pt x="286666" y="121012"/>
                        <a:pt x="286571" y="126441"/>
                        <a:pt x="284380" y="131299"/>
                      </a:cubicBezTo>
                      <a:lnTo>
                        <a:pt x="270092" y="163494"/>
                      </a:lnTo>
                      <a:cubicBezTo>
                        <a:pt x="266664" y="170923"/>
                        <a:pt x="259329" y="175305"/>
                        <a:pt x="251709" y="175305"/>
                      </a:cubicBezTo>
                      <a:close/>
                      <a:moveTo>
                        <a:pt x="34349" y="19095"/>
                      </a:moveTo>
                      <a:cubicBezTo>
                        <a:pt x="33968" y="19095"/>
                        <a:pt x="33587" y="19285"/>
                        <a:pt x="33491" y="19666"/>
                      </a:cubicBezTo>
                      <a:lnTo>
                        <a:pt x="19109" y="51861"/>
                      </a:lnTo>
                      <a:cubicBezTo>
                        <a:pt x="18918" y="52337"/>
                        <a:pt x="19109" y="52908"/>
                        <a:pt x="19680" y="53099"/>
                      </a:cubicBezTo>
                      <a:lnTo>
                        <a:pt x="251424" y="156255"/>
                      </a:lnTo>
                      <a:cubicBezTo>
                        <a:pt x="251900" y="156540"/>
                        <a:pt x="252471" y="156255"/>
                        <a:pt x="252662" y="155778"/>
                      </a:cubicBezTo>
                      <a:lnTo>
                        <a:pt x="266949" y="123679"/>
                      </a:lnTo>
                      <a:cubicBezTo>
                        <a:pt x="266949" y="123679"/>
                        <a:pt x="266949" y="123679"/>
                        <a:pt x="266949" y="123679"/>
                      </a:cubicBezTo>
                      <a:cubicBezTo>
                        <a:pt x="266949" y="123584"/>
                        <a:pt x="267045" y="123393"/>
                        <a:pt x="266949" y="123012"/>
                      </a:cubicBezTo>
                      <a:lnTo>
                        <a:pt x="254948" y="117393"/>
                      </a:lnTo>
                      <a:lnTo>
                        <a:pt x="34634" y="19285"/>
                      </a:lnTo>
                      <a:cubicBezTo>
                        <a:pt x="34539" y="19095"/>
                        <a:pt x="34444" y="19095"/>
                        <a:pt x="34349" y="1909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27" name="Google Shape;327;p3"/>
              <p:cNvGrpSpPr/>
              <p:nvPr/>
            </p:nvGrpSpPr>
            <p:grpSpPr>
              <a:xfrm>
                <a:off x="6887879" y="2351117"/>
                <a:ext cx="628458" cy="351791"/>
                <a:chOff x="6887879" y="2351117"/>
                <a:chExt cx="628458" cy="351791"/>
              </a:xfrm>
            </p:grpSpPr>
            <p:sp>
              <p:nvSpPr>
                <p:cNvPr id="328" name="Google Shape;328;p3"/>
                <p:cNvSpPr/>
                <p:nvPr/>
              </p:nvSpPr>
              <p:spPr>
                <a:xfrm>
                  <a:off x="6897433" y="2360580"/>
                  <a:ext cx="609394" cy="332803"/>
                </a:xfrm>
                <a:custGeom>
                  <a:rect b="b" l="l" r="r" t="t"/>
                  <a:pathLst>
                    <a:path extrusionOk="0" h="332803" w="609394">
                      <a:moveTo>
                        <a:pt x="605218" y="303848"/>
                      </a:moveTo>
                      <a:cubicBezTo>
                        <a:pt x="597122" y="321945"/>
                        <a:pt x="579310" y="332803"/>
                        <a:pt x="560737" y="332803"/>
                      </a:cubicBezTo>
                      <a:cubicBezTo>
                        <a:pt x="554069" y="332803"/>
                        <a:pt x="547402" y="331375"/>
                        <a:pt x="540925" y="328517"/>
                      </a:cubicBezTo>
                      <a:lnTo>
                        <a:pt x="0" y="58674"/>
                      </a:lnTo>
                      <a:lnTo>
                        <a:pt x="26098" y="0"/>
                      </a:lnTo>
                      <a:lnTo>
                        <a:pt x="580549" y="239554"/>
                      </a:lnTo>
                      <a:cubicBezTo>
                        <a:pt x="605028" y="250507"/>
                        <a:pt x="616077" y="279273"/>
                        <a:pt x="605218" y="303848"/>
                      </a:cubicBezTo>
                      <a:close/>
                    </a:path>
                  </a:pathLst>
                </a:custGeom>
                <a:solidFill>
                  <a:srgbClr val="99521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29" name="Google Shape;329;p3"/>
                <p:cNvSpPr/>
                <p:nvPr/>
              </p:nvSpPr>
              <p:spPr>
                <a:xfrm>
                  <a:off x="6887879" y="2351117"/>
                  <a:ext cx="628458" cy="351791"/>
                </a:xfrm>
                <a:custGeom>
                  <a:rect b="b" l="l" r="r" t="t"/>
                  <a:pathLst>
                    <a:path extrusionOk="0" h="351791" w="628458">
                      <a:moveTo>
                        <a:pt x="570195" y="351792"/>
                      </a:moveTo>
                      <a:cubicBezTo>
                        <a:pt x="562099" y="351792"/>
                        <a:pt x="554098" y="350077"/>
                        <a:pt x="546573" y="346743"/>
                      </a:cubicBezTo>
                      <a:lnTo>
                        <a:pt x="5267" y="76710"/>
                      </a:lnTo>
                      <a:cubicBezTo>
                        <a:pt x="695" y="74424"/>
                        <a:pt x="-1210" y="68994"/>
                        <a:pt x="791" y="64327"/>
                      </a:cubicBezTo>
                      <a:lnTo>
                        <a:pt x="26889" y="5653"/>
                      </a:lnTo>
                      <a:cubicBezTo>
                        <a:pt x="28984" y="891"/>
                        <a:pt x="34604" y="-1300"/>
                        <a:pt x="39367" y="795"/>
                      </a:cubicBezTo>
                      <a:lnTo>
                        <a:pt x="593817" y="240349"/>
                      </a:lnTo>
                      <a:cubicBezTo>
                        <a:pt x="608105" y="246731"/>
                        <a:pt x="618963" y="258161"/>
                        <a:pt x="624583" y="272734"/>
                      </a:cubicBezTo>
                      <a:cubicBezTo>
                        <a:pt x="630107" y="287212"/>
                        <a:pt x="629726" y="303024"/>
                        <a:pt x="623440" y="317311"/>
                      </a:cubicBezTo>
                      <a:cubicBezTo>
                        <a:pt x="623440" y="317311"/>
                        <a:pt x="623440" y="317311"/>
                        <a:pt x="623440" y="317311"/>
                      </a:cubicBezTo>
                      <a:cubicBezTo>
                        <a:pt x="614010" y="338171"/>
                        <a:pt x="593150" y="351792"/>
                        <a:pt x="570195" y="351792"/>
                      </a:cubicBezTo>
                      <a:close/>
                      <a:moveTo>
                        <a:pt x="21936" y="63756"/>
                      </a:moveTo>
                      <a:lnTo>
                        <a:pt x="554669" y="329503"/>
                      </a:lnTo>
                      <a:cubicBezTo>
                        <a:pt x="559432" y="331599"/>
                        <a:pt x="564766" y="332742"/>
                        <a:pt x="570195" y="332742"/>
                      </a:cubicBezTo>
                      <a:cubicBezTo>
                        <a:pt x="585626" y="332742"/>
                        <a:pt x="599723" y="323598"/>
                        <a:pt x="606009" y="309405"/>
                      </a:cubicBezTo>
                      <a:cubicBezTo>
                        <a:pt x="610295" y="299880"/>
                        <a:pt x="610486" y="289212"/>
                        <a:pt x="606771" y="279497"/>
                      </a:cubicBezTo>
                      <a:cubicBezTo>
                        <a:pt x="603056" y="269686"/>
                        <a:pt x="595722" y="261971"/>
                        <a:pt x="586102" y="257780"/>
                      </a:cubicBezTo>
                      <a:lnTo>
                        <a:pt x="40415" y="22036"/>
                      </a:lnTo>
                      <a:lnTo>
                        <a:pt x="21936" y="63756"/>
                      </a:lnTo>
                      <a:close/>
                      <a:moveTo>
                        <a:pt x="614772" y="313311"/>
                      </a:moveTo>
                      <a:lnTo>
                        <a:pt x="614772" y="313311"/>
                      </a:lnTo>
                      <a:lnTo>
                        <a:pt x="614772" y="313311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330" name="Google Shape;330;p3"/>
          <p:cNvGrpSpPr/>
          <p:nvPr/>
        </p:nvGrpSpPr>
        <p:grpSpPr>
          <a:xfrm>
            <a:off x="7312845" y="2677509"/>
            <a:ext cx="1448847" cy="1448847"/>
            <a:chOff x="6830367" y="2649749"/>
            <a:chExt cx="1448847" cy="1448847"/>
          </a:xfrm>
        </p:grpSpPr>
        <p:grpSp>
          <p:nvGrpSpPr>
            <p:cNvPr id="331" name="Google Shape;331;p3"/>
            <p:cNvGrpSpPr/>
            <p:nvPr/>
          </p:nvGrpSpPr>
          <p:grpSpPr>
            <a:xfrm>
              <a:off x="6830367" y="2649749"/>
              <a:ext cx="1448847" cy="1448847"/>
              <a:chOff x="6491287" y="2995612"/>
              <a:chExt cx="771525" cy="771525"/>
            </a:xfrm>
          </p:grpSpPr>
          <p:sp>
            <p:nvSpPr>
              <p:cNvPr id="332" name="Google Shape;332;p3"/>
              <p:cNvSpPr/>
              <p:nvPr/>
            </p:nvSpPr>
            <p:spPr>
              <a:xfrm>
                <a:off x="6500812" y="3005137"/>
                <a:ext cx="752475" cy="752475"/>
              </a:xfrm>
              <a:custGeom>
                <a:rect b="b" l="l" r="r" t="t"/>
                <a:pathLst>
                  <a:path extrusionOk="0" h="752475" w="752475">
                    <a:moveTo>
                      <a:pt x="752475" y="376238"/>
                    </a:moveTo>
                    <a:cubicBezTo>
                      <a:pt x="752475" y="584028"/>
                      <a:pt x="584028" y="752475"/>
                      <a:pt x="376238" y="752475"/>
                    </a:cubicBezTo>
                    <a:cubicBezTo>
                      <a:pt x="168447" y="752475"/>
                      <a:pt x="0" y="584028"/>
                      <a:pt x="0" y="376238"/>
                    </a:cubicBezTo>
                    <a:cubicBezTo>
                      <a:pt x="0" y="168447"/>
                      <a:pt x="168447" y="0"/>
                      <a:pt x="376238" y="0"/>
                    </a:cubicBezTo>
                    <a:cubicBezTo>
                      <a:pt x="584028" y="0"/>
                      <a:pt x="752475" y="168447"/>
                      <a:pt x="752475" y="37623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3" name="Google Shape;333;p3"/>
              <p:cNvSpPr/>
              <p:nvPr/>
            </p:nvSpPr>
            <p:spPr>
              <a:xfrm>
                <a:off x="6491287" y="2995612"/>
                <a:ext cx="771525" cy="771525"/>
              </a:xfrm>
              <a:custGeom>
                <a:rect b="b" l="l" r="r" t="t"/>
                <a:pathLst>
                  <a:path extrusionOk="0" h="771525" w="771525">
                    <a:moveTo>
                      <a:pt x="385763" y="19050"/>
                    </a:moveTo>
                    <a:cubicBezTo>
                      <a:pt x="588264" y="19050"/>
                      <a:pt x="752475" y="183261"/>
                      <a:pt x="752475" y="385763"/>
                    </a:cubicBezTo>
                    <a:cubicBezTo>
                      <a:pt x="752475" y="588264"/>
                      <a:pt x="588264" y="752475"/>
                      <a:pt x="385763" y="752475"/>
                    </a:cubicBezTo>
                    <a:cubicBezTo>
                      <a:pt x="183261" y="752475"/>
                      <a:pt x="19050" y="588264"/>
                      <a:pt x="19050" y="385763"/>
                    </a:cubicBezTo>
                    <a:cubicBezTo>
                      <a:pt x="19050" y="183261"/>
                      <a:pt x="183261" y="19050"/>
                      <a:pt x="385763" y="19050"/>
                    </a:cubicBezTo>
                    <a:moveTo>
                      <a:pt x="385763" y="0"/>
                    </a:moveTo>
                    <a:cubicBezTo>
                      <a:pt x="173069" y="0"/>
                      <a:pt x="0" y="173069"/>
                      <a:pt x="0" y="385763"/>
                    </a:cubicBezTo>
                    <a:cubicBezTo>
                      <a:pt x="0" y="598456"/>
                      <a:pt x="173069" y="771525"/>
                      <a:pt x="385763" y="771525"/>
                    </a:cubicBezTo>
                    <a:cubicBezTo>
                      <a:pt x="598456" y="771525"/>
                      <a:pt x="771525" y="598456"/>
                      <a:pt x="771525" y="385763"/>
                    </a:cubicBezTo>
                    <a:cubicBezTo>
                      <a:pt x="771525" y="173069"/>
                      <a:pt x="598456" y="0"/>
                      <a:pt x="385763" y="0"/>
                    </a:cubicBezTo>
                    <a:lnTo>
                      <a:pt x="385763" y="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34" name="Google Shape;334;p3"/>
            <p:cNvGrpSpPr/>
            <p:nvPr/>
          </p:nvGrpSpPr>
          <p:grpSpPr>
            <a:xfrm>
              <a:off x="6955400" y="2730063"/>
              <a:ext cx="1198964" cy="1280887"/>
              <a:chOff x="6557867" y="3038379"/>
              <a:chExt cx="638460" cy="682085"/>
            </a:xfrm>
          </p:grpSpPr>
          <p:sp>
            <p:nvSpPr>
              <p:cNvPr id="335" name="Google Shape;335;p3"/>
              <p:cNvSpPr/>
              <p:nvPr/>
            </p:nvSpPr>
            <p:spPr>
              <a:xfrm>
                <a:off x="6562439" y="3511486"/>
                <a:ext cx="629221" cy="208978"/>
              </a:xfrm>
              <a:custGeom>
                <a:rect b="b" l="l" r="r" t="t"/>
                <a:pathLst>
                  <a:path extrusionOk="0" h="208978" w="629221">
                    <a:moveTo>
                      <a:pt x="629222" y="0"/>
                    </a:moveTo>
                    <a:cubicBezTo>
                      <a:pt x="577691" y="122777"/>
                      <a:pt x="456152" y="208979"/>
                      <a:pt x="314611" y="208979"/>
                    </a:cubicBezTo>
                    <a:cubicBezTo>
                      <a:pt x="173069" y="208979"/>
                      <a:pt x="51626" y="122777"/>
                      <a:pt x="0" y="0"/>
                    </a:cubicBezTo>
                    <a:lnTo>
                      <a:pt x="629222" y="0"/>
                    </a:lnTo>
                    <a:close/>
                  </a:path>
                </a:pathLst>
              </a:custGeom>
              <a:solidFill>
                <a:srgbClr val="F064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6" name="Google Shape;336;p3"/>
              <p:cNvSpPr/>
              <p:nvPr/>
            </p:nvSpPr>
            <p:spPr>
              <a:xfrm>
                <a:off x="6557867" y="3038379"/>
                <a:ext cx="638460" cy="220789"/>
              </a:xfrm>
              <a:custGeom>
                <a:rect b="b" l="l" r="r" t="t"/>
                <a:pathLst>
                  <a:path extrusionOk="0" h="220789" w="638460">
                    <a:moveTo>
                      <a:pt x="638461" y="220790"/>
                    </a:moveTo>
                    <a:lnTo>
                      <a:pt x="0" y="220790"/>
                    </a:lnTo>
                    <a:cubicBezTo>
                      <a:pt x="48578" y="91726"/>
                      <a:pt x="173165" y="0"/>
                      <a:pt x="319278" y="0"/>
                    </a:cubicBezTo>
                    <a:cubicBezTo>
                      <a:pt x="465201" y="-95"/>
                      <a:pt x="589884" y="91726"/>
                      <a:pt x="638461" y="220790"/>
                    </a:cubicBezTo>
                    <a:close/>
                  </a:path>
                </a:pathLst>
              </a:custGeom>
              <a:solidFill>
                <a:srgbClr val="1872A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37" name="Google Shape;337;p3"/>
            <p:cNvGrpSpPr/>
            <p:nvPr/>
          </p:nvGrpSpPr>
          <p:grpSpPr>
            <a:xfrm>
              <a:off x="7265211" y="2865311"/>
              <a:ext cx="655021" cy="87824"/>
              <a:chOff x="6722840" y="3110388"/>
              <a:chExt cx="348805" cy="46767"/>
            </a:xfrm>
          </p:grpSpPr>
          <p:sp>
            <p:nvSpPr>
              <p:cNvPr id="338" name="Google Shape;338;p3"/>
              <p:cNvSpPr/>
              <p:nvPr/>
            </p:nvSpPr>
            <p:spPr>
              <a:xfrm>
                <a:off x="6722840" y="3110388"/>
                <a:ext cx="49149" cy="46767"/>
              </a:xfrm>
              <a:custGeom>
                <a:rect b="b" l="l" r="r" t="t"/>
                <a:pathLst>
                  <a:path extrusionOk="0" h="46767" w="49149">
                    <a:moveTo>
                      <a:pt x="30004" y="18288"/>
                    </a:moveTo>
                    <a:lnTo>
                      <a:pt x="49149" y="17717"/>
                    </a:lnTo>
                    <a:lnTo>
                      <a:pt x="33338" y="28575"/>
                    </a:lnTo>
                    <a:lnTo>
                      <a:pt x="39814" y="46577"/>
                    </a:lnTo>
                    <a:lnTo>
                      <a:pt x="24670" y="35052"/>
                    </a:lnTo>
                    <a:lnTo>
                      <a:pt x="9525" y="46768"/>
                    </a:lnTo>
                    <a:lnTo>
                      <a:pt x="15812" y="28670"/>
                    </a:lnTo>
                    <a:lnTo>
                      <a:pt x="0" y="17907"/>
                    </a:lnTo>
                    <a:lnTo>
                      <a:pt x="19145" y="18383"/>
                    </a:lnTo>
                    <a:lnTo>
                      <a:pt x="2447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9" name="Google Shape;339;p3"/>
              <p:cNvSpPr/>
              <p:nvPr/>
            </p:nvSpPr>
            <p:spPr>
              <a:xfrm>
                <a:off x="6797706" y="3110388"/>
                <a:ext cx="49148" cy="46767"/>
              </a:xfrm>
              <a:custGeom>
                <a:rect b="b" l="l" r="r" t="t"/>
                <a:pathLst>
                  <a:path extrusionOk="0" h="46767" w="49148">
                    <a:moveTo>
                      <a:pt x="30004" y="18288"/>
                    </a:moveTo>
                    <a:lnTo>
                      <a:pt x="49149" y="17717"/>
                    </a:lnTo>
                    <a:lnTo>
                      <a:pt x="33433" y="28575"/>
                    </a:lnTo>
                    <a:lnTo>
                      <a:pt x="39909" y="46577"/>
                    </a:lnTo>
                    <a:lnTo>
                      <a:pt x="24670" y="35052"/>
                    </a:lnTo>
                    <a:lnTo>
                      <a:pt x="9525" y="46768"/>
                    </a:lnTo>
                    <a:lnTo>
                      <a:pt x="15907" y="28670"/>
                    </a:lnTo>
                    <a:lnTo>
                      <a:pt x="0" y="17907"/>
                    </a:lnTo>
                    <a:lnTo>
                      <a:pt x="19145" y="18383"/>
                    </a:lnTo>
                    <a:lnTo>
                      <a:pt x="2447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0" name="Google Shape;340;p3"/>
              <p:cNvSpPr/>
              <p:nvPr/>
            </p:nvSpPr>
            <p:spPr>
              <a:xfrm>
                <a:off x="6872668" y="3110388"/>
                <a:ext cx="49149" cy="46767"/>
              </a:xfrm>
              <a:custGeom>
                <a:rect b="b" l="l" r="r" t="t"/>
                <a:pathLst>
                  <a:path extrusionOk="0" h="46767" w="49149">
                    <a:moveTo>
                      <a:pt x="30004" y="18288"/>
                    </a:moveTo>
                    <a:lnTo>
                      <a:pt x="49149" y="17717"/>
                    </a:lnTo>
                    <a:lnTo>
                      <a:pt x="33338" y="28575"/>
                    </a:lnTo>
                    <a:lnTo>
                      <a:pt x="39910" y="46577"/>
                    </a:lnTo>
                    <a:lnTo>
                      <a:pt x="24670" y="35052"/>
                    </a:lnTo>
                    <a:lnTo>
                      <a:pt x="9525" y="46768"/>
                    </a:lnTo>
                    <a:lnTo>
                      <a:pt x="15812" y="28670"/>
                    </a:lnTo>
                    <a:lnTo>
                      <a:pt x="0" y="17907"/>
                    </a:lnTo>
                    <a:lnTo>
                      <a:pt x="19145" y="18383"/>
                    </a:lnTo>
                    <a:lnTo>
                      <a:pt x="2447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1" name="Google Shape;341;p3"/>
              <p:cNvSpPr/>
              <p:nvPr/>
            </p:nvSpPr>
            <p:spPr>
              <a:xfrm>
                <a:off x="6947630" y="3110388"/>
                <a:ext cx="49053" cy="46767"/>
              </a:xfrm>
              <a:custGeom>
                <a:rect b="b" l="l" r="r" t="t"/>
                <a:pathLst>
                  <a:path extrusionOk="0" h="46767" w="49053">
                    <a:moveTo>
                      <a:pt x="29908" y="18288"/>
                    </a:moveTo>
                    <a:lnTo>
                      <a:pt x="49054" y="17717"/>
                    </a:lnTo>
                    <a:lnTo>
                      <a:pt x="33338" y="28575"/>
                    </a:lnTo>
                    <a:lnTo>
                      <a:pt x="39814" y="46577"/>
                    </a:lnTo>
                    <a:lnTo>
                      <a:pt x="24574" y="35052"/>
                    </a:lnTo>
                    <a:lnTo>
                      <a:pt x="9430" y="46768"/>
                    </a:lnTo>
                    <a:lnTo>
                      <a:pt x="15812" y="28670"/>
                    </a:lnTo>
                    <a:lnTo>
                      <a:pt x="0" y="17907"/>
                    </a:lnTo>
                    <a:lnTo>
                      <a:pt x="19145" y="18383"/>
                    </a:lnTo>
                    <a:lnTo>
                      <a:pt x="2447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2" name="Google Shape;342;p3"/>
              <p:cNvSpPr/>
              <p:nvPr/>
            </p:nvSpPr>
            <p:spPr>
              <a:xfrm>
                <a:off x="7022496" y="3110388"/>
                <a:ext cx="49149" cy="46767"/>
              </a:xfrm>
              <a:custGeom>
                <a:rect b="b" l="l" r="r" t="t"/>
                <a:pathLst>
                  <a:path extrusionOk="0" h="46767" w="49149">
                    <a:moveTo>
                      <a:pt x="30004" y="18288"/>
                    </a:moveTo>
                    <a:lnTo>
                      <a:pt x="49149" y="17717"/>
                    </a:lnTo>
                    <a:lnTo>
                      <a:pt x="33433" y="28575"/>
                    </a:lnTo>
                    <a:lnTo>
                      <a:pt x="39910" y="46577"/>
                    </a:lnTo>
                    <a:lnTo>
                      <a:pt x="24670" y="35052"/>
                    </a:lnTo>
                    <a:lnTo>
                      <a:pt x="9525" y="46768"/>
                    </a:lnTo>
                    <a:lnTo>
                      <a:pt x="15812" y="28670"/>
                    </a:lnTo>
                    <a:lnTo>
                      <a:pt x="0" y="17907"/>
                    </a:lnTo>
                    <a:lnTo>
                      <a:pt x="19145" y="18383"/>
                    </a:lnTo>
                    <a:lnTo>
                      <a:pt x="2447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3" name="Google Shape;343;p3"/>
            <p:cNvGrpSpPr/>
            <p:nvPr/>
          </p:nvGrpSpPr>
          <p:grpSpPr>
            <a:xfrm>
              <a:off x="7244284" y="3753717"/>
              <a:ext cx="655021" cy="88002"/>
              <a:chOff x="6711696" y="3583495"/>
              <a:chExt cx="348805" cy="46862"/>
            </a:xfrm>
          </p:grpSpPr>
          <p:sp>
            <p:nvSpPr>
              <p:cNvPr id="344" name="Google Shape;344;p3"/>
              <p:cNvSpPr/>
              <p:nvPr/>
            </p:nvSpPr>
            <p:spPr>
              <a:xfrm>
                <a:off x="6711696" y="3583495"/>
                <a:ext cx="49053" cy="46862"/>
              </a:xfrm>
              <a:custGeom>
                <a:rect b="b" l="l" r="r" t="t"/>
                <a:pathLst>
                  <a:path extrusionOk="0" h="46862" w="49053">
                    <a:moveTo>
                      <a:pt x="29908" y="18383"/>
                    </a:moveTo>
                    <a:lnTo>
                      <a:pt x="49054" y="17812"/>
                    </a:lnTo>
                    <a:lnTo>
                      <a:pt x="33338" y="28670"/>
                    </a:lnTo>
                    <a:lnTo>
                      <a:pt x="39814" y="46672"/>
                    </a:lnTo>
                    <a:lnTo>
                      <a:pt x="24574" y="35052"/>
                    </a:lnTo>
                    <a:lnTo>
                      <a:pt x="9430" y="46863"/>
                    </a:lnTo>
                    <a:lnTo>
                      <a:pt x="15811" y="28766"/>
                    </a:lnTo>
                    <a:lnTo>
                      <a:pt x="0" y="18002"/>
                    </a:lnTo>
                    <a:lnTo>
                      <a:pt x="19145" y="18383"/>
                    </a:lnTo>
                    <a:lnTo>
                      <a:pt x="2447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5" name="Google Shape;345;p3"/>
              <p:cNvSpPr/>
              <p:nvPr/>
            </p:nvSpPr>
            <p:spPr>
              <a:xfrm>
                <a:off x="6786562" y="3583495"/>
                <a:ext cx="49149" cy="46862"/>
              </a:xfrm>
              <a:custGeom>
                <a:rect b="b" l="l" r="r" t="t"/>
                <a:pathLst>
                  <a:path extrusionOk="0" h="46862" w="49149">
                    <a:moveTo>
                      <a:pt x="30004" y="18383"/>
                    </a:moveTo>
                    <a:lnTo>
                      <a:pt x="49149" y="17812"/>
                    </a:lnTo>
                    <a:lnTo>
                      <a:pt x="33433" y="28670"/>
                    </a:lnTo>
                    <a:lnTo>
                      <a:pt x="39910" y="46672"/>
                    </a:lnTo>
                    <a:lnTo>
                      <a:pt x="24670" y="35052"/>
                    </a:lnTo>
                    <a:lnTo>
                      <a:pt x="9525" y="46863"/>
                    </a:lnTo>
                    <a:lnTo>
                      <a:pt x="15812" y="28766"/>
                    </a:lnTo>
                    <a:lnTo>
                      <a:pt x="0" y="18002"/>
                    </a:lnTo>
                    <a:lnTo>
                      <a:pt x="19145" y="18383"/>
                    </a:lnTo>
                    <a:lnTo>
                      <a:pt x="2447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6" name="Google Shape;346;p3"/>
              <p:cNvSpPr/>
              <p:nvPr/>
            </p:nvSpPr>
            <p:spPr>
              <a:xfrm>
                <a:off x="6861524" y="3583495"/>
                <a:ext cx="49053" cy="46862"/>
              </a:xfrm>
              <a:custGeom>
                <a:rect b="b" l="l" r="r" t="t"/>
                <a:pathLst>
                  <a:path extrusionOk="0" h="46862" w="49053">
                    <a:moveTo>
                      <a:pt x="30004" y="18383"/>
                    </a:moveTo>
                    <a:lnTo>
                      <a:pt x="49054" y="17812"/>
                    </a:lnTo>
                    <a:lnTo>
                      <a:pt x="33338" y="28670"/>
                    </a:lnTo>
                    <a:lnTo>
                      <a:pt x="39814" y="46672"/>
                    </a:lnTo>
                    <a:lnTo>
                      <a:pt x="24575" y="35052"/>
                    </a:lnTo>
                    <a:lnTo>
                      <a:pt x="9525" y="46863"/>
                    </a:lnTo>
                    <a:lnTo>
                      <a:pt x="15812" y="28766"/>
                    </a:lnTo>
                    <a:lnTo>
                      <a:pt x="0" y="18002"/>
                    </a:lnTo>
                    <a:lnTo>
                      <a:pt x="19145" y="18383"/>
                    </a:lnTo>
                    <a:lnTo>
                      <a:pt x="2447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7" name="Google Shape;347;p3"/>
              <p:cNvSpPr/>
              <p:nvPr/>
            </p:nvSpPr>
            <p:spPr>
              <a:xfrm>
                <a:off x="6936390" y="3583495"/>
                <a:ext cx="49149" cy="46862"/>
              </a:xfrm>
              <a:custGeom>
                <a:rect b="b" l="l" r="r" t="t"/>
                <a:pathLst>
                  <a:path extrusionOk="0" h="46862" w="49149">
                    <a:moveTo>
                      <a:pt x="30004" y="18383"/>
                    </a:moveTo>
                    <a:lnTo>
                      <a:pt x="49149" y="17812"/>
                    </a:lnTo>
                    <a:lnTo>
                      <a:pt x="33433" y="28670"/>
                    </a:lnTo>
                    <a:lnTo>
                      <a:pt x="39910" y="46672"/>
                    </a:lnTo>
                    <a:lnTo>
                      <a:pt x="24670" y="35052"/>
                    </a:lnTo>
                    <a:lnTo>
                      <a:pt x="9525" y="46863"/>
                    </a:lnTo>
                    <a:lnTo>
                      <a:pt x="15907" y="28766"/>
                    </a:lnTo>
                    <a:lnTo>
                      <a:pt x="0" y="18002"/>
                    </a:lnTo>
                    <a:lnTo>
                      <a:pt x="19145" y="18383"/>
                    </a:lnTo>
                    <a:lnTo>
                      <a:pt x="2447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8" name="Google Shape;348;p3"/>
              <p:cNvSpPr/>
              <p:nvPr/>
            </p:nvSpPr>
            <p:spPr>
              <a:xfrm>
                <a:off x="7011352" y="3583495"/>
                <a:ext cx="49149" cy="46862"/>
              </a:xfrm>
              <a:custGeom>
                <a:rect b="b" l="l" r="r" t="t"/>
                <a:pathLst>
                  <a:path extrusionOk="0" h="46862" w="49149">
                    <a:moveTo>
                      <a:pt x="30004" y="18383"/>
                    </a:moveTo>
                    <a:lnTo>
                      <a:pt x="49149" y="17812"/>
                    </a:lnTo>
                    <a:lnTo>
                      <a:pt x="33338" y="28670"/>
                    </a:lnTo>
                    <a:lnTo>
                      <a:pt x="39814" y="46672"/>
                    </a:lnTo>
                    <a:lnTo>
                      <a:pt x="24670" y="35052"/>
                    </a:lnTo>
                    <a:lnTo>
                      <a:pt x="9525" y="46863"/>
                    </a:lnTo>
                    <a:lnTo>
                      <a:pt x="15812" y="28766"/>
                    </a:lnTo>
                    <a:lnTo>
                      <a:pt x="0" y="18002"/>
                    </a:lnTo>
                    <a:lnTo>
                      <a:pt x="19145" y="18383"/>
                    </a:lnTo>
                    <a:lnTo>
                      <a:pt x="2447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9" name="Google Shape;349;p3"/>
            <p:cNvGrpSpPr/>
            <p:nvPr/>
          </p:nvGrpSpPr>
          <p:grpSpPr>
            <a:xfrm>
              <a:off x="7107437" y="3251283"/>
              <a:ext cx="858227" cy="268305"/>
              <a:chOff x="6638829" y="3315938"/>
              <a:chExt cx="457014" cy="142875"/>
            </a:xfrm>
          </p:grpSpPr>
          <p:sp>
            <p:nvSpPr>
              <p:cNvPr id="350" name="Google Shape;350;p3"/>
              <p:cNvSpPr/>
              <p:nvPr/>
            </p:nvSpPr>
            <p:spPr>
              <a:xfrm>
                <a:off x="6638829" y="3317271"/>
                <a:ext cx="23907" cy="140017"/>
              </a:xfrm>
              <a:custGeom>
                <a:rect b="b" l="l" r="r" t="t"/>
                <a:pathLst>
                  <a:path extrusionOk="0" h="140017" w="23907">
                    <a:moveTo>
                      <a:pt x="23908" y="140017"/>
                    </a:moveTo>
                    <a:lnTo>
                      <a:pt x="0" y="140017"/>
                    </a:lnTo>
                    <a:lnTo>
                      <a:pt x="0" y="0"/>
                    </a:lnTo>
                    <a:lnTo>
                      <a:pt x="23908" y="0"/>
                    </a:lnTo>
                    <a:lnTo>
                      <a:pt x="23908" y="140017"/>
                    </a:lnTo>
                    <a:close/>
                  </a:path>
                </a:pathLst>
              </a:custGeom>
              <a:solidFill>
                <a:srgbClr val="1872A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51" name="Google Shape;351;p3"/>
              <p:cNvGrpSpPr/>
              <p:nvPr/>
            </p:nvGrpSpPr>
            <p:grpSpPr>
              <a:xfrm>
                <a:off x="6708933" y="3315938"/>
                <a:ext cx="386910" cy="142875"/>
                <a:chOff x="6708933" y="3315938"/>
                <a:chExt cx="386910" cy="142875"/>
              </a:xfrm>
            </p:grpSpPr>
            <p:sp>
              <p:nvSpPr>
                <p:cNvPr id="352" name="Google Shape;352;p3"/>
                <p:cNvSpPr/>
                <p:nvPr/>
              </p:nvSpPr>
              <p:spPr>
                <a:xfrm>
                  <a:off x="6708933" y="3317366"/>
                  <a:ext cx="77342" cy="139922"/>
                </a:xfrm>
                <a:custGeom>
                  <a:rect b="b" l="l" r="r" t="t"/>
                  <a:pathLst>
                    <a:path extrusionOk="0" h="139922" w="77342">
                      <a:moveTo>
                        <a:pt x="38671" y="96583"/>
                      </a:moveTo>
                      <a:lnTo>
                        <a:pt x="25337" y="0"/>
                      </a:lnTo>
                      <a:lnTo>
                        <a:pt x="0" y="0"/>
                      </a:lnTo>
                      <a:lnTo>
                        <a:pt x="25813" y="139922"/>
                      </a:lnTo>
                      <a:lnTo>
                        <a:pt x="51625" y="139922"/>
                      </a:lnTo>
                      <a:lnTo>
                        <a:pt x="77343" y="0"/>
                      </a:lnTo>
                      <a:lnTo>
                        <a:pt x="52102" y="0"/>
                      </a:lnTo>
                      <a:close/>
                    </a:path>
                  </a:pathLst>
                </a:custGeom>
                <a:solidFill>
                  <a:srgbClr val="F0646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53" name="Google Shape;353;p3"/>
                <p:cNvSpPr/>
                <p:nvPr/>
              </p:nvSpPr>
              <p:spPr>
                <a:xfrm>
                  <a:off x="6792849" y="3315938"/>
                  <a:ext cx="71627" cy="142875"/>
                </a:xfrm>
                <a:custGeom>
                  <a:rect b="b" l="l" r="r" t="t"/>
                  <a:pathLst>
                    <a:path extrusionOk="0" h="142875" w="71627">
                      <a:moveTo>
                        <a:pt x="55150" y="3810"/>
                      </a:moveTo>
                      <a:cubicBezTo>
                        <a:pt x="49816" y="1238"/>
                        <a:pt x="43339" y="0"/>
                        <a:pt x="35814" y="0"/>
                      </a:cubicBezTo>
                      <a:cubicBezTo>
                        <a:pt x="28289" y="0"/>
                        <a:pt x="21907" y="1238"/>
                        <a:pt x="16478" y="3810"/>
                      </a:cubicBezTo>
                      <a:cubicBezTo>
                        <a:pt x="11144" y="6382"/>
                        <a:pt x="7048" y="10096"/>
                        <a:pt x="4191" y="15050"/>
                      </a:cubicBezTo>
                      <a:cubicBezTo>
                        <a:pt x="1333" y="20002"/>
                        <a:pt x="0" y="25908"/>
                        <a:pt x="0" y="32861"/>
                      </a:cubicBezTo>
                      <a:lnTo>
                        <a:pt x="0" y="109918"/>
                      </a:lnTo>
                      <a:cubicBezTo>
                        <a:pt x="0" y="116872"/>
                        <a:pt x="1429" y="122777"/>
                        <a:pt x="4191" y="127730"/>
                      </a:cubicBezTo>
                      <a:cubicBezTo>
                        <a:pt x="7048" y="132683"/>
                        <a:pt x="11144" y="136398"/>
                        <a:pt x="16478" y="138970"/>
                      </a:cubicBezTo>
                      <a:cubicBezTo>
                        <a:pt x="21812" y="141542"/>
                        <a:pt x="28289" y="142875"/>
                        <a:pt x="35814" y="142875"/>
                      </a:cubicBezTo>
                      <a:cubicBezTo>
                        <a:pt x="43339" y="142875"/>
                        <a:pt x="49721" y="141542"/>
                        <a:pt x="55150" y="138970"/>
                      </a:cubicBezTo>
                      <a:cubicBezTo>
                        <a:pt x="60484" y="136398"/>
                        <a:pt x="64579" y="132588"/>
                        <a:pt x="67437" y="127730"/>
                      </a:cubicBezTo>
                      <a:cubicBezTo>
                        <a:pt x="70295" y="122777"/>
                        <a:pt x="71628" y="116872"/>
                        <a:pt x="71628" y="109918"/>
                      </a:cubicBezTo>
                      <a:lnTo>
                        <a:pt x="71628" y="32861"/>
                      </a:lnTo>
                      <a:cubicBezTo>
                        <a:pt x="71628" y="25908"/>
                        <a:pt x="70199" y="20002"/>
                        <a:pt x="67437" y="15050"/>
                      </a:cubicBezTo>
                      <a:cubicBezTo>
                        <a:pt x="64579" y="10096"/>
                        <a:pt x="60484" y="6382"/>
                        <a:pt x="55150" y="3810"/>
                      </a:cubicBezTo>
                      <a:close/>
                      <a:moveTo>
                        <a:pt x="47435" y="106775"/>
                      </a:moveTo>
                      <a:cubicBezTo>
                        <a:pt x="47435" y="109347"/>
                        <a:pt x="46958" y="111538"/>
                        <a:pt x="46101" y="113347"/>
                      </a:cubicBezTo>
                      <a:cubicBezTo>
                        <a:pt x="45244" y="115157"/>
                        <a:pt x="43910" y="116491"/>
                        <a:pt x="42100" y="117443"/>
                      </a:cubicBezTo>
                      <a:cubicBezTo>
                        <a:pt x="40291" y="118396"/>
                        <a:pt x="38195" y="118872"/>
                        <a:pt x="35814" y="118872"/>
                      </a:cubicBezTo>
                      <a:cubicBezTo>
                        <a:pt x="33338" y="118872"/>
                        <a:pt x="31337" y="118396"/>
                        <a:pt x="29528" y="117443"/>
                      </a:cubicBezTo>
                      <a:cubicBezTo>
                        <a:pt x="27813" y="116491"/>
                        <a:pt x="26479" y="115062"/>
                        <a:pt x="25622" y="113347"/>
                      </a:cubicBezTo>
                      <a:cubicBezTo>
                        <a:pt x="24765" y="111538"/>
                        <a:pt x="24289" y="109347"/>
                        <a:pt x="24289" y="106775"/>
                      </a:cubicBezTo>
                      <a:lnTo>
                        <a:pt x="24289" y="35719"/>
                      </a:lnTo>
                      <a:cubicBezTo>
                        <a:pt x="24289" y="33242"/>
                        <a:pt x="24765" y="31051"/>
                        <a:pt x="25622" y="29242"/>
                      </a:cubicBezTo>
                      <a:cubicBezTo>
                        <a:pt x="26479" y="27432"/>
                        <a:pt x="27813" y="26098"/>
                        <a:pt x="29528" y="25146"/>
                      </a:cubicBezTo>
                      <a:cubicBezTo>
                        <a:pt x="31242" y="24193"/>
                        <a:pt x="33338" y="23717"/>
                        <a:pt x="35814" y="23717"/>
                      </a:cubicBezTo>
                      <a:cubicBezTo>
                        <a:pt x="38290" y="23717"/>
                        <a:pt x="40386" y="24193"/>
                        <a:pt x="42100" y="25146"/>
                      </a:cubicBezTo>
                      <a:cubicBezTo>
                        <a:pt x="43910" y="26098"/>
                        <a:pt x="45244" y="27527"/>
                        <a:pt x="46101" y="29242"/>
                      </a:cubicBezTo>
                      <a:cubicBezTo>
                        <a:pt x="46958" y="31051"/>
                        <a:pt x="47435" y="33147"/>
                        <a:pt x="47435" y="35719"/>
                      </a:cubicBezTo>
                      <a:lnTo>
                        <a:pt x="47435" y="106775"/>
                      </a:lnTo>
                      <a:close/>
                    </a:path>
                  </a:pathLst>
                </a:custGeom>
                <a:solidFill>
                  <a:srgbClr val="F0646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54" name="Google Shape;354;p3"/>
                <p:cNvSpPr/>
                <p:nvPr/>
              </p:nvSpPr>
              <p:spPr>
                <a:xfrm>
                  <a:off x="6872001" y="3317366"/>
                  <a:ext cx="70103" cy="139922"/>
                </a:xfrm>
                <a:custGeom>
                  <a:rect b="b" l="l" r="r" t="t"/>
                  <a:pathLst>
                    <a:path extrusionOk="0" h="139922" w="70103">
                      <a:moveTo>
                        <a:pt x="0" y="22860"/>
                      </a:moveTo>
                      <a:lnTo>
                        <a:pt x="23051" y="22860"/>
                      </a:lnTo>
                      <a:lnTo>
                        <a:pt x="23051" y="139922"/>
                      </a:lnTo>
                      <a:lnTo>
                        <a:pt x="46958" y="139922"/>
                      </a:lnTo>
                      <a:lnTo>
                        <a:pt x="46958" y="22860"/>
                      </a:lnTo>
                      <a:lnTo>
                        <a:pt x="70104" y="22860"/>
                      </a:lnTo>
                      <a:lnTo>
                        <a:pt x="70104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0646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55" name="Google Shape;355;p3"/>
                <p:cNvSpPr/>
                <p:nvPr/>
              </p:nvSpPr>
              <p:spPr>
                <a:xfrm>
                  <a:off x="6953440" y="3317366"/>
                  <a:ext cx="62198" cy="139922"/>
                </a:xfrm>
                <a:custGeom>
                  <a:rect b="b" l="l" r="r" t="t"/>
                  <a:pathLst>
                    <a:path extrusionOk="0" h="139922" w="62198">
                      <a:moveTo>
                        <a:pt x="10573" y="0"/>
                      </a:moveTo>
                      <a:lnTo>
                        <a:pt x="0" y="0"/>
                      </a:lnTo>
                      <a:lnTo>
                        <a:pt x="0" y="139922"/>
                      </a:lnTo>
                      <a:lnTo>
                        <a:pt x="10573" y="139922"/>
                      </a:lnTo>
                      <a:lnTo>
                        <a:pt x="23813" y="139922"/>
                      </a:lnTo>
                      <a:lnTo>
                        <a:pt x="62198" y="139922"/>
                      </a:lnTo>
                      <a:lnTo>
                        <a:pt x="62198" y="116586"/>
                      </a:lnTo>
                      <a:lnTo>
                        <a:pt x="23813" y="116586"/>
                      </a:lnTo>
                      <a:lnTo>
                        <a:pt x="23813" y="82010"/>
                      </a:lnTo>
                      <a:lnTo>
                        <a:pt x="57341" y="82010"/>
                      </a:lnTo>
                      <a:lnTo>
                        <a:pt x="57341" y="58769"/>
                      </a:lnTo>
                      <a:lnTo>
                        <a:pt x="23813" y="58769"/>
                      </a:lnTo>
                      <a:lnTo>
                        <a:pt x="23813" y="23241"/>
                      </a:lnTo>
                      <a:lnTo>
                        <a:pt x="62198" y="23241"/>
                      </a:lnTo>
                      <a:lnTo>
                        <a:pt x="62198" y="0"/>
                      </a:lnTo>
                      <a:lnTo>
                        <a:pt x="23813" y="0"/>
                      </a:lnTo>
                      <a:close/>
                    </a:path>
                  </a:pathLst>
                </a:custGeom>
                <a:solidFill>
                  <a:srgbClr val="F0646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56" name="Google Shape;356;p3"/>
                <p:cNvSpPr/>
                <p:nvPr/>
              </p:nvSpPr>
              <p:spPr>
                <a:xfrm>
                  <a:off x="7027925" y="3317366"/>
                  <a:ext cx="67918" cy="140017"/>
                </a:xfrm>
                <a:custGeom>
                  <a:rect b="b" l="l" r="r" t="t"/>
                  <a:pathLst>
                    <a:path extrusionOk="0" h="140017" w="67918">
                      <a:moveTo>
                        <a:pt x="64198" y="14478"/>
                      </a:moveTo>
                      <a:cubicBezTo>
                        <a:pt x="61722" y="9811"/>
                        <a:pt x="58103" y="6191"/>
                        <a:pt x="53340" y="3715"/>
                      </a:cubicBezTo>
                      <a:cubicBezTo>
                        <a:pt x="48578" y="1238"/>
                        <a:pt x="42863" y="0"/>
                        <a:pt x="36195" y="0"/>
                      </a:cubicBezTo>
                      <a:lnTo>
                        <a:pt x="23908" y="0"/>
                      </a:lnTo>
                      <a:lnTo>
                        <a:pt x="15907" y="0"/>
                      </a:lnTo>
                      <a:lnTo>
                        <a:pt x="0" y="0"/>
                      </a:lnTo>
                      <a:lnTo>
                        <a:pt x="0" y="140017"/>
                      </a:lnTo>
                      <a:lnTo>
                        <a:pt x="15907" y="140017"/>
                      </a:lnTo>
                      <a:lnTo>
                        <a:pt x="23908" y="140017"/>
                      </a:lnTo>
                      <a:lnTo>
                        <a:pt x="36100" y="140017"/>
                      </a:lnTo>
                      <a:cubicBezTo>
                        <a:pt x="42767" y="140017"/>
                        <a:pt x="48482" y="138779"/>
                        <a:pt x="53245" y="136303"/>
                      </a:cubicBezTo>
                      <a:cubicBezTo>
                        <a:pt x="58007" y="133826"/>
                        <a:pt x="61627" y="130207"/>
                        <a:pt x="64198" y="125540"/>
                      </a:cubicBezTo>
                      <a:cubicBezTo>
                        <a:pt x="66675" y="120777"/>
                        <a:pt x="67913" y="115157"/>
                        <a:pt x="67913" y="108680"/>
                      </a:cubicBezTo>
                      <a:lnTo>
                        <a:pt x="67913" y="31433"/>
                      </a:lnTo>
                      <a:cubicBezTo>
                        <a:pt x="68009" y="24765"/>
                        <a:pt x="66770" y="19145"/>
                        <a:pt x="64198" y="14478"/>
                      </a:cubicBezTo>
                      <a:close/>
                      <a:moveTo>
                        <a:pt x="43815" y="105823"/>
                      </a:moveTo>
                      <a:cubicBezTo>
                        <a:pt x="43815" y="109347"/>
                        <a:pt x="42958" y="112109"/>
                        <a:pt x="41243" y="114014"/>
                      </a:cubicBezTo>
                      <a:cubicBezTo>
                        <a:pt x="39529" y="116015"/>
                        <a:pt x="37052" y="116967"/>
                        <a:pt x="33814" y="116967"/>
                      </a:cubicBezTo>
                      <a:lnTo>
                        <a:pt x="23908" y="116967"/>
                      </a:lnTo>
                      <a:lnTo>
                        <a:pt x="23908" y="22860"/>
                      </a:lnTo>
                      <a:lnTo>
                        <a:pt x="33814" y="22860"/>
                      </a:lnTo>
                      <a:cubicBezTo>
                        <a:pt x="37052" y="22860"/>
                        <a:pt x="39529" y="23813"/>
                        <a:pt x="41243" y="25813"/>
                      </a:cubicBezTo>
                      <a:cubicBezTo>
                        <a:pt x="42958" y="27813"/>
                        <a:pt x="43815" y="30480"/>
                        <a:pt x="43815" y="34004"/>
                      </a:cubicBezTo>
                      <a:lnTo>
                        <a:pt x="43815" y="105823"/>
                      </a:lnTo>
                      <a:close/>
                    </a:path>
                  </a:pathLst>
                </a:custGeom>
                <a:solidFill>
                  <a:srgbClr val="F0646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357" name="Google Shape;357;p3"/>
          <p:cNvGrpSpPr/>
          <p:nvPr/>
        </p:nvGrpSpPr>
        <p:grpSpPr>
          <a:xfrm>
            <a:off x="7290946" y="4378676"/>
            <a:ext cx="1492645" cy="1719834"/>
            <a:chOff x="7028103" y="4241695"/>
            <a:chExt cx="1492645" cy="1719834"/>
          </a:xfrm>
        </p:grpSpPr>
        <p:grpSp>
          <p:nvGrpSpPr>
            <p:cNvPr id="358" name="Google Shape;358;p3"/>
            <p:cNvGrpSpPr/>
            <p:nvPr/>
          </p:nvGrpSpPr>
          <p:grpSpPr>
            <a:xfrm>
              <a:off x="7043584" y="5110288"/>
              <a:ext cx="1461725" cy="851241"/>
              <a:chOff x="6604825" y="4305871"/>
              <a:chExt cx="778383" cy="453294"/>
            </a:xfrm>
          </p:grpSpPr>
          <p:sp>
            <p:nvSpPr>
              <p:cNvPr id="359" name="Google Shape;359;p3"/>
              <p:cNvSpPr/>
              <p:nvPr/>
            </p:nvSpPr>
            <p:spPr>
              <a:xfrm>
                <a:off x="6614350" y="4315396"/>
                <a:ext cx="759333" cy="434244"/>
              </a:xfrm>
              <a:custGeom>
                <a:rect b="b" l="l" r="r" t="t"/>
                <a:pathLst>
                  <a:path extrusionOk="0" h="434244" w="759333">
                    <a:moveTo>
                      <a:pt x="9525" y="434245"/>
                    </a:moveTo>
                    <a:cubicBezTo>
                      <a:pt x="4286" y="434245"/>
                      <a:pt x="0" y="429959"/>
                      <a:pt x="0" y="424720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749808" y="0"/>
                    </a:lnTo>
                    <a:cubicBezTo>
                      <a:pt x="755047" y="0"/>
                      <a:pt x="759333" y="4286"/>
                      <a:pt x="759333" y="9525"/>
                    </a:cubicBezTo>
                    <a:lnTo>
                      <a:pt x="759333" y="424720"/>
                    </a:lnTo>
                    <a:cubicBezTo>
                      <a:pt x="759333" y="429959"/>
                      <a:pt x="755047" y="434245"/>
                      <a:pt x="749808" y="434245"/>
                    </a:cubicBezTo>
                    <a:lnTo>
                      <a:pt x="9525" y="434245"/>
                    </a:lnTo>
                    <a:close/>
                  </a:path>
                </a:pathLst>
              </a:custGeom>
              <a:solidFill>
                <a:srgbClr val="1872A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0" name="Google Shape;360;p3"/>
              <p:cNvSpPr/>
              <p:nvPr/>
            </p:nvSpPr>
            <p:spPr>
              <a:xfrm>
                <a:off x="6604825" y="4305871"/>
                <a:ext cx="778383" cy="453294"/>
              </a:xfrm>
              <a:custGeom>
                <a:rect b="b" l="l" r="r" t="t"/>
                <a:pathLst>
                  <a:path extrusionOk="0" h="453294" w="778383">
                    <a:moveTo>
                      <a:pt x="759333" y="19050"/>
                    </a:moveTo>
                    <a:lnTo>
                      <a:pt x="759333" y="434245"/>
                    </a:lnTo>
                    <a:lnTo>
                      <a:pt x="19050" y="434245"/>
                    </a:lnTo>
                    <a:lnTo>
                      <a:pt x="19050" y="19050"/>
                    </a:lnTo>
                    <a:lnTo>
                      <a:pt x="759333" y="19050"/>
                    </a:lnTo>
                    <a:moveTo>
                      <a:pt x="759333" y="0"/>
                    </a:moveTo>
                    <a:lnTo>
                      <a:pt x="19050" y="0"/>
                    </a:lnTo>
                    <a:cubicBezTo>
                      <a:pt x="8572" y="0"/>
                      <a:pt x="0" y="8573"/>
                      <a:pt x="0" y="19050"/>
                    </a:cubicBezTo>
                    <a:lnTo>
                      <a:pt x="0" y="434245"/>
                    </a:lnTo>
                    <a:cubicBezTo>
                      <a:pt x="0" y="444722"/>
                      <a:pt x="8572" y="453295"/>
                      <a:pt x="19050" y="453295"/>
                    </a:cubicBezTo>
                    <a:lnTo>
                      <a:pt x="759333" y="453295"/>
                    </a:lnTo>
                    <a:cubicBezTo>
                      <a:pt x="769810" y="453295"/>
                      <a:pt x="778383" y="444722"/>
                      <a:pt x="778383" y="434245"/>
                    </a:cubicBezTo>
                    <a:lnTo>
                      <a:pt x="778383" y="19050"/>
                    </a:lnTo>
                    <a:cubicBezTo>
                      <a:pt x="778383" y="8573"/>
                      <a:pt x="769810" y="0"/>
                      <a:pt x="759333" y="0"/>
                    </a:cubicBezTo>
                    <a:lnTo>
                      <a:pt x="759333" y="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1" name="Google Shape;361;p3"/>
            <p:cNvGrpSpPr/>
            <p:nvPr/>
          </p:nvGrpSpPr>
          <p:grpSpPr>
            <a:xfrm>
              <a:off x="7028200" y="4896543"/>
              <a:ext cx="1492491" cy="260254"/>
              <a:chOff x="6596633" y="4192047"/>
              <a:chExt cx="794766" cy="138588"/>
            </a:xfrm>
          </p:grpSpPr>
          <p:sp>
            <p:nvSpPr>
              <p:cNvPr id="362" name="Google Shape;362;p3"/>
              <p:cNvSpPr/>
              <p:nvPr/>
            </p:nvSpPr>
            <p:spPr>
              <a:xfrm>
                <a:off x="6606158" y="4201572"/>
                <a:ext cx="775716" cy="119538"/>
              </a:xfrm>
              <a:custGeom>
                <a:rect b="b" l="l" r="r" t="t"/>
                <a:pathLst>
                  <a:path extrusionOk="0" h="119538" w="775716">
                    <a:moveTo>
                      <a:pt x="9525" y="119539"/>
                    </a:moveTo>
                    <a:cubicBezTo>
                      <a:pt x="4286" y="119539"/>
                      <a:pt x="0" y="115253"/>
                      <a:pt x="0" y="110014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766191" y="0"/>
                    </a:lnTo>
                    <a:cubicBezTo>
                      <a:pt x="771430" y="0"/>
                      <a:pt x="775716" y="4286"/>
                      <a:pt x="775716" y="9525"/>
                    </a:cubicBezTo>
                    <a:lnTo>
                      <a:pt x="775716" y="110014"/>
                    </a:lnTo>
                    <a:cubicBezTo>
                      <a:pt x="775716" y="115253"/>
                      <a:pt x="771430" y="119539"/>
                      <a:pt x="766191" y="119539"/>
                    </a:cubicBezTo>
                    <a:lnTo>
                      <a:pt x="9525" y="119539"/>
                    </a:lnTo>
                    <a:close/>
                  </a:path>
                </a:pathLst>
              </a:custGeom>
              <a:solidFill>
                <a:srgbClr val="F064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" name="Google Shape;363;p3"/>
              <p:cNvSpPr/>
              <p:nvPr/>
            </p:nvSpPr>
            <p:spPr>
              <a:xfrm>
                <a:off x="6596633" y="4192047"/>
                <a:ext cx="794766" cy="138588"/>
              </a:xfrm>
              <a:custGeom>
                <a:rect b="b" l="l" r="r" t="t"/>
                <a:pathLst>
                  <a:path extrusionOk="0" h="138588" w="794766">
                    <a:moveTo>
                      <a:pt x="775716" y="19050"/>
                    </a:moveTo>
                    <a:lnTo>
                      <a:pt x="775716" y="119539"/>
                    </a:lnTo>
                    <a:lnTo>
                      <a:pt x="19050" y="119539"/>
                    </a:lnTo>
                    <a:lnTo>
                      <a:pt x="19050" y="19050"/>
                    </a:lnTo>
                    <a:lnTo>
                      <a:pt x="775716" y="19050"/>
                    </a:lnTo>
                    <a:moveTo>
                      <a:pt x="775716" y="0"/>
                    </a:moveTo>
                    <a:lnTo>
                      <a:pt x="19050" y="0"/>
                    </a:lnTo>
                    <a:cubicBezTo>
                      <a:pt x="8572" y="0"/>
                      <a:pt x="0" y="8572"/>
                      <a:pt x="0" y="19050"/>
                    </a:cubicBezTo>
                    <a:lnTo>
                      <a:pt x="0" y="119539"/>
                    </a:lnTo>
                    <a:cubicBezTo>
                      <a:pt x="0" y="130016"/>
                      <a:pt x="8572" y="138589"/>
                      <a:pt x="19050" y="138589"/>
                    </a:cubicBezTo>
                    <a:lnTo>
                      <a:pt x="775716" y="138589"/>
                    </a:lnTo>
                    <a:cubicBezTo>
                      <a:pt x="786194" y="138589"/>
                      <a:pt x="794766" y="130016"/>
                      <a:pt x="794766" y="119539"/>
                    </a:cubicBezTo>
                    <a:lnTo>
                      <a:pt x="794766" y="19050"/>
                    </a:lnTo>
                    <a:cubicBezTo>
                      <a:pt x="794766" y="8572"/>
                      <a:pt x="786194" y="0"/>
                      <a:pt x="775716" y="0"/>
                    </a:cubicBezTo>
                    <a:lnTo>
                      <a:pt x="775716" y="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4" name="Google Shape;364;p3"/>
            <p:cNvGrpSpPr/>
            <p:nvPr/>
          </p:nvGrpSpPr>
          <p:grpSpPr>
            <a:xfrm>
              <a:off x="7028103" y="4443816"/>
              <a:ext cx="1492645" cy="498868"/>
              <a:chOff x="6596581" y="3950970"/>
              <a:chExt cx="794848" cy="265652"/>
            </a:xfrm>
          </p:grpSpPr>
          <p:sp>
            <p:nvSpPr>
              <p:cNvPr id="365" name="Google Shape;365;p3"/>
              <p:cNvSpPr/>
              <p:nvPr/>
            </p:nvSpPr>
            <p:spPr>
              <a:xfrm>
                <a:off x="6606129" y="3960590"/>
                <a:ext cx="775617" cy="246697"/>
              </a:xfrm>
              <a:custGeom>
                <a:rect b="b" l="l" r="r" t="t"/>
                <a:pathLst>
                  <a:path extrusionOk="0" h="246697" w="775617">
                    <a:moveTo>
                      <a:pt x="9555" y="246698"/>
                    </a:moveTo>
                    <a:cubicBezTo>
                      <a:pt x="6507" y="246698"/>
                      <a:pt x="3554" y="245174"/>
                      <a:pt x="1744" y="242697"/>
                    </a:cubicBezTo>
                    <a:cubicBezTo>
                      <a:pt x="-66" y="240221"/>
                      <a:pt x="-446" y="236982"/>
                      <a:pt x="506" y="234029"/>
                    </a:cubicBezTo>
                    <a:lnTo>
                      <a:pt x="80897" y="6382"/>
                    </a:lnTo>
                    <a:cubicBezTo>
                      <a:pt x="82231" y="2572"/>
                      <a:pt x="85850" y="0"/>
                      <a:pt x="89850" y="0"/>
                    </a:cubicBezTo>
                    <a:lnTo>
                      <a:pt x="712595" y="0"/>
                    </a:lnTo>
                    <a:cubicBezTo>
                      <a:pt x="716976" y="0"/>
                      <a:pt x="720882" y="3048"/>
                      <a:pt x="721834" y="7334"/>
                    </a:cubicBezTo>
                    <a:lnTo>
                      <a:pt x="775365" y="234982"/>
                    </a:lnTo>
                    <a:cubicBezTo>
                      <a:pt x="776032" y="237839"/>
                      <a:pt x="775365" y="240792"/>
                      <a:pt x="773555" y="243078"/>
                    </a:cubicBezTo>
                    <a:cubicBezTo>
                      <a:pt x="771745" y="245364"/>
                      <a:pt x="768983" y="246698"/>
                      <a:pt x="766125" y="246698"/>
                    </a:cubicBezTo>
                    <a:lnTo>
                      <a:pt x="9555" y="246698"/>
                    </a:lnTo>
                    <a:close/>
                  </a:path>
                </a:pathLst>
              </a:custGeom>
              <a:solidFill>
                <a:srgbClr val="F064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6" name="Google Shape;366;p3"/>
              <p:cNvSpPr/>
              <p:nvPr/>
            </p:nvSpPr>
            <p:spPr>
              <a:xfrm>
                <a:off x="6596581" y="3950970"/>
                <a:ext cx="794848" cy="265652"/>
              </a:xfrm>
              <a:custGeom>
                <a:rect b="b" l="l" r="r" t="t"/>
                <a:pathLst>
                  <a:path extrusionOk="0" h="265652" w="794848">
                    <a:moveTo>
                      <a:pt x="722238" y="19050"/>
                    </a:moveTo>
                    <a:lnTo>
                      <a:pt x="775769" y="246697"/>
                    </a:lnTo>
                    <a:lnTo>
                      <a:pt x="19103" y="246697"/>
                    </a:lnTo>
                    <a:lnTo>
                      <a:pt x="99494" y="19050"/>
                    </a:lnTo>
                    <a:lnTo>
                      <a:pt x="722238" y="19050"/>
                    </a:lnTo>
                    <a:moveTo>
                      <a:pt x="722238" y="0"/>
                    </a:moveTo>
                    <a:lnTo>
                      <a:pt x="99494" y="0"/>
                    </a:lnTo>
                    <a:cubicBezTo>
                      <a:pt x="91398" y="0"/>
                      <a:pt x="84254" y="5048"/>
                      <a:pt x="81491" y="12668"/>
                    </a:cubicBezTo>
                    <a:lnTo>
                      <a:pt x="1101" y="240316"/>
                    </a:lnTo>
                    <a:cubicBezTo>
                      <a:pt x="-995" y="246126"/>
                      <a:pt x="-43" y="252603"/>
                      <a:pt x="3482" y="257651"/>
                    </a:cubicBezTo>
                    <a:cubicBezTo>
                      <a:pt x="7006" y="262700"/>
                      <a:pt x="12816" y="265652"/>
                      <a:pt x="19007" y="265652"/>
                    </a:cubicBezTo>
                    <a:lnTo>
                      <a:pt x="775769" y="265652"/>
                    </a:lnTo>
                    <a:cubicBezTo>
                      <a:pt x="781579" y="265652"/>
                      <a:pt x="787104" y="262985"/>
                      <a:pt x="790723" y="258413"/>
                    </a:cubicBezTo>
                    <a:cubicBezTo>
                      <a:pt x="794343" y="253841"/>
                      <a:pt x="795676" y="247841"/>
                      <a:pt x="794343" y="242221"/>
                    </a:cubicBezTo>
                    <a:lnTo>
                      <a:pt x="740812" y="14573"/>
                    </a:lnTo>
                    <a:cubicBezTo>
                      <a:pt x="738716" y="6096"/>
                      <a:pt x="731001" y="0"/>
                      <a:pt x="722238" y="0"/>
                    </a:cubicBezTo>
                    <a:lnTo>
                      <a:pt x="722238" y="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7" name="Google Shape;367;p3"/>
            <p:cNvGrpSpPr/>
            <p:nvPr/>
          </p:nvGrpSpPr>
          <p:grpSpPr>
            <a:xfrm>
              <a:off x="7361084" y="4723230"/>
              <a:ext cx="826558" cy="53661"/>
              <a:chOff x="6773894" y="4099750"/>
              <a:chExt cx="440150" cy="28575"/>
            </a:xfrm>
          </p:grpSpPr>
          <p:sp>
            <p:nvSpPr>
              <p:cNvPr id="368" name="Google Shape;368;p3"/>
              <p:cNvSpPr/>
              <p:nvPr/>
            </p:nvSpPr>
            <p:spPr>
              <a:xfrm>
                <a:off x="6788181" y="4114038"/>
                <a:ext cx="411575" cy="9525"/>
              </a:xfrm>
              <a:custGeom>
                <a:rect b="b" l="l" r="r" t="t"/>
                <a:pathLst>
                  <a:path extrusionOk="0" h="9525" w="411575">
                    <a:moveTo>
                      <a:pt x="0" y="0"/>
                    </a:moveTo>
                    <a:lnTo>
                      <a:pt x="411575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9" name="Google Shape;369;p3"/>
              <p:cNvSpPr/>
              <p:nvPr/>
            </p:nvSpPr>
            <p:spPr>
              <a:xfrm>
                <a:off x="6773894" y="4099750"/>
                <a:ext cx="440150" cy="28575"/>
              </a:xfrm>
              <a:custGeom>
                <a:rect b="b" l="l" r="r" t="t"/>
                <a:pathLst>
                  <a:path extrusionOk="0" h="28575" w="440150">
                    <a:moveTo>
                      <a:pt x="425863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425863" y="0"/>
                    </a:lnTo>
                    <a:cubicBezTo>
                      <a:pt x="433768" y="0"/>
                      <a:pt x="440150" y="6382"/>
                      <a:pt x="440150" y="14288"/>
                    </a:cubicBezTo>
                    <a:cubicBezTo>
                      <a:pt x="440150" y="22193"/>
                      <a:pt x="433768" y="28575"/>
                      <a:pt x="425863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70" name="Google Shape;370;p3"/>
            <p:cNvGrpSpPr/>
            <p:nvPr/>
          </p:nvGrpSpPr>
          <p:grpSpPr>
            <a:xfrm>
              <a:off x="7461076" y="4241695"/>
              <a:ext cx="626759" cy="526235"/>
              <a:chOff x="6827139" y="3843337"/>
              <a:chExt cx="333755" cy="280225"/>
            </a:xfrm>
          </p:grpSpPr>
          <p:sp>
            <p:nvSpPr>
              <p:cNvPr id="371" name="Google Shape;371;p3"/>
              <p:cNvSpPr/>
              <p:nvPr/>
            </p:nvSpPr>
            <p:spPr>
              <a:xfrm>
                <a:off x="6836664" y="3852862"/>
                <a:ext cx="314706" cy="261175"/>
              </a:xfrm>
              <a:custGeom>
                <a:rect b="b" l="l" r="r" t="t"/>
                <a:pathLst>
                  <a:path extrusionOk="0" h="261175" w="314706">
                    <a:moveTo>
                      <a:pt x="0" y="0"/>
                    </a:moveTo>
                    <a:lnTo>
                      <a:pt x="314706" y="0"/>
                    </a:lnTo>
                    <a:lnTo>
                      <a:pt x="314706" y="261175"/>
                    </a:lnTo>
                    <a:lnTo>
                      <a:pt x="0" y="26117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2" name="Google Shape;372;p3"/>
              <p:cNvSpPr/>
              <p:nvPr/>
            </p:nvSpPr>
            <p:spPr>
              <a:xfrm>
                <a:off x="6827139" y="3843337"/>
                <a:ext cx="333755" cy="280225"/>
              </a:xfrm>
              <a:custGeom>
                <a:rect b="b" l="l" r="r" t="t"/>
                <a:pathLst>
                  <a:path extrusionOk="0" h="280225" w="333755">
                    <a:moveTo>
                      <a:pt x="324231" y="280225"/>
                    </a:moveTo>
                    <a:lnTo>
                      <a:pt x="9525" y="280225"/>
                    </a:lnTo>
                    <a:cubicBezTo>
                      <a:pt x="4286" y="280225"/>
                      <a:pt x="0" y="275939"/>
                      <a:pt x="0" y="270700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324231" y="0"/>
                    </a:lnTo>
                    <a:cubicBezTo>
                      <a:pt x="329470" y="0"/>
                      <a:pt x="333756" y="4286"/>
                      <a:pt x="333756" y="9525"/>
                    </a:cubicBezTo>
                    <a:lnTo>
                      <a:pt x="333756" y="270700"/>
                    </a:lnTo>
                    <a:cubicBezTo>
                      <a:pt x="333756" y="275939"/>
                      <a:pt x="329470" y="280225"/>
                      <a:pt x="324231" y="280225"/>
                    </a:cubicBezTo>
                    <a:close/>
                    <a:moveTo>
                      <a:pt x="19050" y="261175"/>
                    </a:moveTo>
                    <a:lnTo>
                      <a:pt x="314706" y="261175"/>
                    </a:lnTo>
                    <a:lnTo>
                      <a:pt x="314706" y="19050"/>
                    </a:lnTo>
                    <a:lnTo>
                      <a:pt x="19050" y="19050"/>
                    </a:lnTo>
                    <a:lnTo>
                      <a:pt x="19050" y="2611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73" name="Google Shape;373;p3"/>
            <p:cNvGrpSpPr/>
            <p:nvPr/>
          </p:nvGrpSpPr>
          <p:grpSpPr>
            <a:xfrm>
              <a:off x="7235509" y="5212220"/>
              <a:ext cx="1077691" cy="144527"/>
              <a:chOff x="6707028" y="4360163"/>
              <a:chExt cx="573881" cy="76962"/>
            </a:xfrm>
          </p:grpSpPr>
          <p:sp>
            <p:nvSpPr>
              <p:cNvPr id="374" name="Google Shape;374;p3"/>
              <p:cNvSpPr/>
              <p:nvPr/>
            </p:nvSpPr>
            <p:spPr>
              <a:xfrm>
                <a:off x="6707028" y="4360163"/>
                <a:ext cx="80867" cy="76962"/>
              </a:xfrm>
              <a:custGeom>
                <a:rect b="b" l="l" r="r" t="t"/>
                <a:pathLst>
                  <a:path extrusionOk="0" h="76962" w="80867">
                    <a:moveTo>
                      <a:pt x="49339" y="30099"/>
                    </a:moveTo>
                    <a:lnTo>
                      <a:pt x="80867" y="29147"/>
                    </a:lnTo>
                    <a:lnTo>
                      <a:pt x="54959" y="47054"/>
                    </a:lnTo>
                    <a:lnTo>
                      <a:pt x="65627" y="76676"/>
                    </a:lnTo>
                    <a:lnTo>
                      <a:pt x="40577" y="57626"/>
                    </a:lnTo>
                    <a:lnTo>
                      <a:pt x="15716" y="76962"/>
                    </a:lnTo>
                    <a:lnTo>
                      <a:pt x="26099" y="47244"/>
                    </a:lnTo>
                    <a:lnTo>
                      <a:pt x="0" y="29528"/>
                    </a:lnTo>
                    <a:lnTo>
                      <a:pt x="31528" y="30194"/>
                    </a:lnTo>
                    <a:lnTo>
                      <a:pt x="4029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5" name="Google Shape;375;p3"/>
              <p:cNvSpPr/>
              <p:nvPr/>
            </p:nvSpPr>
            <p:spPr>
              <a:xfrm>
                <a:off x="6830377" y="4360163"/>
                <a:ext cx="80771" cy="76962"/>
              </a:xfrm>
              <a:custGeom>
                <a:rect b="b" l="l" r="r" t="t"/>
                <a:pathLst>
                  <a:path extrusionOk="0" h="76962" w="80771">
                    <a:moveTo>
                      <a:pt x="49244" y="30099"/>
                    </a:moveTo>
                    <a:lnTo>
                      <a:pt x="80772" y="29147"/>
                    </a:lnTo>
                    <a:lnTo>
                      <a:pt x="54864" y="47054"/>
                    </a:lnTo>
                    <a:lnTo>
                      <a:pt x="65532" y="76676"/>
                    </a:lnTo>
                    <a:lnTo>
                      <a:pt x="40481" y="57626"/>
                    </a:lnTo>
                    <a:lnTo>
                      <a:pt x="15621" y="76962"/>
                    </a:lnTo>
                    <a:lnTo>
                      <a:pt x="26003" y="47244"/>
                    </a:lnTo>
                    <a:lnTo>
                      <a:pt x="0" y="29528"/>
                    </a:lnTo>
                    <a:lnTo>
                      <a:pt x="31432" y="30194"/>
                    </a:lnTo>
                    <a:lnTo>
                      <a:pt x="401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6" name="Google Shape;376;p3"/>
              <p:cNvSpPr/>
              <p:nvPr/>
            </p:nvSpPr>
            <p:spPr>
              <a:xfrm>
                <a:off x="6953631" y="4360163"/>
                <a:ext cx="80771" cy="76962"/>
              </a:xfrm>
              <a:custGeom>
                <a:rect b="b" l="l" r="r" t="t"/>
                <a:pathLst>
                  <a:path extrusionOk="0" h="76962" w="80771">
                    <a:moveTo>
                      <a:pt x="49244" y="30099"/>
                    </a:moveTo>
                    <a:lnTo>
                      <a:pt x="80772" y="29147"/>
                    </a:lnTo>
                    <a:lnTo>
                      <a:pt x="54864" y="47054"/>
                    </a:lnTo>
                    <a:lnTo>
                      <a:pt x="65532" y="76676"/>
                    </a:lnTo>
                    <a:lnTo>
                      <a:pt x="40481" y="57626"/>
                    </a:lnTo>
                    <a:lnTo>
                      <a:pt x="15621" y="76962"/>
                    </a:lnTo>
                    <a:lnTo>
                      <a:pt x="26003" y="47244"/>
                    </a:lnTo>
                    <a:lnTo>
                      <a:pt x="0" y="29528"/>
                    </a:lnTo>
                    <a:lnTo>
                      <a:pt x="31432" y="30194"/>
                    </a:lnTo>
                    <a:lnTo>
                      <a:pt x="401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7" name="Google Shape;377;p3"/>
              <p:cNvSpPr/>
              <p:nvPr/>
            </p:nvSpPr>
            <p:spPr>
              <a:xfrm>
                <a:off x="7076884" y="4360163"/>
                <a:ext cx="80771" cy="76962"/>
              </a:xfrm>
              <a:custGeom>
                <a:rect b="b" l="l" r="r" t="t"/>
                <a:pathLst>
                  <a:path extrusionOk="0" h="76962" w="80771">
                    <a:moveTo>
                      <a:pt x="49244" y="30099"/>
                    </a:moveTo>
                    <a:lnTo>
                      <a:pt x="80772" y="29147"/>
                    </a:lnTo>
                    <a:lnTo>
                      <a:pt x="54864" y="47054"/>
                    </a:lnTo>
                    <a:lnTo>
                      <a:pt x="65532" y="76676"/>
                    </a:lnTo>
                    <a:lnTo>
                      <a:pt x="40481" y="57626"/>
                    </a:lnTo>
                    <a:lnTo>
                      <a:pt x="15621" y="76962"/>
                    </a:lnTo>
                    <a:lnTo>
                      <a:pt x="26003" y="47244"/>
                    </a:lnTo>
                    <a:lnTo>
                      <a:pt x="0" y="29528"/>
                    </a:lnTo>
                    <a:lnTo>
                      <a:pt x="31432" y="30194"/>
                    </a:lnTo>
                    <a:lnTo>
                      <a:pt x="401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8" name="Google Shape;378;p3"/>
              <p:cNvSpPr/>
              <p:nvPr/>
            </p:nvSpPr>
            <p:spPr>
              <a:xfrm>
                <a:off x="7200138" y="4360163"/>
                <a:ext cx="80771" cy="76962"/>
              </a:xfrm>
              <a:custGeom>
                <a:rect b="b" l="l" r="r" t="t"/>
                <a:pathLst>
                  <a:path extrusionOk="0" h="76962" w="80771">
                    <a:moveTo>
                      <a:pt x="49339" y="30099"/>
                    </a:moveTo>
                    <a:lnTo>
                      <a:pt x="80772" y="29147"/>
                    </a:lnTo>
                    <a:lnTo>
                      <a:pt x="54864" y="47054"/>
                    </a:lnTo>
                    <a:lnTo>
                      <a:pt x="65532" y="76676"/>
                    </a:lnTo>
                    <a:lnTo>
                      <a:pt x="40481" y="57626"/>
                    </a:lnTo>
                    <a:lnTo>
                      <a:pt x="15621" y="76962"/>
                    </a:lnTo>
                    <a:lnTo>
                      <a:pt x="26003" y="47244"/>
                    </a:lnTo>
                    <a:lnTo>
                      <a:pt x="0" y="29528"/>
                    </a:lnTo>
                    <a:lnTo>
                      <a:pt x="31432" y="30194"/>
                    </a:lnTo>
                    <a:lnTo>
                      <a:pt x="4029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79" name="Google Shape;379;p3"/>
            <p:cNvGrpSpPr/>
            <p:nvPr/>
          </p:nvGrpSpPr>
          <p:grpSpPr>
            <a:xfrm>
              <a:off x="7455707" y="5473046"/>
              <a:ext cx="637490" cy="296924"/>
              <a:chOff x="6824281" y="4499038"/>
              <a:chExt cx="339470" cy="158115"/>
            </a:xfrm>
          </p:grpSpPr>
          <p:sp>
            <p:nvSpPr>
              <p:cNvPr id="380" name="Google Shape;380;p3"/>
              <p:cNvSpPr/>
              <p:nvPr/>
            </p:nvSpPr>
            <p:spPr>
              <a:xfrm>
                <a:off x="6824281" y="4500657"/>
                <a:ext cx="85629" cy="154971"/>
              </a:xfrm>
              <a:custGeom>
                <a:rect b="b" l="l" r="r" t="t"/>
                <a:pathLst>
                  <a:path extrusionOk="0" h="154971" w="85629">
                    <a:moveTo>
                      <a:pt x="42767" y="106966"/>
                    </a:moveTo>
                    <a:lnTo>
                      <a:pt x="28004" y="0"/>
                    </a:lnTo>
                    <a:lnTo>
                      <a:pt x="0" y="0"/>
                    </a:lnTo>
                    <a:lnTo>
                      <a:pt x="28575" y="154972"/>
                    </a:lnTo>
                    <a:lnTo>
                      <a:pt x="57055" y="154972"/>
                    </a:lnTo>
                    <a:lnTo>
                      <a:pt x="85630" y="0"/>
                    </a:lnTo>
                    <a:lnTo>
                      <a:pt x="5762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1" name="Google Shape;381;p3"/>
              <p:cNvSpPr/>
              <p:nvPr/>
            </p:nvSpPr>
            <p:spPr>
              <a:xfrm>
                <a:off x="6917245" y="4499038"/>
                <a:ext cx="79248" cy="158115"/>
              </a:xfrm>
              <a:custGeom>
                <a:rect b="b" l="l" r="r" t="t"/>
                <a:pathLst>
                  <a:path extrusionOk="0" h="158115" w="79248">
                    <a:moveTo>
                      <a:pt x="60960" y="4286"/>
                    </a:moveTo>
                    <a:cubicBezTo>
                      <a:pt x="55054" y="1429"/>
                      <a:pt x="47911" y="0"/>
                      <a:pt x="39624" y="0"/>
                    </a:cubicBezTo>
                    <a:cubicBezTo>
                      <a:pt x="31337" y="0"/>
                      <a:pt x="24194" y="1429"/>
                      <a:pt x="18288" y="4286"/>
                    </a:cubicBezTo>
                    <a:cubicBezTo>
                      <a:pt x="12382" y="7144"/>
                      <a:pt x="7811" y="11239"/>
                      <a:pt x="4667" y="16764"/>
                    </a:cubicBezTo>
                    <a:cubicBezTo>
                      <a:pt x="1524" y="22193"/>
                      <a:pt x="0" y="28765"/>
                      <a:pt x="0" y="36481"/>
                    </a:cubicBezTo>
                    <a:lnTo>
                      <a:pt x="0" y="121729"/>
                    </a:lnTo>
                    <a:cubicBezTo>
                      <a:pt x="0" y="129445"/>
                      <a:pt x="1524" y="135922"/>
                      <a:pt x="4667" y="141351"/>
                    </a:cubicBezTo>
                    <a:cubicBezTo>
                      <a:pt x="7811" y="146780"/>
                      <a:pt x="12287" y="150971"/>
                      <a:pt x="18288" y="153829"/>
                    </a:cubicBezTo>
                    <a:cubicBezTo>
                      <a:pt x="24194" y="156686"/>
                      <a:pt x="31337" y="158115"/>
                      <a:pt x="39624" y="158115"/>
                    </a:cubicBezTo>
                    <a:cubicBezTo>
                      <a:pt x="47911" y="158115"/>
                      <a:pt x="55054" y="156686"/>
                      <a:pt x="60960" y="153829"/>
                    </a:cubicBezTo>
                    <a:cubicBezTo>
                      <a:pt x="66865" y="150971"/>
                      <a:pt x="71438" y="146780"/>
                      <a:pt x="74581" y="141351"/>
                    </a:cubicBezTo>
                    <a:cubicBezTo>
                      <a:pt x="77724" y="135922"/>
                      <a:pt x="79248" y="129350"/>
                      <a:pt x="79248" y="121729"/>
                    </a:cubicBezTo>
                    <a:lnTo>
                      <a:pt x="79248" y="36481"/>
                    </a:lnTo>
                    <a:cubicBezTo>
                      <a:pt x="79248" y="28765"/>
                      <a:pt x="77724" y="22288"/>
                      <a:pt x="74581" y="16764"/>
                    </a:cubicBezTo>
                    <a:cubicBezTo>
                      <a:pt x="71342" y="11335"/>
                      <a:pt x="66865" y="7144"/>
                      <a:pt x="60960" y="4286"/>
                    </a:cubicBezTo>
                    <a:close/>
                    <a:moveTo>
                      <a:pt x="52483" y="118301"/>
                    </a:moveTo>
                    <a:cubicBezTo>
                      <a:pt x="52483" y="121158"/>
                      <a:pt x="52006" y="123539"/>
                      <a:pt x="50959" y="125539"/>
                    </a:cubicBezTo>
                    <a:cubicBezTo>
                      <a:pt x="50006" y="127540"/>
                      <a:pt x="48482" y="129064"/>
                      <a:pt x="46577" y="130112"/>
                    </a:cubicBezTo>
                    <a:cubicBezTo>
                      <a:pt x="44672" y="131159"/>
                      <a:pt x="42291" y="131731"/>
                      <a:pt x="39624" y="131731"/>
                    </a:cubicBezTo>
                    <a:cubicBezTo>
                      <a:pt x="36957" y="131731"/>
                      <a:pt x="34576" y="131159"/>
                      <a:pt x="32671" y="130112"/>
                    </a:cubicBezTo>
                    <a:cubicBezTo>
                      <a:pt x="30766" y="129064"/>
                      <a:pt x="29337" y="127540"/>
                      <a:pt x="28289" y="125539"/>
                    </a:cubicBezTo>
                    <a:cubicBezTo>
                      <a:pt x="27337" y="123539"/>
                      <a:pt x="26765" y="121158"/>
                      <a:pt x="26765" y="118301"/>
                    </a:cubicBezTo>
                    <a:lnTo>
                      <a:pt x="26765" y="39719"/>
                    </a:lnTo>
                    <a:cubicBezTo>
                      <a:pt x="26765" y="36957"/>
                      <a:pt x="27241" y="34576"/>
                      <a:pt x="28289" y="32576"/>
                    </a:cubicBezTo>
                    <a:cubicBezTo>
                      <a:pt x="29242" y="30575"/>
                      <a:pt x="30766" y="29051"/>
                      <a:pt x="32671" y="28004"/>
                    </a:cubicBezTo>
                    <a:cubicBezTo>
                      <a:pt x="34576" y="26956"/>
                      <a:pt x="36862" y="26384"/>
                      <a:pt x="39624" y="26384"/>
                    </a:cubicBezTo>
                    <a:cubicBezTo>
                      <a:pt x="42291" y="26384"/>
                      <a:pt x="44672" y="26956"/>
                      <a:pt x="46577" y="28004"/>
                    </a:cubicBezTo>
                    <a:cubicBezTo>
                      <a:pt x="48482" y="29051"/>
                      <a:pt x="50006" y="30575"/>
                      <a:pt x="50959" y="32576"/>
                    </a:cubicBezTo>
                    <a:cubicBezTo>
                      <a:pt x="51911" y="34576"/>
                      <a:pt x="52483" y="36957"/>
                      <a:pt x="52483" y="39719"/>
                    </a:cubicBezTo>
                    <a:lnTo>
                      <a:pt x="52483" y="11830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2" name="Google Shape;382;p3"/>
              <p:cNvSpPr/>
              <p:nvPr/>
            </p:nvSpPr>
            <p:spPr>
              <a:xfrm>
                <a:off x="7004780" y="4500657"/>
                <a:ext cx="77533" cy="154971"/>
              </a:xfrm>
              <a:custGeom>
                <a:rect b="b" l="l" r="r" t="t"/>
                <a:pathLst>
                  <a:path extrusionOk="0" h="154971" w="77533">
                    <a:moveTo>
                      <a:pt x="0" y="25337"/>
                    </a:moveTo>
                    <a:lnTo>
                      <a:pt x="25527" y="25337"/>
                    </a:lnTo>
                    <a:lnTo>
                      <a:pt x="25527" y="154972"/>
                    </a:lnTo>
                    <a:lnTo>
                      <a:pt x="52006" y="154972"/>
                    </a:lnTo>
                    <a:lnTo>
                      <a:pt x="52006" y="25337"/>
                    </a:lnTo>
                    <a:lnTo>
                      <a:pt x="77533" y="25337"/>
                    </a:lnTo>
                    <a:lnTo>
                      <a:pt x="7753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3" name="Google Shape;383;p3"/>
              <p:cNvSpPr/>
              <p:nvPr/>
            </p:nvSpPr>
            <p:spPr>
              <a:xfrm>
                <a:off x="7094886" y="4500657"/>
                <a:ext cx="68865" cy="154971"/>
              </a:xfrm>
              <a:custGeom>
                <a:rect b="b" l="l" r="r" t="t"/>
                <a:pathLst>
                  <a:path extrusionOk="0" h="154971" w="68865">
                    <a:moveTo>
                      <a:pt x="68866" y="25813"/>
                    </a:moveTo>
                    <a:lnTo>
                      <a:pt x="68866" y="0"/>
                    </a:lnTo>
                    <a:lnTo>
                      <a:pt x="26384" y="0"/>
                    </a:lnTo>
                    <a:lnTo>
                      <a:pt x="11716" y="0"/>
                    </a:lnTo>
                    <a:lnTo>
                      <a:pt x="0" y="0"/>
                    </a:lnTo>
                    <a:lnTo>
                      <a:pt x="0" y="154972"/>
                    </a:lnTo>
                    <a:lnTo>
                      <a:pt x="11716" y="154972"/>
                    </a:lnTo>
                    <a:lnTo>
                      <a:pt x="26384" y="154972"/>
                    </a:lnTo>
                    <a:lnTo>
                      <a:pt x="68866" y="154972"/>
                    </a:lnTo>
                    <a:lnTo>
                      <a:pt x="68866" y="129159"/>
                    </a:lnTo>
                    <a:lnTo>
                      <a:pt x="26384" y="129159"/>
                    </a:lnTo>
                    <a:lnTo>
                      <a:pt x="26384" y="90773"/>
                    </a:lnTo>
                    <a:lnTo>
                      <a:pt x="63532" y="90773"/>
                    </a:lnTo>
                    <a:lnTo>
                      <a:pt x="63532" y="65151"/>
                    </a:lnTo>
                    <a:lnTo>
                      <a:pt x="26384" y="65151"/>
                    </a:lnTo>
                    <a:lnTo>
                      <a:pt x="26384" y="2581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84" name="Google Shape;384;p3"/>
          <p:cNvGrpSpPr/>
          <p:nvPr/>
        </p:nvGrpSpPr>
        <p:grpSpPr>
          <a:xfrm>
            <a:off x="9397147" y="619439"/>
            <a:ext cx="1791381" cy="5466706"/>
            <a:chOff x="7561421" y="1971630"/>
            <a:chExt cx="953928" cy="2911074"/>
          </a:xfrm>
        </p:grpSpPr>
        <p:grpSp>
          <p:nvGrpSpPr>
            <p:cNvPr id="385" name="Google Shape;385;p3"/>
            <p:cNvGrpSpPr/>
            <p:nvPr/>
          </p:nvGrpSpPr>
          <p:grpSpPr>
            <a:xfrm>
              <a:off x="8250829" y="3032394"/>
              <a:ext cx="198512" cy="488997"/>
              <a:chOff x="8250829" y="3032394"/>
              <a:chExt cx="198512" cy="488997"/>
            </a:xfrm>
          </p:grpSpPr>
          <p:sp>
            <p:nvSpPr>
              <p:cNvPr id="386" name="Google Shape;386;p3"/>
              <p:cNvSpPr/>
              <p:nvPr/>
            </p:nvSpPr>
            <p:spPr>
              <a:xfrm>
                <a:off x="8260460" y="3041904"/>
                <a:ext cx="179450" cy="469818"/>
              </a:xfrm>
              <a:custGeom>
                <a:rect b="b" l="l" r="r" t="t"/>
                <a:pathLst>
                  <a:path extrusionOk="0" h="469818" w="179450">
                    <a:moveTo>
                      <a:pt x="0" y="0"/>
                    </a:moveTo>
                    <a:cubicBezTo>
                      <a:pt x="14288" y="13906"/>
                      <a:pt x="30099" y="28099"/>
                      <a:pt x="47530" y="42196"/>
                    </a:cubicBezTo>
                    <a:cubicBezTo>
                      <a:pt x="93726" y="79629"/>
                      <a:pt x="139255" y="106775"/>
                      <a:pt x="179451" y="126587"/>
                    </a:cubicBezTo>
                    <a:cubicBezTo>
                      <a:pt x="178594" y="186976"/>
                      <a:pt x="176498" y="240221"/>
                      <a:pt x="174212" y="284893"/>
                    </a:cubicBezTo>
                    <a:cubicBezTo>
                      <a:pt x="169926" y="366617"/>
                      <a:pt x="165830" y="397764"/>
                      <a:pt x="142589" y="427387"/>
                    </a:cubicBezTo>
                    <a:cubicBezTo>
                      <a:pt x="134207" y="438055"/>
                      <a:pt x="106680" y="473012"/>
                      <a:pt x="68675" y="469583"/>
                    </a:cubicBezTo>
                    <a:cubicBezTo>
                      <a:pt x="44291" y="467392"/>
                      <a:pt x="27623" y="450533"/>
                      <a:pt x="21146" y="443198"/>
                    </a:cubicBezTo>
                    <a:cubicBezTo>
                      <a:pt x="14002" y="295561"/>
                      <a:pt x="7049" y="147828"/>
                      <a:pt x="0" y="0"/>
                    </a:cubicBezTo>
                    <a:close/>
                  </a:path>
                </a:pathLst>
              </a:custGeom>
              <a:solidFill>
                <a:srgbClr val="467F6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7" name="Google Shape;387;p3"/>
              <p:cNvSpPr/>
              <p:nvPr/>
            </p:nvSpPr>
            <p:spPr>
              <a:xfrm>
                <a:off x="8250829" y="3032394"/>
                <a:ext cx="198512" cy="488997"/>
              </a:xfrm>
              <a:custGeom>
                <a:rect b="b" l="l" r="r" t="t"/>
                <a:pathLst>
                  <a:path extrusionOk="0" h="488997" w="198512">
                    <a:moveTo>
                      <a:pt x="83450" y="488998"/>
                    </a:moveTo>
                    <a:cubicBezTo>
                      <a:pt x="81450" y="488998"/>
                      <a:pt x="79355" y="488902"/>
                      <a:pt x="77354" y="488712"/>
                    </a:cubicBezTo>
                    <a:cubicBezTo>
                      <a:pt x="57923" y="486998"/>
                      <a:pt x="38778" y="476425"/>
                      <a:pt x="23538" y="459089"/>
                    </a:cubicBezTo>
                    <a:cubicBezTo>
                      <a:pt x="22109" y="457470"/>
                      <a:pt x="21252" y="455374"/>
                      <a:pt x="21157" y="453279"/>
                    </a:cubicBezTo>
                    <a:lnTo>
                      <a:pt x="12" y="9985"/>
                    </a:lnTo>
                    <a:cubicBezTo>
                      <a:pt x="-179" y="6080"/>
                      <a:pt x="2012" y="2461"/>
                      <a:pt x="5631" y="841"/>
                    </a:cubicBezTo>
                    <a:cubicBezTo>
                      <a:pt x="9155" y="-778"/>
                      <a:pt x="13346" y="-16"/>
                      <a:pt x="16204" y="2746"/>
                    </a:cubicBezTo>
                    <a:cubicBezTo>
                      <a:pt x="31158" y="17320"/>
                      <a:pt x="46874" y="31321"/>
                      <a:pt x="63067" y="44371"/>
                    </a:cubicBezTo>
                    <a:cubicBezTo>
                      <a:pt x="102977" y="76660"/>
                      <a:pt x="146696" y="104664"/>
                      <a:pt x="193179" y="127619"/>
                    </a:cubicBezTo>
                    <a:cubicBezTo>
                      <a:pt x="196512" y="129238"/>
                      <a:pt x="198512" y="132667"/>
                      <a:pt x="198512" y="136287"/>
                    </a:cubicBezTo>
                    <a:cubicBezTo>
                      <a:pt x="197750" y="189056"/>
                      <a:pt x="195941" y="242491"/>
                      <a:pt x="193179" y="294973"/>
                    </a:cubicBezTo>
                    <a:cubicBezTo>
                      <a:pt x="188892" y="376698"/>
                      <a:pt x="184796" y="410607"/>
                      <a:pt x="159460" y="442897"/>
                    </a:cubicBezTo>
                    <a:cubicBezTo>
                      <a:pt x="135552" y="473472"/>
                      <a:pt x="109930" y="488998"/>
                      <a:pt x="83450" y="488998"/>
                    </a:cubicBezTo>
                    <a:close/>
                    <a:moveTo>
                      <a:pt x="40016" y="448993"/>
                    </a:moveTo>
                    <a:cubicBezTo>
                      <a:pt x="48684" y="458137"/>
                      <a:pt x="61924" y="468233"/>
                      <a:pt x="78974" y="469757"/>
                    </a:cubicBezTo>
                    <a:cubicBezTo>
                      <a:pt x="111930" y="472615"/>
                      <a:pt x="136409" y="441468"/>
                      <a:pt x="144506" y="431181"/>
                    </a:cubicBezTo>
                    <a:cubicBezTo>
                      <a:pt x="165365" y="404606"/>
                      <a:pt x="169842" y="376603"/>
                      <a:pt x="174129" y="294116"/>
                    </a:cubicBezTo>
                    <a:cubicBezTo>
                      <a:pt x="176795" y="243824"/>
                      <a:pt x="178510" y="192770"/>
                      <a:pt x="179272" y="142192"/>
                    </a:cubicBezTo>
                    <a:cubicBezTo>
                      <a:pt x="133552" y="119142"/>
                      <a:pt x="90404" y="91234"/>
                      <a:pt x="50970" y="59325"/>
                    </a:cubicBezTo>
                    <a:cubicBezTo>
                      <a:pt x="40493" y="50848"/>
                      <a:pt x="30206" y="41989"/>
                      <a:pt x="20109" y="32750"/>
                    </a:cubicBezTo>
                    <a:lnTo>
                      <a:pt x="40016" y="448993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88" name="Google Shape;388;p3"/>
            <p:cNvGrpSpPr/>
            <p:nvPr/>
          </p:nvGrpSpPr>
          <p:grpSpPr>
            <a:xfrm>
              <a:off x="8213935" y="3037733"/>
              <a:ext cx="298708" cy="504518"/>
              <a:chOff x="8213935" y="3037733"/>
              <a:chExt cx="298708" cy="504518"/>
            </a:xfrm>
          </p:grpSpPr>
          <p:sp>
            <p:nvSpPr>
              <p:cNvPr id="389" name="Google Shape;389;p3"/>
              <p:cNvSpPr/>
              <p:nvPr/>
            </p:nvSpPr>
            <p:spPr>
              <a:xfrm>
                <a:off x="8223503" y="3047237"/>
                <a:ext cx="279654" cy="485489"/>
              </a:xfrm>
              <a:custGeom>
                <a:rect b="b" l="l" r="r" t="t"/>
                <a:pathLst>
                  <a:path extrusionOk="0" h="485489" w="279654">
                    <a:moveTo>
                      <a:pt x="0" y="353568"/>
                    </a:moveTo>
                    <a:lnTo>
                      <a:pt x="174117" y="0"/>
                    </a:lnTo>
                    <a:lnTo>
                      <a:pt x="279654" y="68580"/>
                    </a:lnTo>
                    <a:lnTo>
                      <a:pt x="100299" y="485489"/>
                    </a:lnTo>
                    <a:close/>
                  </a:path>
                </a:pathLst>
              </a:custGeom>
              <a:solidFill>
                <a:srgbClr val="6FA99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0" name="Google Shape;390;p3"/>
              <p:cNvSpPr/>
              <p:nvPr/>
            </p:nvSpPr>
            <p:spPr>
              <a:xfrm>
                <a:off x="8213935" y="3037733"/>
                <a:ext cx="298708" cy="504518"/>
              </a:xfrm>
              <a:custGeom>
                <a:rect b="b" l="l" r="r" t="t"/>
                <a:pathLst>
                  <a:path extrusionOk="0" h="504518" w="298708">
                    <a:moveTo>
                      <a:pt x="109867" y="504519"/>
                    </a:moveTo>
                    <a:cubicBezTo>
                      <a:pt x="106914" y="504519"/>
                      <a:pt x="104057" y="503185"/>
                      <a:pt x="102247" y="500804"/>
                    </a:cubicBezTo>
                    <a:lnTo>
                      <a:pt x="1949" y="368883"/>
                    </a:lnTo>
                    <a:cubicBezTo>
                      <a:pt x="-242" y="366025"/>
                      <a:pt x="-623" y="362120"/>
                      <a:pt x="996" y="358882"/>
                    </a:cubicBezTo>
                    <a:lnTo>
                      <a:pt x="175113" y="5314"/>
                    </a:lnTo>
                    <a:cubicBezTo>
                      <a:pt x="176351" y="2837"/>
                      <a:pt x="178542" y="1027"/>
                      <a:pt x="181114" y="360"/>
                    </a:cubicBezTo>
                    <a:cubicBezTo>
                      <a:pt x="183781" y="-402"/>
                      <a:pt x="186543" y="75"/>
                      <a:pt x="188829" y="1504"/>
                    </a:cubicBezTo>
                    <a:lnTo>
                      <a:pt x="294366" y="70083"/>
                    </a:lnTo>
                    <a:cubicBezTo>
                      <a:pt x="298272" y="72655"/>
                      <a:pt x="299795" y="77608"/>
                      <a:pt x="297890" y="81799"/>
                    </a:cubicBezTo>
                    <a:lnTo>
                      <a:pt x="118439" y="498709"/>
                    </a:lnTo>
                    <a:cubicBezTo>
                      <a:pt x="117106" y="501852"/>
                      <a:pt x="114248" y="503947"/>
                      <a:pt x="110819" y="504424"/>
                    </a:cubicBezTo>
                    <a:cubicBezTo>
                      <a:pt x="110629" y="504519"/>
                      <a:pt x="110248" y="504519"/>
                      <a:pt x="109867" y="504519"/>
                    </a:cubicBezTo>
                    <a:close/>
                    <a:moveTo>
                      <a:pt x="20713" y="361930"/>
                    </a:moveTo>
                    <a:lnTo>
                      <a:pt x="107581" y="476230"/>
                    </a:lnTo>
                    <a:lnTo>
                      <a:pt x="277412" y="81704"/>
                    </a:lnTo>
                    <a:lnTo>
                      <a:pt x="187591" y="23316"/>
                    </a:lnTo>
                    <a:lnTo>
                      <a:pt x="20713" y="36193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91" name="Google Shape;391;p3"/>
            <p:cNvGrpSpPr/>
            <p:nvPr/>
          </p:nvGrpSpPr>
          <p:grpSpPr>
            <a:xfrm>
              <a:off x="7937815" y="2633886"/>
              <a:ext cx="165509" cy="233233"/>
              <a:chOff x="7937815" y="2633886"/>
              <a:chExt cx="165509" cy="233233"/>
            </a:xfrm>
          </p:grpSpPr>
          <p:sp>
            <p:nvSpPr>
              <p:cNvPr id="392" name="Google Shape;392;p3"/>
              <p:cNvSpPr/>
              <p:nvPr/>
            </p:nvSpPr>
            <p:spPr>
              <a:xfrm>
                <a:off x="7947355" y="2643383"/>
                <a:ext cx="146337" cy="214201"/>
              </a:xfrm>
              <a:custGeom>
                <a:rect b="b" l="l" r="r" t="t"/>
                <a:pathLst>
                  <a:path extrusionOk="0" h="214201" w="146337">
                    <a:moveTo>
                      <a:pt x="70313" y="2757"/>
                    </a:moveTo>
                    <a:cubicBezTo>
                      <a:pt x="54787" y="6091"/>
                      <a:pt x="26403" y="15139"/>
                      <a:pt x="12306" y="39714"/>
                    </a:cubicBezTo>
                    <a:cubicBezTo>
                      <a:pt x="5257" y="52001"/>
                      <a:pt x="4114" y="67241"/>
                      <a:pt x="1733" y="97721"/>
                    </a:cubicBezTo>
                    <a:cubicBezTo>
                      <a:pt x="-77" y="121724"/>
                      <a:pt x="-1029" y="133630"/>
                      <a:pt x="1733" y="145251"/>
                    </a:cubicBezTo>
                    <a:cubicBezTo>
                      <a:pt x="2971" y="150394"/>
                      <a:pt x="11734" y="184494"/>
                      <a:pt x="43929" y="203258"/>
                    </a:cubicBezTo>
                    <a:cubicBezTo>
                      <a:pt x="53263" y="208687"/>
                      <a:pt x="65646" y="215926"/>
                      <a:pt x="80885" y="213831"/>
                    </a:cubicBezTo>
                    <a:cubicBezTo>
                      <a:pt x="103841" y="210688"/>
                      <a:pt x="117747" y="188494"/>
                      <a:pt x="128415" y="171635"/>
                    </a:cubicBezTo>
                    <a:cubicBezTo>
                      <a:pt x="139750" y="153538"/>
                      <a:pt x="143465" y="137917"/>
                      <a:pt x="144227" y="134678"/>
                    </a:cubicBezTo>
                    <a:cubicBezTo>
                      <a:pt x="147275" y="121438"/>
                      <a:pt x="146799" y="112390"/>
                      <a:pt x="144227" y="81910"/>
                    </a:cubicBezTo>
                    <a:cubicBezTo>
                      <a:pt x="139274" y="22093"/>
                      <a:pt x="137940" y="17997"/>
                      <a:pt x="133654" y="13330"/>
                    </a:cubicBezTo>
                    <a:cubicBezTo>
                      <a:pt x="116890" y="-4958"/>
                      <a:pt x="83743" y="-5"/>
                      <a:pt x="70313" y="2757"/>
                    </a:cubicBezTo>
                    <a:close/>
                  </a:path>
                </a:pathLst>
              </a:custGeom>
              <a:solidFill>
                <a:srgbClr val="6FA99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3" name="Google Shape;393;p3"/>
              <p:cNvSpPr/>
              <p:nvPr/>
            </p:nvSpPr>
            <p:spPr>
              <a:xfrm>
                <a:off x="7937815" y="2633886"/>
                <a:ext cx="165509" cy="233233"/>
              </a:xfrm>
              <a:custGeom>
                <a:rect b="b" l="l" r="r" t="t"/>
                <a:pathLst>
                  <a:path extrusionOk="0" h="233233" w="165509">
                    <a:moveTo>
                      <a:pt x="84997" y="233234"/>
                    </a:moveTo>
                    <a:cubicBezTo>
                      <a:pt x="69567" y="233234"/>
                      <a:pt x="57280" y="225995"/>
                      <a:pt x="48707" y="220947"/>
                    </a:cubicBezTo>
                    <a:cubicBezTo>
                      <a:pt x="14893" y="201230"/>
                      <a:pt x="4416" y="166940"/>
                      <a:pt x="2034" y="156939"/>
                    </a:cubicBezTo>
                    <a:cubicBezTo>
                      <a:pt x="-1109" y="143889"/>
                      <a:pt x="-156" y="131412"/>
                      <a:pt x="1844" y="106456"/>
                    </a:cubicBezTo>
                    <a:cubicBezTo>
                      <a:pt x="4321" y="74547"/>
                      <a:pt x="5559" y="58545"/>
                      <a:pt x="13655" y="44448"/>
                    </a:cubicBezTo>
                    <a:cubicBezTo>
                      <a:pt x="28514" y="18445"/>
                      <a:pt x="56803" y="7491"/>
                      <a:pt x="77949" y="2919"/>
                    </a:cubicBezTo>
                    <a:cubicBezTo>
                      <a:pt x="77949" y="2919"/>
                      <a:pt x="78044" y="2919"/>
                      <a:pt x="78044" y="2919"/>
                    </a:cubicBezTo>
                    <a:cubicBezTo>
                      <a:pt x="96904" y="-986"/>
                      <a:pt x="131384" y="-4320"/>
                      <a:pt x="150339" y="16350"/>
                    </a:cubicBezTo>
                    <a:cubicBezTo>
                      <a:pt x="156911" y="23493"/>
                      <a:pt x="158149" y="28637"/>
                      <a:pt x="163388" y="90549"/>
                    </a:cubicBezTo>
                    <a:cubicBezTo>
                      <a:pt x="165960" y="121125"/>
                      <a:pt x="166531" y="131412"/>
                      <a:pt x="163198" y="146271"/>
                    </a:cubicBezTo>
                    <a:cubicBezTo>
                      <a:pt x="161864" y="152271"/>
                      <a:pt x="157387" y="168178"/>
                      <a:pt x="146148" y="186180"/>
                    </a:cubicBezTo>
                    <a:cubicBezTo>
                      <a:pt x="134813" y="204278"/>
                      <a:pt x="119287" y="228948"/>
                      <a:pt x="91855" y="232758"/>
                    </a:cubicBezTo>
                    <a:cubicBezTo>
                      <a:pt x="89379" y="233139"/>
                      <a:pt x="87188" y="233234"/>
                      <a:pt x="84997" y="233234"/>
                    </a:cubicBezTo>
                    <a:close/>
                    <a:moveTo>
                      <a:pt x="81854" y="21588"/>
                    </a:moveTo>
                    <a:cubicBezTo>
                      <a:pt x="64519" y="25398"/>
                      <a:pt x="41563" y="34066"/>
                      <a:pt x="30133" y="53973"/>
                    </a:cubicBezTo>
                    <a:cubicBezTo>
                      <a:pt x="24132" y="64356"/>
                      <a:pt x="23085" y="78929"/>
                      <a:pt x="20799" y="107980"/>
                    </a:cubicBezTo>
                    <a:cubicBezTo>
                      <a:pt x="18989" y="130935"/>
                      <a:pt x="18132" y="142365"/>
                      <a:pt x="20608" y="152557"/>
                    </a:cubicBezTo>
                    <a:cubicBezTo>
                      <a:pt x="22037" y="158367"/>
                      <a:pt x="30419" y="188276"/>
                      <a:pt x="58327" y="204564"/>
                    </a:cubicBezTo>
                    <a:cubicBezTo>
                      <a:pt x="67186" y="209707"/>
                      <a:pt x="77091" y="215613"/>
                      <a:pt x="89188" y="213898"/>
                    </a:cubicBezTo>
                    <a:cubicBezTo>
                      <a:pt x="107762" y="211326"/>
                      <a:pt x="120049" y="191800"/>
                      <a:pt x="129955" y="176084"/>
                    </a:cubicBezTo>
                    <a:cubicBezTo>
                      <a:pt x="139671" y="160653"/>
                      <a:pt x="143386" y="147128"/>
                      <a:pt x="144529" y="142080"/>
                    </a:cubicBezTo>
                    <a:cubicBezTo>
                      <a:pt x="147196" y="130554"/>
                      <a:pt x="146910" y="122839"/>
                      <a:pt x="144338" y="92169"/>
                    </a:cubicBezTo>
                    <a:cubicBezTo>
                      <a:pt x="140147" y="41591"/>
                      <a:pt x="138528" y="31780"/>
                      <a:pt x="136242" y="29208"/>
                    </a:cubicBezTo>
                    <a:cubicBezTo>
                      <a:pt x="123097" y="14921"/>
                      <a:pt x="93856" y="19112"/>
                      <a:pt x="81854" y="2158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94" name="Google Shape;394;p3"/>
            <p:cNvGrpSpPr/>
            <p:nvPr/>
          </p:nvGrpSpPr>
          <p:grpSpPr>
            <a:xfrm>
              <a:off x="7841099" y="2626098"/>
              <a:ext cx="314869" cy="373419"/>
              <a:chOff x="7841099" y="2626098"/>
              <a:chExt cx="314869" cy="373419"/>
            </a:xfrm>
          </p:grpSpPr>
          <p:sp>
            <p:nvSpPr>
              <p:cNvPr id="395" name="Google Shape;395;p3"/>
              <p:cNvSpPr/>
              <p:nvPr/>
            </p:nvSpPr>
            <p:spPr>
              <a:xfrm>
                <a:off x="7850564" y="2635631"/>
                <a:ext cx="295965" cy="354381"/>
              </a:xfrm>
              <a:custGeom>
                <a:rect b="b" l="l" r="r" t="t"/>
                <a:pathLst>
                  <a:path extrusionOk="0" h="354381" w="295965">
                    <a:moveTo>
                      <a:pt x="156532" y="52704"/>
                    </a:moveTo>
                    <a:cubicBezTo>
                      <a:pt x="156436" y="56514"/>
                      <a:pt x="155579" y="74802"/>
                      <a:pt x="140720" y="89661"/>
                    </a:cubicBezTo>
                    <a:cubicBezTo>
                      <a:pt x="125861" y="104520"/>
                      <a:pt x="107573" y="105377"/>
                      <a:pt x="103763" y="105473"/>
                    </a:cubicBezTo>
                    <a:cubicBezTo>
                      <a:pt x="103763" y="121284"/>
                      <a:pt x="103763" y="137096"/>
                      <a:pt x="103763" y="153002"/>
                    </a:cubicBezTo>
                    <a:cubicBezTo>
                      <a:pt x="110812" y="168814"/>
                      <a:pt x="117860" y="184625"/>
                      <a:pt x="124909" y="200532"/>
                    </a:cubicBezTo>
                    <a:cubicBezTo>
                      <a:pt x="119670" y="241013"/>
                      <a:pt x="114336" y="281495"/>
                      <a:pt x="109097" y="321881"/>
                    </a:cubicBezTo>
                    <a:cubicBezTo>
                      <a:pt x="67949" y="343312"/>
                      <a:pt x="25468" y="341978"/>
                      <a:pt x="8799" y="321881"/>
                    </a:cubicBezTo>
                    <a:cubicBezTo>
                      <a:pt x="-11585" y="297306"/>
                      <a:pt x="6037" y="243204"/>
                      <a:pt x="35183" y="216344"/>
                    </a:cubicBezTo>
                    <a:cubicBezTo>
                      <a:pt x="55757" y="197389"/>
                      <a:pt x="80808" y="193103"/>
                      <a:pt x="82713" y="174148"/>
                    </a:cubicBezTo>
                    <a:cubicBezTo>
                      <a:pt x="83761" y="163861"/>
                      <a:pt x="76807" y="160813"/>
                      <a:pt x="72140" y="142525"/>
                    </a:cubicBezTo>
                    <a:cubicBezTo>
                      <a:pt x="67282" y="123570"/>
                      <a:pt x="69949" y="107949"/>
                      <a:pt x="72140" y="94995"/>
                    </a:cubicBezTo>
                    <a:cubicBezTo>
                      <a:pt x="75093" y="77279"/>
                      <a:pt x="79284" y="52704"/>
                      <a:pt x="98524" y="31654"/>
                    </a:cubicBezTo>
                    <a:cubicBezTo>
                      <a:pt x="127957" y="-445"/>
                      <a:pt x="170533" y="-160"/>
                      <a:pt x="177677" y="31"/>
                    </a:cubicBezTo>
                    <a:cubicBezTo>
                      <a:pt x="223493" y="1079"/>
                      <a:pt x="251496" y="30987"/>
                      <a:pt x="256830" y="36988"/>
                    </a:cubicBezTo>
                    <a:cubicBezTo>
                      <a:pt x="267498" y="48894"/>
                      <a:pt x="285595" y="67658"/>
                      <a:pt x="283214" y="89756"/>
                    </a:cubicBezTo>
                    <a:cubicBezTo>
                      <a:pt x="282166" y="99567"/>
                      <a:pt x="277594" y="106044"/>
                      <a:pt x="277976" y="121379"/>
                    </a:cubicBezTo>
                    <a:cubicBezTo>
                      <a:pt x="278261" y="132905"/>
                      <a:pt x="281119" y="140334"/>
                      <a:pt x="283214" y="147764"/>
                    </a:cubicBezTo>
                    <a:cubicBezTo>
                      <a:pt x="288834" y="166814"/>
                      <a:pt x="288643" y="181673"/>
                      <a:pt x="288453" y="211105"/>
                    </a:cubicBezTo>
                    <a:cubicBezTo>
                      <a:pt x="288167" y="247109"/>
                      <a:pt x="282071" y="244347"/>
                      <a:pt x="283214" y="269112"/>
                    </a:cubicBezTo>
                    <a:cubicBezTo>
                      <a:pt x="284929" y="310070"/>
                      <a:pt x="301883" y="325405"/>
                      <a:pt x="293787" y="337692"/>
                    </a:cubicBezTo>
                    <a:cubicBezTo>
                      <a:pt x="280643" y="357599"/>
                      <a:pt x="227302" y="362171"/>
                      <a:pt x="214634" y="337692"/>
                    </a:cubicBezTo>
                    <a:cubicBezTo>
                      <a:pt x="207490" y="323786"/>
                      <a:pt x="214444" y="302354"/>
                      <a:pt x="230446" y="284924"/>
                    </a:cubicBezTo>
                    <a:cubicBezTo>
                      <a:pt x="225207" y="255015"/>
                      <a:pt x="219873" y="225107"/>
                      <a:pt x="214634" y="195198"/>
                    </a:cubicBezTo>
                    <a:cubicBezTo>
                      <a:pt x="220730" y="188054"/>
                      <a:pt x="229779" y="175767"/>
                      <a:pt x="235780" y="158241"/>
                    </a:cubicBezTo>
                    <a:cubicBezTo>
                      <a:pt x="242638" y="138048"/>
                      <a:pt x="242066" y="120522"/>
                      <a:pt x="241018" y="110711"/>
                    </a:cubicBezTo>
                    <a:cubicBezTo>
                      <a:pt x="232160" y="110616"/>
                      <a:pt x="215968" y="109283"/>
                      <a:pt x="198823" y="100139"/>
                    </a:cubicBezTo>
                    <a:cubicBezTo>
                      <a:pt x="171010" y="85470"/>
                      <a:pt x="159675" y="60515"/>
                      <a:pt x="156532" y="52704"/>
                    </a:cubicBezTo>
                    <a:close/>
                  </a:path>
                </a:pathLst>
              </a:custGeom>
              <a:solidFill>
                <a:srgbClr val="2C5D5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6" name="Google Shape;396;p3"/>
              <p:cNvSpPr/>
              <p:nvPr/>
            </p:nvSpPr>
            <p:spPr>
              <a:xfrm>
                <a:off x="7841099" y="2626098"/>
                <a:ext cx="314869" cy="373419"/>
              </a:xfrm>
              <a:custGeom>
                <a:rect b="b" l="l" r="r" t="t"/>
                <a:pathLst>
                  <a:path extrusionOk="0" h="373419" w="314869">
                    <a:moveTo>
                      <a:pt x="260674" y="373420"/>
                    </a:moveTo>
                    <a:cubicBezTo>
                      <a:pt x="259246" y="373420"/>
                      <a:pt x="257912" y="373420"/>
                      <a:pt x="256579" y="373324"/>
                    </a:cubicBezTo>
                    <a:cubicBezTo>
                      <a:pt x="237148" y="372277"/>
                      <a:pt x="222194" y="364371"/>
                      <a:pt x="215621" y="351607"/>
                    </a:cubicBezTo>
                    <a:cubicBezTo>
                      <a:pt x="207144" y="335224"/>
                      <a:pt x="212669" y="312079"/>
                      <a:pt x="229718" y="291600"/>
                    </a:cubicBezTo>
                    <a:lnTo>
                      <a:pt x="214669" y="206351"/>
                    </a:lnTo>
                    <a:cubicBezTo>
                      <a:pt x="214193" y="203589"/>
                      <a:pt x="214955" y="200636"/>
                      <a:pt x="216860" y="198445"/>
                    </a:cubicBezTo>
                    <a:cubicBezTo>
                      <a:pt x="225432" y="188444"/>
                      <a:pt x="231909" y="177109"/>
                      <a:pt x="236195" y="164632"/>
                    </a:cubicBezTo>
                    <a:cubicBezTo>
                      <a:pt x="240005" y="153297"/>
                      <a:pt x="241815" y="141295"/>
                      <a:pt x="241529" y="129294"/>
                    </a:cubicBezTo>
                    <a:cubicBezTo>
                      <a:pt x="228290" y="128056"/>
                      <a:pt x="215336" y="124246"/>
                      <a:pt x="203810" y="118054"/>
                    </a:cubicBezTo>
                    <a:cubicBezTo>
                      <a:pt x="188094" y="109672"/>
                      <a:pt x="177140" y="98528"/>
                      <a:pt x="169520" y="87955"/>
                    </a:cubicBezTo>
                    <a:cubicBezTo>
                      <a:pt x="166758" y="93861"/>
                      <a:pt x="162757" y="100052"/>
                      <a:pt x="156947" y="105862"/>
                    </a:cubicBezTo>
                    <a:cubicBezTo>
                      <a:pt x="145422" y="117388"/>
                      <a:pt x="132182" y="121864"/>
                      <a:pt x="122753" y="123484"/>
                    </a:cubicBezTo>
                    <a:lnTo>
                      <a:pt x="122753" y="160441"/>
                    </a:lnTo>
                    <a:lnTo>
                      <a:pt x="143041" y="206065"/>
                    </a:lnTo>
                    <a:cubicBezTo>
                      <a:pt x="143707" y="207685"/>
                      <a:pt x="143993" y="209399"/>
                      <a:pt x="143803" y="211209"/>
                    </a:cubicBezTo>
                    <a:lnTo>
                      <a:pt x="127991" y="332557"/>
                    </a:lnTo>
                    <a:cubicBezTo>
                      <a:pt x="127610" y="335605"/>
                      <a:pt x="125705" y="338368"/>
                      <a:pt x="122943" y="339796"/>
                    </a:cubicBezTo>
                    <a:cubicBezTo>
                      <a:pt x="78366" y="362942"/>
                      <a:pt x="31217" y="361990"/>
                      <a:pt x="10929" y="337415"/>
                    </a:cubicBezTo>
                    <a:cubicBezTo>
                      <a:pt x="-13360" y="308078"/>
                      <a:pt x="5976" y="248547"/>
                      <a:pt x="38171" y="218829"/>
                    </a:cubicBezTo>
                    <a:cubicBezTo>
                      <a:pt x="46648" y="211018"/>
                      <a:pt x="55601" y="205589"/>
                      <a:pt x="63412" y="200922"/>
                    </a:cubicBezTo>
                    <a:cubicBezTo>
                      <a:pt x="75223" y="193778"/>
                      <a:pt x="81986" y="189397"/>
                      <a:pt x="82652" y="182729"/>
                    </a:cubicBezTo>
                    <a:cubicBezTo>
                      <a:pt x="82938" y="180062"/>
                      <a:pt x="82271" y="178729"/>
                      <a:pt x="79985" y="174252"/>
                    </a:cubicBezTo>
                    <a:cubicBezTo>
                      <a:pt x="77795" y="169870"/>
                      <a:pt x="74747" y="163965"/>
                      <a:pt x="72365" y="154440"/>
                    </a:cubicBezTo>
                    <a:cubicBezTo>
                      <a:pt x="67031" y="133485"/>
                      <a:pt x="69889" y="116626"/>
                      <a:pt x="72175" y="103005"/>
                    </a:cubicBezTo>
                    <a:cubicBezTo>
                      <a:pt x="75223" y="85003"/>
                      <a:pt x="79795" y="57952"/>
                      <a:pt x="100940" y="34806"/>
                    </a:cubicBezTo>
                    <a:cubicBezTo>
                      <a:pt x="131611" y="1373"/>
                      <a:pt x="174854" y="-341"/>
                      <a:pt x="187332" y="40"/>
                    </a:cubicBezTo>
                    <a:cubicBezTo>
                      <a:pt x="234766" y="1183"/>
                      <a:pt x="265151" y="30996"/>
                      <a:pt x="273343" y="40140"/>
                    </a:cubicBezTo>
                    <a:lnTo>
                      <a:pt x="274867" y="41759"/>
                    </a:lnTo>
                    <a:cubicBezTo>
                      <a:pt x="286106" y="54142"/>
                      <a:pt x="304871" y="75001"/>
                      <a:pt x="302108" y="100243"/>
                    </a:cubicBezTo>
                    <a:cubicBezTo>
                      <a:pt x="301632" y="104719"/>
                      <a:pt x="300584" y="108434"/>
                      <a:pt x="299632" y="112054"/>
                    </a:cubicBezTo>
                    <a:cubicBezTo>
                      <a:pt x="298108" y="117388"/>
                      <a:pt x="296774" y="122436"/>
                      <a:pt x="296965" y="130627"/>
                    </a:cubicBezTo>
                    <a:cubicBezTo>
                      <a:pt x="297155" y="139105"/>
                      <a:pt x="298965" y="144915"/>
                      <a:pt x="300775" y="151106"/>
                    </a:cubicBezTo>
                    <a:lnTo>
                      <a:pt x="301823" y="154630"/>
                    </a:lnTo>
                    <a:cubicBezTo>
                      <a:pt x="307823" y="175014"/>
                      <a:pt x="307633" y="191206"/>
                      <a:pt x="307442" y="220639"/>
                    </a:cubicBezTo>
                    <a:cubicBezTo>
                      <a:pt x="307347" y="240355"/>
                      <a:pt x="305442" y="249309"/>
                      <a:pt x="303918" y="256548"/>
                    </a:cubicBezTo>
                    <a:cubicBezTo>
                      <a:pt x="302585" y="262930"/>
                      <a:pt x="301632" y="267502"/>
                      <a:pt x="302108" y="278265"/>
                    </a:cubicBezTo>
                    <a:cubicBezTo>
                      <a:pt x="302965" y="297220"/>
                      <a:pt x="307156" y="310078"/>
                      <a:pt x="310490" y="320461"/>
                    </a:cubicBezTo>
                    <a:cubicBezTo>
                      <a:pt x="314396" y="332272"/>
                      <a:pt x="317729" y="342463"/>
                      <a:pt x="311062" y="352560"/>
                    </a:cubicBezTo>
                    <a:cubicBezTo>
                      <a:pt x="301441" y="367133"/>
                      <a:pt x="279058" y="373420"/>
                      <a:pt x="260674" y="373420"/>
                    </a:cubicBezTo>
                    <a:close/>
                    <a:moveTo>
                      <a:pt x="234195" y="207399"/>
                    </a:moveTo>
                    <a:lnTo>
                      <a:pt x="249245" y="292743"/>
                    </a:lnTo>
                    <a:cubicBezTo>
                      <a:pt x="249721" y="295696"/>
                      <a:pt x="248864" y="298648"/>
                      <a:pt x="246863" y="300839"/>
                    </a:cubicBezTo>
                    <a:cubicBezTo>
                      <a:pt x="233528" y="315412"/>
                      <a:pt x="227432" y="333034"/>
                      <a:pt x="232481" y="342844"/>
                    </a:cubicBezTo>
                    <a:cubicBezTo>
                      <a:pt x="235814" y="349321"/>
                      <a:pt x="245244" y="353608"/>
                      <a:pt x="257531" y="354274"/>
                    </a:cubicBezTo>
                    <a:cubicBezTo>
                      <a:pt x="273057" y="355227"/>
                      <a:pt x="290202" y="349607"/>
                      <a:pt x="295250" y="341987"/>
                    </a:cubicBezTo>
                    <a:cubicBezTo>
                      <a:pt x="296774" y="339701"/>
                      <a:pt x="295346" y="335129"/>
                      <a:pt x="292488" y="326366"/>
                    </a:cubicBezTo>
                    <a:cubicBezTo>
                      <a:pt x="288964" y="315508"/>
                      <a:pt x="284106" y="300649"/>
                      <a:pt x="283154" y="279027"/>
                    </a:cubicBezTo>
                    <a:cubicBezTo>
                      <a:pt x="282582" y="265882"/>
                      <a:pt x="283915" y="259405"/>
                      <a:pt x="285344" y="252643"/>
                    </a:cubicBezTo>
                    <a:cubicBezTo>
                      <a:pt x="286773" y="245880"/>
                      <a:pt x="288297" y="238260"/>
                      <a:pt x="288392" y="220543"/>
                    </a:cubicBezTo>
                    <a:cubicBezTo>
                      <a:pt x="288583" y="191968"/>
                      <a:pt x="288678" y="177681"/>
                      <a:pt x="283535" y="159964"/>
                    </a:cubicBezTo>
                    <a:lnTo>
                      <a:pt x="282582" y="156726"/>
                    </a:lnTo>
                    <a:cubicBezTo>
                      <a:pt x="280487" y="149963"/>
                      <a:pt x="278201" y="142248"/>
                      <a:pt x="277915" y="131104"/>
                    </a:cubicBezTo>
                    <a:cubicBezTo>
                      <a:pt x="277629" y="120055"/>
                      <a:pt x="279724" y="112816"/>
                      <a:pt x="281344" y="106910"/>
                    </a:cubicBezTo>
                    <a:cubicBezTo>
                      <a:pt x="282201" y="103767"/>
                      <a:pt x="282963" y="101100"/>
                      <a:pt x="283249" y="98147"/>
                    </a:cubicBezTo>
                    <a:cubicBezTo>
                      <a:pt x="285059" y="81288"/>
                      <a:pt x="270390" y="65191"/>
                      <a:pt x="260770" y="54427"/>
                    </a:cubicBezTo>
                    <a:lnTo>
                      <a:pt x="259246" y="52713"/>
                    </a:lnTo>
                    <a:cubicBezTo>
                      <a:pt x="252388" y="44998"/>
                      <a:pt x="226765" y="19852"/>
                      <a:pt x="186951" y="18899"/>
                    </a:cubicBezTo>
                    <a:cubicBezTo>
                      <a:pt x="176378" y="18518"/>
                      <a:pt x="140279" y="19947"/>
                      <a:pt x="115037" y="47474"/>
                    </a:cubicBezTo>
                    <a:cubicBezTo>
                      <a:pt x="97702" y="66429"/>
                      <a:pt x="93797" y="89289"/>
                      <a:pt x="91034" y="105958"/>
                    </a:cubicBezTo>
                    <a:cubicBezTo>
                      <a:pt x="88939" y="118435"/>
                      <a:pt x="86557" y="132532"/>
                      <a:pt x="90844" y="149582"/>
                    </a:cubicBezTo>
                    <a:cubicBezTo>
                      <a:pt x="92749" y="157012"/>
                      <a:pt x="95035" y="161488"/>
                      <a:pt x="97035" y="165489"/>
                    </a:cubicBezTo>
                    <a:cubicBezTo>
                      <a:pt x="99702" y="170728"/>
                      <a:pt x="102464" y="176252"/>
                      <a:pt x="101702" y="184539"/>
                    </a:cubicBezTo>
                    <a:cubicBezTo>
                      <a:pt x="99988" y="201112"/>
                      <a:pt x="86462" y="209304"/>
                      <a:pt x="73413" y="217114"/>
                    </a:cubicBezTo>
                    <a:cubicBezTo>
                      <a:pt x="65984" y="221591"/>
                      <a:pt x="58268" y="226258"/>
                      <a:pt x="51220" y="232735"/>
                    </a:cubicBezTo>
                    <a:cubicBezTo>
                      <a:pt x="23597" y="258167"/>
                      <a:pt x="10262" y="306554"/>
                      <a:pt x="25693" y="325223"/>
                    </a:cubicBezTo>
                    <a:cubicBezTo>
                      <a:pt x="37599" y="339701"/>
                      <a:pt x="71984" y="343225"/>
                      <a:pt x="109798" y="325033"/>
                    </a:cubicBezTo>
                    <a:lnTo>
                      <a:pt x="124657" y="211304"/>
                    </a:lnTo>
                    <a:lnTo>
                      <a:pt x="104655" y="166251"/>
                    </a:lnTo>
                    <a:cubicBezTo>
                      <a:pt x="104084" y="165013"/>
                      <a:pt x="103798" y="163679"/>
                      <a:pt x="103798" y="162346"/>
                    </a:cubicBezTo>
                    <a:lnTo>
                      <a:pt x="103798" y="114816"/>
                    </a:lnTo>
                    <a:cubicBezTo>
                      <a:pt x="103798" y="109672"/>
                      <a:pt x="107894" y="105386"/>
                      <a:pt x="113132" y="105291"/>
                    </a:cubicBezTo>
                    <a:cubicBezTo>
                      <a:pt x="117323" y="105196"/>
                      <a:pt x="131897" y="103957"/>
                      <a:pt x="143612" y="92242"/>
                    </a:cubicBezTo>
                    <a:cubicBezTo>
                      <a:pt x="155328" y="80526"/>
                      <a:pt x="156566" y="65953"/>
                      <a:pt x="156662" y="61762"/>
                    </a:cubicBezTo>
                    <a:cubicBezTo>
                      <a:pt x="156757" y="57285"/>
                      <a:pt x="159995" y="53475"/>
                      <a:pt x="164472" y="52618"/>
                    </a:cubicBezTo>
                    <a:cubicBezTo>
                      <a:pt x="168949" y="51760"/>
                      <a:pt x="173330" y="54237"/>
                      <a:pt x="175045" y="58428"/>
                    </a:cubicBezTo>
                    <a:cubicBezTo>
                      <a:pt x="179426" y="69191"/>
                      <a:pt x="190094" y="89003"/>
                      <a:pt x="212859" y="101100"/>
                    </a:cubicBezTo>
                    <a:cubicBezTo>
                      <a:pt x="224289" y="107196"/>
                      <a:pt x="237338" y="110434"/>
                      <a:pt x="250673" y="110530"/>
                    </a:cubicBezTo>
                    <a:cubicBezTo>
                      <a:pt x="255531" y="110530"/>
                      <a:pt x="259531" y="114244"/>
                      <a:pt x="260103" y="119102"/>
                    </a:cubicBezTo>
                    <a:cubicBezTo>
                      <a:pt x="261913" y="136438"/>
                      <a:pt x="259913" y="154249"/>
                      <a:pt x="254388" y="170632"/>
                    </a:cubicBezTo>
                    <a:cubicBezTo>
                      <a:pt x="249721" y="184158"/>
                      <a:pt x="242958" y="196445"/>
                      <a:pt x="234195" y="207399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97" name="Google Shape;397;p3"/>
            <p:cNvGrpSpPr/>
            <p:nvPr/>
          </p:nvGrpSpPr>
          <p:grpSpPr>
            <a:xfrm>
              <a:off x="7779543" y="2476690"/>
              <a:ext cx="523589" cy="244125"/>
              <a:chOff x="7779543" y="2476690"/>
              <a:chExt cx="523589" cy="244125"/>
            </a:xfrm>
          </p:grpSpPr>
          <p:sp>
            <p:nvSpPr>
              <p:cNvPr id="398" name="Google Shape;398;p3"/>
              <p:cNvSpPr/>
              <p:nvPr/>
            </p:nvSpPr>
            <p:spPr>
              <a:xfrm>
                <a:off x="7789164" y="2486025"/>
                <a:ext cx="504729" cy="225075"/>
              </a:xfrm>
              <a:custGeom>
                <a:rect b="b" l="l" r="r" t="t"/>
                <a:pathLst>
                  <a:path extrusionOk="0" h="225075" w="504729">
                    <a:moveTo>
                      <a:pt x="152019" y="225076"/>
                    </a:moveTo>
                    <a:cubicBezTo>
                      <a:pt x="151257" y="225076"/>
                      <a:pt x="150495" y="224981"/>
                      <a:pt x="149733" y="224790"/>
                    </a:cubicBezTo>
                    <a:lnTo>
                      <a:pt x="129540" y="219742"/>
                    </a:lnTo>
                    <a:lnTo>
                      <a:pt x="9144" y="214503"/>
                    </a:lnTo>
                    <a:cubicBezTo>
                      <a:pt x="4000" y="214313"/>
                      <a:pt x="0" y="210121"/>
                      <a:pt x="0" y="204978"/>
                    </a:cubicBezTo>
                    <a:cubicBezTo>
                      <a:pt x="0" y="199835"/>
                      <a:pt x="4000" y="195644"/>
                      <a:pt x="9144" y="195453"/>
                    </a:cubicBezTo>
                    <a:lnTo>
                      <a:pt x="103346" y="191357"/>
                    </a:lnTo>
                    <a:lnTo>
                      <a:pt x="33433" y="171926"/>
                    </a:lnTo>
                    <a:cubicBezTo>
                      <a:pt x="28861" y="170688"/>
                      <a:pt x="25908" y="166211"/>
                      <a:pt x="26575" y="161449"/>
                    </a:cubicBezTo>
                    <a:cubicBezTo>
                      <a:pt x="27241" y="156686"/>
                      <a:pt x="31242" y="153162"/>
                      <a:pt x="36004" y="153162"/>
                    </a:cubicBezTo>
                    <a:lnTo>
                      <a:pt x="134779" y="153162"/>
                    </a:lnTo>
                    <a:lnTo>
                      <a:pt x="60770" y="74200"/>
                    </a:lnTo>
                    <a:cubicBezTo>
                      <a:pt x="57436" y="70675"/>
                      <a:pt x="57340" y="65246"/>
                      <a:pt x="60388" y="61531"/>
                    </a:cubicBezTo>
                    <a:cubicBezTo>
                      <a:pt x="62293" y="59341"/>
                      <a:pt x="64960" y="58102"/>
                      <a:pt x="67723" y="58102"/>
                    </a:cubicBezTo>
                    <a:cubicBezTo>
                      <a:pt x="69532" y="58102"/>
                      <a:pt x="71342" y="58579"/>
                      <a:pt x="72866" y="59626"/>
                    </a:cubicBezTo>
                    <a:lnTo>
                      <a:pt x="174117" y="125444"/>
                    </a:lnTo>
                    <a:lnTo>
                      <a:pt x="199644" y="114490"/>
                    </a:lnTo>
                    <a:lnTo>
                      <a:pt x="184880" y="10858"/>
                    </a:lnTo>
                    <a:cubicBezTo>
                      <a:pt x="184213" y="6096"/>
                      <a:pt x="187166" y="1619"/>
                      <a:pt x="191738" y="381"/>
                    </a:cubicBezTo>
                    <a:cubicBezTo>
                      <a:pt x="192596" y="95"/>
                      <a:pt x="193453" y="0"/>
                      <a:pt x="194310" y="0"/>
                    </a:cubicBezTo>
                    <a:cubicBezTo>
                      <a:pt x="198025" y="0"/>
                      <a:pt x="201549" y="2191"/>
                      <a:pt x="203073" y="5810"/>
                    </a:cubicBezTo>
                    <a:lnTo>
                      <a:pt x="248126" y="110871"/>
                    </a:lnTo>
                    <a:lnTo>
                      <a:pt x="269748" y="110871"/>
                    </a:lnTo>
                    <a:lnTo>
                      <a:pt x="351472" y="34290"/>
                    </a:lnTo>
                    <a:cubicBezTo>
                      <a:pt x="353282" y="32575"/>
                      <a:pt x="355663" y="31718"/>
                      <a:pt x="357949" y="31718"/>
                    </a:cubicBezTo>
                    <a:cubicBezTo>
                      <a:pt x="360140" y="31718"/>
                      <a:pt x="362331" y="32480"/>
                      <a:pt x="364141" y="34004"/>
                    </a:cubicBezTo>
                    <a:cubicBezTo>
                      <a:pt x="367855" y="37148"/>
                      <a:pt x="368522" y="42577"/>
                      <a:pt x="365760" y="46673"/>
                    </a:cubicBezTo>
                    <a:lnTo>
                      <a:pt x="312706" y="123825"/>
                    </a:lnTo>
                    <a:lnTo>
                      <a:pt x="328708" y="136588"/>
                    </a:lnTo>
                    <a:lnTo>
                      <a:pt x="451009" y="111157"/>
                    </a:lnTo>
                    <a:cubicBezTo>
                      <a:pt x="451675" y="111062"/>
                      <a:pt x="452342" y="110966"/>
                      <a:pt x="453009" y="110966"/>
                    </a:cubicBezTo>
                    <a:cubicBezTo>
                      <a:pt x="457200" y="110966"/>
                      <a:pt x="461010" y="113729"/>
                      <a:pt x="462153" y="117919"/>
                    </a:cubicBezTo>
                    <a:cubicBezTo>
                      <a:pt x="463487" y="122682"/>
                      <a:pt x="460915" y="127730"/>
                      <a:pt x="456247" y="129445"/>
                    </a:cubicBezTo>
                    <a:lnTo>
                      <a:pt x="358140" y="165163"/>
                    </a:lnTo>
                    <a:lnTo>
                      <a:pt x="495871" y="174308"/>
                    </a:lnTo>
                    <a:cubicBezTo>
                      <a:pt x="500920" y="174688"/>
                      <a:pt x="504730" y="178784"/>
                      <a:pt x="504730" y="183833"/>
                    </a:cubicBezTo>
                    <a:cubicBezTo>
                      <a:pt x="504730" y="188881"/>
                      <a:pt x="500824" y="192977"/>
                      <a:pt x="495871" y="193358"/>
                    </a:cubicBezTo>
                    <a:lnTo>
                      <a:pt x="346424" y="203644"/>
                    </a:lnTo>
                    <a:lnTo>
                      <a:pt x="333089" y="216979"/>
                    </a:lnTo>
                    <a:cubicBezTo>
                      <a:pt x="331280" y="218789"/>
                      <a:pt x="328898" y="219742"/>
                      <a:pt x="326326" y="219742"/>
                    </a:cubicBezTo>
                    <a:cubicBezTo>
                      <a:pt x="325946" y="219742"/>
                      <a:pt x="325660" y="219742"/>
                      <a:pt x="325279" y="219646"/>
                    </a:cubicBezTo>
                    <a:cubicBezTo>
                      <a:pt x="322421" y="219361"/>
                      <a:pt x="319849" y="217742"/>
                      <a:pt x="318325" y="215265"/>
                    </a:cubicBezTo>
                    <a:cubicBezTo>
                      <a:pt x="315658" y="211169"/>
                      <a:pt x="291274" y="174879"/>
                      <a:pt x="246602" y="172117"/>
                    </a:cubicBezTo>
                    <a:cubicBezTo>
                      <a:pt x="244792" y="172021"/>
                      <a:pt x="242983" y="171926"/>
                      <a:pt x="241173" y="171926"/>
                    </a:cubicBezTo>
                    <a:cubicBezTo>
                      <a:pt x="208312" y="171926"/>
                      <a:pt x="177355" y="190405"/>
                      <a:pt x="160401" y="220027"/>
                    </a:cubicBezTo>
                    <a:cubicBezTo>
                      <a:pt x="158496" y="223266"/>
                      <a:pt x="155353" y="225076"/>
                      <a:pt x="152019" y="225076"/>
                    </a:cubicBezTo>
                    <a:close/>
                  </a:path>
                </a:pathLst>
              </a:custGeom>
              <a:solidFill>
                <a:srgbClr val="6BA98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9" name="Google Shape;399;p3"/>
              <p:cNvSpPr/>
              <p:nvPr/>
            </p:nvSpPr>
            <p:spPr>
              <a:xfrm>
                <a:off x="7779543" y="2476690"/>
                <a:ext cx="523589" cy="244125"/>
              </a:xfrm>
              <a:custGeom>
                <a:rect b="b" l="l" r="r" t="t"/>
                <a:pathLst>
                  <a:path extrusionOk="0" h="244125" w="523589">
                    <a:moveTo>
                      <a:pt x="203835" y="19050"/>
                    </a:moveTo>
                    <a:cubicBezTo>
                      <a:pt x="219646" y="56007"/>
                      <a:pt x="235458" y="92964"/>
                      <a:pt x="251365" y="129826"/>
                    </a:cubicBezTo>
                    <a:cubicBezTo>
                      <a:pt x="261938" y="129826"/>
                      <a:pt x="272510" y="129826"/>
                      <a:pt x="282988" y="129826"/>
                    </a:cubicBezTo>
                    <a:cubicBezTo>
                      <a:pt x="311087" y="103442"/>
                      <a:pt x="339280" y="77057"/>
                      <a:pt x="367379" y="50673"/>
                    </a:cubicBezTo>
                    <a:cubicBezTo>
                      <a:pt x="348044" y="78772"/>
                      <a:pt x="328708" y="106966"/>
                      <a:pt x="309372" y="135064"/>
                    </a:cubicBezTo>
                    <a:cubicBezTo>
                      <a:pt x="318135" y="142113"/>
                      <a:pt x="326993" y="149162"/>
                      <a:pt x="335756" y="156210"/>
                    </a:cubicBezTo>
                    <a:cubicBezTo>
                      <a:pt x="377952" y="147447"/>
                      <a:pt x="420148" y="138589"/>
                      <a:pt x="462439" y="129826"/>
                    </a:cubicBezTo>
                    <a:cubicBezTo>
                      <a:pt x="423767" y="143923"/>
                      <a:pt x="385001" y="157924"/>
                      <a:pt x="346329" y="172022"/>
                    </a:cubicBezTo>
                    <a:cubicBezTo>
                      <a:pt x="346329" y="175546"/>
                      <a:pt x="346329" y="179070"/>
                      <a:pt x="346329" y="182594"/>
                    </a:cubicBezTo>
                    <a:cubicBezTo>
                      <a:pt x="399097" y="186118"/>
                      <a:pt x="451866" y="189643"/>
                      <a:pt x="504635" y="193167"/>
                    </a:cubicBezTo>
                    <a:cubicBezTo>
                      <a:pt x="453580" y="196691"/>
                      <a:pt x="402622" y="200216"/>
                      <a:pt x="351568" y="203740"/>
                    </a:cubicBezTo>
                    <a:cubicBezTo>
                      <a:pt x="346329" y="208978"/>
                      <a:pt x="340995" y="214312"/>
                      <a:pt x="335756" y="219551"/>
                    </a:cubicBezTo>
                    <a:cubicBezTo>
                      <a:pt x="332994" y="215265"/>
                      <a:pt x="306324" y="175165"/>
                      <a:pt x="256604" y="172022"/>
                    </a:cubicBezTo>
                    <a:cubicBezTo>
                      <a:pt x="254603" y="171926"/>
                      <a:pt x="252603" y="171831"/>
                      <a:pt x="250603" y="171831"/>
                    </a:cubicBezTo>
                    <a:cubicBezTo>
                      <a:pt x="214408" y="171831"/>
                      <a:pt x="180308" y="192024"/>
                      <a:pt x="161544" y="224790"/>
                    </a:cubicBezTo>
                    <a:cubicBezTo>
                      <a:pt x="154496" y="223076"/>
                      <a:pt x="147447" y="221266"/>
                      <a:pt x="140398" y="219551"/>
                    </a:cubicBezTo>
                    <a:cubicBezTo>
                      <a:pt x="99917" y="217837"/>
                      <a:pt x="59436" y="216027"/>
                      <a:pt x="19050" y="214312"/>
                    </a:cubicBezTo>
                    <a:cubicBezTo>
                      <a:pt x="59531" y="212598"/>
                      <a:pt x="100013" y="210788"/>
                      <a:pt x="140398" y="209074"/>
                    </a:cubicBezTo>
                    <a:cubicBezTo>
                      <a:pt x="140398" y="205549"/>
                      <a:pt x="140398" y="202025"/>
                      <a:pt x="140398" y="198501"/>
                    </a:cubicBezTo>
                    <a:cubicBezTo>
                      <a:pt x="108776" y="189738"/>
                      <a:pt x="77057" y="180880"/>
                      <a:pt x="45434" y="172117"/>
                    </a:cubicBezTo>
                    <a:cubicBezTo>
                      <a:pt x="80581" y="172117"/>
                      <a:pt x="115824" y="172117"/>
                      <a:pt x="150971" y="172117"/>
                    </a:cubicBezTo>
                    <a:cubicBezTo>
                      <a:pt x="152686" y="168593"/>
                      <a:pt x="154496" y="165068"/>
                      <a:pt x="156210" y="161544"/>
                    </a:cubicBezTo>
                    <a:cubicBezTo>
                      <a:pt x="129826" y="133445"/>
                      <a:pt x="103441" y="105251"/>
                      <a:pt x="77057" y="77152"/>
                    </a:cubicBezTo>
                    <a:cubicBezTo>
                      <a:pt x="112204" y="100013"/>
                      <a:pt x="147447" y="122872"/>
                      <a:pt x="182594" y="145733"/>
                    </a:cubicBezTo>
                    <a:cubicBezTo>
                      <a:pt x="194881" y="140494"/>
                      <a:pt x="207264" y="135160"/>
                      <a:pt x="219551" y="129921"/>
                    </a:cubicBezTo>
                    <a:cubicBezTo>
                      <a:pt x="214408" y="92964"/>
                      <a:pt x="209074" y="56007"/>
                      <a:pt x="203835" y="19050"/>
                    </a:cubicBezTo>
                    <a:moveTo>
                      <a:pt x="203835" y="0"/>
                    </a:moveTo>
                    <a:cubicBezTo>
                      <a:pt x="202121" y="0"/>
                      <a:pt x="200406" y="191"/>
                      <a:pt x="198691" y="667"/>
                    </a:cubicBezTo>
                    <a:cubicBezTo>
                      <a:pt x="189452" y="3239"/>
                      <a:pt x="183642" y="12287"/>
                      <a:pt x="184976" y="21717"/>
                    </a:cubicBezTo>
                    <a:lnTo>
                      <a:pt x="198787" y="118110"/>
                    </a:lnTo>
                    <a:lnTo>
                      <a:pt x="184595" y="124206"/>
                    </a:lnTo>
                    <a:lnTo>
                      <a:pt x="87535" y="61150"/>
                    </a:lnTo>
                    <a:cubicBezTo>
                      <a:pt x="84391" y="59055"/>
                      <a:pt x="80772" y="58102"/>
                      <a:pt x="77153" y="58102"/>
                    </a:cubicBezTo>
                    <a:cubicBezTo>
                      <a:pt x="71723" y="58102"/>
                      <a:pt x="66294" y="60484"/>
                      <a:pt x="62579" y="64960"/>
                    </a:cubicBezTo>
                    <a:cubicBezTo>
                      <a:pt x="56388" y="72390"/>
                      <a:pt x="56674" y="83153"/>
                      <a:pt x="63246" y="90202"/>
                    </a:cubicBezTo>
                    <a:lnTo>
                      <a:pt x="122206" y="153067"/>
                    </a:lnTo>
                    <a:lnTo>
                      <a:pt x="45434" y="153067"/>
                    </a:lnTo>
                    <a:cubicBezTo>
                      <a:pt x="35909" y="153067"/>
                      <a:pt x="27813" y="160115"/>
                      <a:pt x="26575" y="169545"/>
                    </a:cubicBezTo>
                    <a:cubicBezTo>
                      <a:pt x="25241" y="178975"/>
                      <a:pt x="31147" y="187928"/>
                      <a:pt x="40386" y="190500"/>
                    </a:cubicBezTo>
                    <a:lnTo>
                      <a:pt x="52388" y="193834"/>
                    </a:lnTo>
                    <a:lnTo>
                      <a:pt x="18193" y="195358"/>
                    </a:lnTo>
                    <a:cubicBezTo>
                      <a:pt x="8001" y="195834"/>
                      <a:pt x="0" y="204216"/>
                      <a:pt x="0" y="214408"/>
                    </a:cubicBezTo>
                    <a:cubicBezTo>
                      <a:pt x="0" y="224599"/>
                      <a:pt x="8001" y="232982"/>
                      <a:pt x="18193" y="233458"/>
                    </a:cubicBezTo>
                    <a:lnTo>
                      <a:pt x="57150" y="235172"/>
                    </a:lnTo>
                    <a:lnTo>
                      <a:pt x="137636" y="238697"/>
                    </a:lnTo>
                    <a:lnTo>
                      <a:pt x="148495" y="241459"/>
                    </a:lnTo>
                    <a:lnTo>
                      <a:pt x="156877" y="243554"/>
                    </a:lnTo>
                    <a:cubicBezTo>
                      <a:pt x="158401" y="243935"/>
                      <a:pt x="159925" y="244126"/>
                      <a:pt x="161544" y="244126"/>
                    </a:cubicBezTo>
                    <a:cubicBezTo>
                      <a:pt x="168307" y="244126"/>
                      <a:pt x="174688" y="240506"/>
                      <a:pt x="178118" y="234505"/>
                    </a:cubicBezTo>
                    <a:cubicBezTo>
                      <a:pt x="193357" y="207740"/>
                      <a:pt x="221171" y="191167"/>
                      <a:pt x="250603" y="191167"/>
                    </a:cubicBezTo>
                    <a:cubicBezTo>
                      <a:pt x="252222" y="191167"/>
                      <a:pt x="253841" y="191262"/>
                      <a:pt x="255365" y="191357"/>
                    </a:cubicBezTo>
                    <a:cubicBezTo>
                      <a:pt x="295275" y="193834"/>
                      <a:pt x="317278" y="226409"/>
                      <a:pt x="319659" y="230124"/>
                    </a:cubicBezTo>
                    <a:cubicBezTo>
                      <a:pt x="322802" y="234982"/>
                      <a:pt x="327946" y="238125"/>
                      <a:pt x="333661" y="238792"/>
                    </a:cubicBezTo>
                    <a:cubicBezTo>
                      <a:pt x="334328" y="238887"/>
                      <a:pt x="334994" y="238887"/>
                      <a:pt x="335756" y="238887"/>
                    </a:cubicBezTo>
                    <a:cubicBezTo>
                      <a:pt x="340805" y="238887"/>
                      <a:pt x="345662" y="236887"/>
                      <a:pt x="349187" y="233267"/>
                    </a:cubicBezTo>
                    <a:lnTo>
                      <a:pt x="353282" y="229172"/>
                    </a:lnTo>
                    <a:lnTo>
                      <a:pt x="359950" y="222504"/>
                    </a:lnTo>
                    <a:lnTo>
                      <a:pt x="431578" y="217551"/>
                    </a:lnTo>
                    <a:lnTo>
                      <a:pt x="505873" y="212408"/>
                    </a:lnTo>
                    <a:cubicBezTo>
                      <a:pt x="515874" y="211741"/>
                      <a:pt x="523589" y="203359"/>
                      <a:pt x="523589" y="193358"/>
                    </a:cubicBezTo>
                    <a:cubicBezTo>
                      <a:pt x="523589" y="183356"/>
                      <a:pt x="515779" y="175070"/>
                      <a:pt x="505778" y="174403"/>
                    </a:cubicBezTo>
                    <a:lnTo>
                      <a:pt x="424053" y="168974"/>
                    </a:lnTo>
                    <a:lnTo>
                      <a:pt x="413099" y="168212"/>
                    </a:lnTo>
                    <a:lnTo>
                      <a:pt x="468725" y="148018"/>
                    </a:lnTo>
                    <a:cubicBezTo>
                      <a:pt x="478155" y="144589"/>
                      <a:pt x="483298" y="134493"/>
                      <a:pt x="480536" y="124873"/>
                    </a:cubicBezTo>
                    <a:cubicBezTo>
                      <a:pt x="478155" y="116586"/>
                      <a:pt x="470535" y="111062"/>
                      <a:pt x="462248" y="111062"/>
                    </a:cubicBezTo>
                    <a:cubicBezTo>
                      <a:pt x="460915" y="111062"/>
                      <a:pt x="459677" y="111157"/>
                      <a:pt x="458343" y="111443"/>
                    </a:cubicBezTo>
                    <a:lnTo>
                      <a:pt x="395002" y="124682"/>
                    </a:lnTo>
                    <a:lnTo>
                      <a:pt x="340423" y="136017"/>
                    </a:lnTo>
                    <a:lnTo>
                      <a:pt x="334899" y="131540"/>
                    </a:lnTo>
                    <a:lnTo>
                      <a:pt x="354711" y="102775"/>
                    </a:lnTo>
                    <a:lnTo>
                      <a:pt x="382905" y="61722"/>
                    </a:lnTo>
                    <a:cubicBezTo>
                      <a:pt x="388430" y="53721"/>
                      <a:pt x="387001" y="42863"/>
                      <a:pt x="379666" y="36481"/>
                    </a:cubicBezTo>
                    <a:cubicBezTo>
                      <a:pt x="376047" y="33433"/>
                      <a:pt x="371665" y="31909"/>
                      <a:pt x="367284" y="31909"/>
                    </a:cubicBezTo>
                    <a:cubicBezTo>
                      <a:pt x="362617" y="31909"/>
                      <a:pt x="357949" y="33623"/>
                      <a:pt x="354235" y="37052"/>
                    </a:cubicBezTo>
                    <a:lnTo>
                      <a:pt x="275272" y="111062"/>
                    </a:lnTo>
                    <a:lnTo>
                      <a:pt x="263747" y="111062"/>
                    </a:lnTo>
                    <a:lnTo>
                      <a:pt x="241268" y="58674"/>
                    </a:lnTo>
                    <a:lnTo>
                      <a:pt x="221171" y="11811"/>
                    </a:lnTo>
                    <a:cubicBezTo>
                      <a:pt x="218313" y="4381"/>
                      <a:pt x="211264" y="0"/>
                      <a:pt x="203835" y="0"/>
                    </a:cubicBezTo>
                    <a:lnTo>
                      <a:pt x="203835" y="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00" name="Google Shape;400;p3"/>
            <p:cNvGrpSpPr/>
            <p:nvPr/>
          </p:nvGrpSpPr>
          <p:grpSpPr>
            <a:xfrm>
              <a:off x="7949662" y="2821860"/>
              <a:ext cx="157292" cy="162798"/>
              <a:chOff x="7949662" y="2821860"/>
              <a:chExt cx="157292" cy="162798"/>
            </a:xfrm>
          </p:grpSpPr>
          <p:sp>
            <p:nvSpPr>
              <p:cNvPr id="401" name="Google Shape;401;p3"/>
              <p:cNvSpPr/>
              <p:nvPr/>
            </p:nvSpPr>
            <p:spPr>
              <a:xfrm>
                <a:off x="7959289" y="2831210"/>
                <a:ext cx="138199" cy="143832"/>
              </a:xfrm>
              <a:custGeom>
                <a:rect b="b" l="l" r="r" t="t"/>
                <a:pathLst>
                  <a:path extrusionOk="0" h="143832" w="138199">
                    <a:moveTo>
                      <a:pt x="138199" y="100298"/>
                    </a:moveTo>
                    <a:cubicBezTo>
                      <a:pt x="135056" y="105537"/>
                      <a:pt x="116577" y="136017"/>
                      <a:pt x="80192" y="142494"/>
                    </a:cubicBezTo>
                    <a:cubicBezTo>
                      <a:pt x="57522" y="146495"/>
                      <a:pt x="21137" y="142589"/>
                      <a:pt x="6278" y="116110"/>
                    </a:cubicBezTo>
                    <a:cubicBezTo>
                      <a:pt x="-1723" y="101822"/>
                      <a:pt x="-295" y="86677"/>
                      <a:pt x="1039" y="79153"/>
                    </a:cubicBezTo>
                    <a:cubicBezTo>
                      <a:pt x="7326" y="67056"/>
                      <a:pt x="16851" y="44768"/>
                      <a:pt x="16851" y="15812"/>
                    </a:cubicBezTo>
                    <a:cubicBezTo>
                      <a:pt x="16851" y="11430"/>
                      <a:pt x="16660" y="7239"/>
                      <a:pt x="16184" y="3239"/>
                    </a:cubicBezTo>
                    <a:cubicBezTo>
                      <a:pt x="20851" y="7810"/>
                      <a:pt x="26280" y="12097"/>
                      <a:pt x="32662" y="15812"/>
                    </a:cubicBezTo>
                    <a:cubicBezTo>
                      <a:pt x="41996" y="21241"/>
                      <a:pt x="54379" y="28480"/>
                      <a:pt x="69619" y="26384"/>
                    </a:cubicBezTo>
                    <a:cubicBezTo>
                      <a:pt x="85812" y="24098"/>
                      <a:pt x="97432" y="12573"/>
                      <a:pt x="106576" y="0"/>
                    </a:cubicBezTo>
                    <a:cubicBezTo>
                      <a:pt x="104576" y="18574"/>
                      <a:pt x="105433" y="43339"/>
                      <a:pt x="117054" y="68580"/>
                    </a:cubicBezTo>
                    <a:cubicBezTo>
                      <a:pt x="123245" y="82106"/>
                      <a:pt x="131151" y="92583"/>
                      <a:pt x="138199" y="100298"/>
                    </a:cubicBezTo>
                    <a:close/>
                  </a:path>
                </a:pathLst>
              </a:custGeom>
              <a:solidFill>
                <a:srgbClr val="6FA99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2" name="Google Shape;402;p3"/>
              <p:cNvSpPr/>
              <p:nvPr/>
            </p:nvSpPr>
            <p:spPr>
              <a:xfrm>
                <a:off x="7949662" y="2821860"/>
                <a:ext cx="157292" cy="162798"/>
              </a:xfrm>
              <a:custGeom>
                <a:rect b="b" l="l" r="r" t="t"/>
                <a:pathLst>
                  <a:path extrusionOk="0" h="162798" w="157292">
                    <a:moveTo>
                      <a:pt x="73912" y="162798"/>
                    </a:moveTo>
                    <a:cubicBezTo>
                      <a:pt x="48385" y="162798"/>
                      <a:pt x="20572" y="153464"/>
                      <a:pt x="7522" y="130223"/>
                    </a:cubicBezTo>
                    <a:cubicBezTo>
                      <a:pt x="-1240" y="114506"/>
                      <a:pt x="-764" y="98028"/>
                      <a:pt x="1141" y="86979"/>
                    </a:cubicBezTo>
                    <a:cubicBezTo>
                      <a:pt x="1331" y="86027"/>
                      <a:pt x="1617" y="85074"/>
                      <a:pt x="2093" y="84217"/>
                    </a:cubicBezTo>
                    <a:cubicBezTo>
                      <a:pt x="11713" y="65834"/>
                      <a:pt x="16857" y="45450"/>
                      <a:pt x="16857" y="25352"/>
                    </a:cubicBezTo>
                    <a:cubicBezTo>
                      <a:pt x="16857" y="21352"/>
                      <a:pt x="16666" y="17447"/>
                      <a:pt x="16286" y="13827"/>
                    </a:cubicBezTo>
                    <a:cubicBezTo>
                      <a:pt x="15904" y="9827"/>
                      <a:pt x="18000" y="6017"/>
                      <a:pt x="21620" y="4207"/>
                    </a:cubicBezTo>
                    <a:cubicBezTo>
                      <a:pt x="25239" y="2492"/>
                      <a:pt x="29525" y="3159"/>
                      <a:pt x="32383" y="6017"/>
                    </a:cubicBezTo>
                    <a:cubicBezTo>
                      <a:pt x="36860" y="10398"/>
                      <a:pt x="41813" y="14113"/>
                      <a:pt x="46956" y="17161"/>
                    </a:cubicBezTo>
                    <a:cubicBezTo>
                      <a:pt x="55910" y="22400"/>
                      <a:pt x="65911" y="28210"/>
                      <a:pt x="77817" y="26495"/>
                    </a:cubicBezTo>
                    <a:cubicBezTo>
                      <a:pt x="88485" y="24971"/>
                      <a:pt x="98296" y="17828"/>
                      <a:pt x="108392" y="3921"/>
                    </a:cubicBezTo>
                    <a:cubicBezTo>
                      <a:pt x="110964" y="397"/>
                      <a:pt x="115536" y="-937"/>
                      <a:pt x="119537" y="683"/>
                    </a:cubicBezTo>
                    <a:cubicBezTo>
                      <a:pt x="123537" y="2207"/>
                      <a:pt x="126013" y="6302"/>
                      <a:pt x="125537" y="10589"/>
                    </a:cubicBezTo>
                    <a:cubicBezTo>
                      <a:pt x="123061" y="33544"/>
                      <a:pt x="126299" y="54975"/>
                      <a:pt x="135253" y="74120"/>
                    </a:cubicBezTo>
                    <a:cubicBezTo>
                      <a:pt x="140111" y="84598"/>
                      <a:pt x="146683" y="94409"/>
                      <a:pt x="154779" y="103362"/>
                    </a:cubicBezTo>
                    <a:cubicBezTo>
                      <a:pt x="157637" y="106505"/>
                      <a:pt x="158113" y="111077"/>
                      <a:pt x="155922" y="114697"/>
                    </a:cubicBezTo>
                    <a:cubicBezTo>
                      <a:pt x="148873" y="126508"/>
                      <a:pt x="128395" y="154797"/>
                      <a:pt x="91343" y="161465"/>
                    </a:cubicBezTo>
                    <a:cubicBezTo>
                      <a:pt x="85913" y="162227"/>
                      <a:pt x="80008" y="162798"/>
                      <a:pt x="73912" y="162798"/>
                    </a:cubicBezTo>
                    <a:close/>
                    <a:moveTo>
                      <a:pt x="19714" y="91551"/>
                    </a:moveTo>
                    <a:cubicBezTo>
                      <a:pt x="18476" y="99552"/>
                      <a:pt x="18476" y="110601"/>
                      <a:pt x="24096" y="120793"/>
                    </a:cubicBezTo>
                    <a:cubicBezTo>
                      <a:pt x="36479" y="142796"/>
                      <a:pt x="69149" y="145844"/>
                      <a:pt x="88009" y="142510"/>
                    </a:cubicBezTo>
                    <a:cubicBezTo>
                      <a:pt x="112488" y="138128"/>
                      <a:pt x="128014" y="121460"/>
                      <a:pt x="135824" y="110506"/>
                    </a:cubicBezTo>
                    <a:cubicBezTo>
                      <a:pt x="128585" y="101648"/>
                      <a:pt x="122585" y="92123"/>
                      <a:pt x="117917" y="82026"/>
                    </a:cubicBezTo>
                    <a:cubicBezTo>
                      <a:pt x="110964" y="67072"/>
                      <a:pt x="106963" y="50975"/>
                      <a:pt x="106011" y="34115"/>
                    </a:cubicBezTo>
                    <a:cubicBezTo>
                      <a:pt x="99058" y="39545"/>
                      <a:pt x="90580" y="43831"/>
                      <a:pt x="80484" y="45260"/>
                    </a:cubicBezTo>
                    <a:cubicBezTo>
                      <a:pt x="62005" y="47831"/>
                      <a:pt x="47337" y="39259"/>
                      <a:pt x="37526" y="33544"/>
                    </a:cubicBezTo>
                    <a:cubicBezTo>
                      <a:pt x="36955" y="33163"/>
                      <a:pt x="36288" y="32782"/>
                      <a:pt x="35716" y="32496"/>
                    </a:cubicBezTo>
                    <a:cubicBezTo>
                      <a:pt x="34669" y="52784"/>
                      <a:pt x="29239" y="72977"/>
                      <a:pt x="19714" y="9155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03" name="Google Shape;403;p3"/>
            <p:cNvGrpSpPr/>
            <p:nvPr/>
          </p:nvGrpSpPr>
          <p:grpSpPr>
            <a:xfrm>
              <a:off x="7685976" y="2682997"/>
              <a:ext cx="684388" cy="1661354"/>
              <a:chOff x="7685976" y="2682997"/>
              <a:chExt cx="684388" cy="1661354"/>
            </a:xfrm>
          </p:grpSpPr>
          <p:sp>
            <p:nvSpPr>
              <p:cNvPr id="404" name="Google Shape;404;p3"/>
              <p:cNvSpPr/>
              <p:nvPr/>
            </p:nvSpPr>
            <p:spPr>
              <a:xfrm>
                <a:off x="7695609" y="2692881"/>
                <a:ext cx="665462" cy="1641945"/>
              </a:xfrm>
              <a:custGeom>
                <a:rect b="b" l="l" r="r" t="t"/>
                <a:pathLst>
                  <a:path extrusionOk="0" h="1641945" w="665462">
                    <a:moveTo>
                      <a:pt x="395974" y="217101"/>
                    </a:moveTo>
                    <a:cubicBezTo>
                      <a:pt x="412737" y="215767"/>
                      <a:pt x="439979" y="215863"/>
                      <a:pt x="469887" y="227674"/>
                    </a:cubicBezTo>
                    <a:cubicBezTo>
                      <a:pt x="534086" y="253010"/>
                      <a:pt x="561042" y="312922"/>
                      <a:pt x="570186" y="333211"/>
                    </a:cubicBezTo>
                    <a:cubicBezTo>
                      <a:pt x="583426" y="362548"/>
                      <a:pt x="586664" y="386074"/>
                      <a:pt x="591331" y="422936"/>
                    </a:cubicBezTo>
                    <a:cubicBezTo>
                      <a:pt x="612382" y="591053"/>
                      <a:pt x="617716" y="676206"/>
                      <a:pt x="617716" y="676206"/>
                    </a:cubicBezTo>
                    <a:cubicBezTo>
                      <a:pt x="625717" y="803650"/>
                      <a:pt x="621907" y="797745"/>
                      <a:pt x="628288" y="845084"/>
                    </a:cubicBezTo>
                    <a:cubicBezTo>
                      <a:pt x="635718" y="900329"/>
                      <a:pt x="642671" y="921570"/>
                      <a:pt x="654673" y="1008724"/>
                    </a:cubicBezTo>
                    <a:cubicBezTo>
                      <a:pt x="666103" y="1091687"/>
                      <a:pt x="665817" y="1116261"/>
                      <a:pt x="665245" y="1130072"/>
                    </a:cubicBezTo>
                    <a:cubicBezTo>
                      <a:pt x="662959" y="1186175"/>
                      <a:pt x="650005" y="1231704"/>
                      <a:pt x="638861" y="1261994"/>
                    </a:cubicBezTo>
                    <a:cubicBezTo>
                      <a:pt x="639242" y="1273900"/>
                      <a:pt x="639623" y="1292283"/>
                      <a:pt x="638861" y="1314762"/>
                    </a:cubicBezTo>
                    <a:cubicBezTo>
                      <a:pt x="636194" y="1393724"/>
                      <a:pt x="623811" y="1408679"/>
                      <a:pt x="628288" y="1457256"/>
                    </a:cubicBezTo>
                    <a:cubicBezTo>
                      <a:pt x="631051" y="1487260"/>
                      <a:pt x="636099" y="1483831"/>
                      <a:pt x="649434" y="1546982"/>
                    </a:cubicBezTo>
                    <a:cubicBezTo>
                      <a:pt x="657911" y="1587082"/>
                      <a:pt x="662578" y="1620324"/>
                      <a:pt x="665245" y="1641946"/>
                    </a:cubicBezTo>
                    <a:cubicBezTo>
                      <a:pt x="496367" y="1641946"/>
                      <a:pt x="327489" y="1641946"/>
                      <a:pt x="158610" y="1641946"/>
                    </a:cubicBezTo>
                    <a:cubicBezTo>
                      <a:pt x="162706" y="1627277"/>
                      <a:pt x="168517" y="1605370"/>
                      <a:pt x="174422" y="1578604"/>
                    </a:cubicBezTo>
                    <a:cubicBezTo>
                      <a:pt x="185566" y="1528217"/>
                      <a:pt x="194901" y="1485164"/>
                      <a:pt x="195568" y="1430872"/>
                    </a:cubicBezTo>
                    <a:cubicBezTo>
                      <a:pt x="196139" y="1380104"/>
                      <a:pt x="196139" y="1365340"/>
                      <a:pt x="190329" y="1351719"/>
                    </a:cubicBezTo>
                    <a:cubicBezTo>
                      <a:pt x="182137" y="1332574"/>
                      <a:pt x="173088" y="1327049"/>
                      <a:pt x="163944" y="1304189"/>
                    </a:cubicBezTo>
                    <a:cubicBezTo>
                      <a:pt x="153943" y="1279234"/>
                      <a:pt x="153658" y="1257993"/>
                      <a:pt x="153372" y="1240848"/>
                    </a:cubicBezTo>
                    <a:cubicBezTo>
                      <a:pt x="152515" y="1191604"/>
                      <a:pt x="148038" y="1142359"/>
                      <a:pt x="148133" y="1093115"/>
                    </a:cubicBezTo>
                    <a:cubicBezTo>
                      <a:pt x="148228" y="1067017"/>
                      <a:pt x="148228" y="1023297"/>
                      <a:pt x="148133" y="966433"/>
                    </a:cubicBezTo>
                    <a:cubicBezTo>
                      <a:pt x="140608" y="960241"/>
                      <a:pt x="129940" y="949954"/>
                      <a:pt x="121749" y="934810"/>
                    </a:cubicBezTo>
                    <a:cubicBezTo>
                      <a:pt x="104509" y="902901"/>
                      <a:pt x="109176" y="870135"/>
                      <a:pt x="116510" y="824034"/>
                    </a:cubicBezTo>
                    <a:cubicBezTo>
                      <a:pt x="119844" y="802888"/>
                      <a:pt x="125844" y="773647"/>
                      <a:pt x="137656" y="739642"/>
                    </a:cubicBezTo>
                    <a:cubicBezTo>
                      <a:pt x="128511" y="739833"/>
                      <a:pt x="113462" y="738690"/>
                      <a:pt x="100699" y="729070"/>
                    </a:cubicBezTo>
                    <a:cubicBezTo>
                      <a:pt x="70885" y="706781"/>
                      <a:pt x="77838" y="657442"/>
                      <a:pt x="79553" y="644678"/>
                    </a:cubicBezTo>
                    <a:cubicBezTo>
                      <a:pt x="83077" y="619913"/>
                      <a:pt x="90411" y="613722"/>
                      <a:pt x="116510" y="560287"/>
                    </a:cubicBezTo>
                    <a:cubicBezTo>
                      <a:pt x="155277" y="480943"/>
                      <a:pt x="153467" y="464941"/>
                      <a:pt x="148133" y="454750"/>
                    </a:cubicBezTo>
                    <a:cubicBezTo>
                      <a:pt x="138989" y="437128"/>
                      <a:pt x="111367" y="446749"/>
                      <a:pt x="100603" y="428365"/>
                    </a:cubicBezTo>
                    <a:cubicBezTo>
                      <a:pt x="92602" y="414649"/>
                      <a:pt x="98603" y="395885"/>
                      <a:pt x="105842" y="380836"/>
                    </a:cubicBezTo>
                    <a:cubicBezTo>
                      <a:pt x="79458" y="350927"/>
                      <a:pt x="71266" y="325210"/>
                      <a:pt x="68885" y="306922"/>
                    </a:cubicBezTo>
                    <a:cubicBezTo>
                      <a:pt x="66980" y="292253"/>
                      <a:pt x="68123" y="277966"/>
                      <a:pt x="58312" y="269965"/>
                    </a:cubicBezTo>
                    <a:cubicBezTo>
                      <a:pt x="45549" y="259678"/>
                      <a:pt x="28880" y="275870"/>
                      <a:pt x="16117" y="269965"/>
                    </a:cubicBezTo>
                    <a:cubicBezTo>
                      <a:pt x="-9220" y="258249"/>
                      <a:pt x="-5219" y="170143"/>
                      <a:pt x="31928" y="95848"/>
                    </a:cubicBezTo>
                    <a:cubicBezTo>
                      <a:pt x="56598" y="46508"/>
                      <a:pt x="101270" y="-7594"/>
                      <a:pt x="126892" y="883"/>
                    </a:cubicBezTo>
                    <a:cubicBezTo>
                      <a:pt x="135465" y="3646"/>
                      <a:pt x="134036" y="10885"/>
                      <a:pt x="158515" y="48413"/>
                    </a:cubicBezTo>
                    <a:cubicBezTo>
                      <a:pt x="178423" y="78798"/>
                      <a:pt x="182423" y="78798"/>
                      <a:pt x="190138" y="95943"/>
                    </a:cubicBezTo>
                    <a:cubicBezTo>
                      <a:pt x="202426" y="122994"/>
                      <a:pt x="196615" y="132614"/>
                      <a:pt x="205950" y="148711"/>
                    </a:cubicBezTo>
                    <a:cubicBezTo>
                      <a:pt x="214046" y="162618"/>
                      <a:pt x="231667" y="178620"/>
                      <a:pt x="274530" y="185668"/>
                    </a:cubicBezTo>
                    <a:cubicBezTo>
                      <a:pt x="268338" y="191669"/>
                      <a:pt x="258718" y="203004"/>
                      <a:pt x="258718" y="217291"/>
                    </a:cubicBezTo>
                    <a:cubicBezTo>
                      <a:pt x="258623" y="246057"/>
                      <a:pt x="297294" y="273013"/>
                      <a:pt x="332632" y="270060"/>
                    </a:cubicBezTo>
                    <a:cubicBezTo>
                      <a:pt x="360541" y="267583"/>
                      <a:pt x="385210" y="246628"/>
                      <a:pt x="395974" y="217101"/>
                    </a:cubicBezTo>
                    <a:close/>
                  </a:path>
                </a:pathLst>
              </a:custGeom>
              <a:solidFill>
                <a:srgbClr val="6FAA8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5" name="Google Shape;405;p3"/>
              <p:cNvSpPr/>
              <p:nvPr/>
            </p:nvSpPr>
            <p:spPr>
              <a:xfrm>
                <a:off x="7685976" y="2682997"/>
                <a:ext cx="684388" cy="1661354"/>
              </a:xfrm>
              <a:custGeom>
                <a:rect b="b" l="l" r="r" t="t"/>
                <a:pathLst>
                  <a:path extrusionOk="0" h="1661354" w="684388">
                    <a:moveTo>
                      <a:pt x="674688" y="1661355"/>
                    </a:moveTo>
                    <a:lnTo>
                      <a:pt x="168053" y="1661355"/>
                    </a:lnTo>
                    <a:cubicBezTo>
                      <a:pt x="165100" y="1661355"/>
                      <a:pt x="162242" y="1659926"/>
                      <a:pt x="160433" y="1657545"/>
                    </a:cubicBezTo>
                    <a:cubicBezTo>
                      <a:pt x="158623" y="1655163"/>
                      <a:pt x="158051" y="1652116"/>
                      <a:pt x="158814" y="1649258"/>
                    </a:cubicBezTo>
                    <a:cubicBezTo>
                      <a:pt x="164529" y="1628684"/>
                      <a:pt x="169863" y="1607538"/>
                      <a:pt x="174530" y="1586393"/>
                    </a:cubicBezTo>
                    <a:cubicBezTo>
                      <a:pt x="184912" y="1539435"/>
                      <a:pt x="194723" y="1494953"/>
                      <a:pt x="195390" y="1440565"/>
                    </a:cubicBezTo>
                    <a:cubicBezTo>
                      <a:pt x="195961" y="1391702"/>
                      <a:pt x="195961" y="1377034"/>
                      <a:pt x="190913" y="1365222"/>
                    </a:cubicBezTo>
                    <a:cubicBezTo>
                      <a:pt x="187484" y="1357126"/>
                      <a:pt x="183769" y="1351602"/>
                      <a:pt x="179864" y="1345792"/>
                    </a:cubicBezTo>
                    <a:cubicBezTo>
                      <a:pt x="175101" y="1338743"/>
                      <a:pt x="169672" y="1330647"/>
                      <a:pt x="164433" y="1317597"/>
                    </a:cubicBezTo>
                    <a:cubicBezTo>
                      <a:pt x="153956" y="1291309"/>
                      <a:pt x="153480" y="1269306"/>
                      <a:pt x="153194" y="1251684"/>
                    </a:cubicBezTo>
                    <a:cubicBezTo>
                      <a:pt x="152813" y="1229396"/>
                      <a:pt x="151670" y="1207393"/>
                      <a:pt x="150622" y="1186057"/>
                    </a:cubicBezTo>
                    <a:cubicBezTo>
                      <a:pt x="149289" y="1158816"/>
                      <a:pt x="147860" y="1130717"/>
                      <a:pt x="147860" y="1102904"/>
                    </a:cubicBezTo>
                    <a:cubicBezTo>
                      <a:pt x="147955" y="1077472"/>
                      <a:pt x="147955" y="1035372"/>
                      <a:pt x="147860" y="980698"/>
                    </a:cubicBezTo>
                    <a:cubicBezTo>
                      <a:pt x="137382" y="971459"/>
                      <a:pt x="128905" y="960886"/>
                      <a:pt x="122618" y="949171"/>
                    </a:cubicBezTo>
                    <a:cubicBezTo>
                      <a:pt x="103473" y="913833"/>
                      <a:pt x="109188" y="877828"/>
                      <a:pt x="116332" y="832299"/>
                    </a:cubicBezTo>
                    <a:cubicBezTo>
                      <a:pt x="120237" y="807438"/>
                      <a:pt x="126143" y="782578"/>
                      <a:pt x="133858" y="758099"/>
                    </a:cubicBezTo>
                    <a:cubicBezTo>
                      <a:pt x="122523" y="756575"/>
                      <a:pt x="112427" y="752575"/>
                      <a:pt x="104140" y="746383"/>
                    </a:cubicBezTo>
                    <a:cubicBezTo>
                      <a:pt x="88519" y="734667"/>
                      <a:pt x="71469" y="708950"/>
                      <a:pt x="79280" y="652943"/>
                    </a:cubicBezTo>
                    <a:cubicBezTo>
                      <a:pt x="81947" y="634083"/>
                      <a:pt x="86709" y="624939"/>
                      <a:pt x="98139" y="603032"/>
                    </a:cubicBezTo>
                    <a:cubicBezTo>
                      <a:pt x="102997" y="593697"/>
                      <a:pt x="109188" y="581887"/>
                      <a:pt x="117094" y="565694"/>
                    </a:cubicBezTo>
                    <a:cubicBezTo>
                      <a:pt x="152146" y="493875"/>
                      <a:pt x="152813" y="476349"/>
                      <a:pt x="148812" y="468729"/>
                    </a:cubicBezTo>
                    <a:cubicBezTo>
                      <a:pt x="146431" y="464158"/>
                      <a:pt x="141192" y="462824"/>
                      <a:pt x="132239" y="460729"/>
                    </a:cubicBezTo>
                    <a:cubicBezTo>
                      <a:pt x="121952" y="458442"/>
                      <a:pt x="109093" y="455585"/>
                      <a:pt x="101568" y="442726"/>
                    </a:cubicBezTo>
                    <a:cubicBezTo>
                      <a:pt x="94043" y="429867"/>
                      <a:pt x="94901" y="412913"/>
                      <a:pt x="103854" y="391958"/>
                    </a:cubicBezTo>
                    <a:cubicBezTo>
                      <a:pt x="83852" y="367955"/>
                      <a:pt x="72041" y="342999"/>
                      <a:pt x="68707" y="317758"/>
                    </a:cubicBezTo>
                    <a:cubicBezTo>
                      <a:pt x="68326" y="314520"/>
                      <a:pt x="67945" y="311281"/>
                      <a:pt x="67755" y="308138"/>
                    </a:cubicBezTo>
                    <a:cubicBezTo>
                      <a:pt x="66802" y="297375"/>
                      <a:pt x="66040" y="290517"/>
                      <a:pt x="61658" y="286992"/>
                    </a:cubicBezTo>
                    <a:cubicBezTo>
                      <a:pt x="58801" y="284706"/>
                      <a:pt x="54991" y="285468"/>
                      <a:pt x="47085" y="287659"/>
                    </a:cubicBezTo>
                    <a:cubicBezTo>
                      <a:pt x="39656" y="289755"/>
                      <a:pt x="30417" y="292326"/>
                      <a:pt x="21463" y="288231"/>
                    </a:cubicBezTo>
                    <a:cubicBezTo>
                      <a:pt x="14129" y="284802"/>
                      <a:pt x="8509" y="277848"/>
                      <a:pt x="4890" y="267371"/>
                    </a:cubicBezTo>
                    <a:cubicBezTo>
                      <a:pt x="-6255" y="235462"/>
                      <a:pt x="1080" y="164596"/>
                      <a:pt x="32798" y="101160"/>
                    </a:cubicBezTo>
                    <a:cubicBezTo>
                      <a:pt x="55182" y="56392"/>
                      <a:pt x="103759" y="-10283"/>
                      <a:pt x="139287" y="1338"/>
                    </a:cubicBezTo>
                    <a:cubicBezTo>
                      <a:pt x="147669" y="4100"/>
                      <a:pt x="150717" y="9624"/>
                      <a:pt x="156147" y="19530"/>
                    </a:cubicBezTo>
                    <a:cubicBezTo>
                      <a:pt x="159861" y="26388"/>
                      <a:pt x="165576" y="36675"/>
                      <a:pt x="175958" y="52677"/>
                    </a:cubicBezTo>
                    <a:cubicBezTo>
                      <a:pt x="184436" y="65631"/>
                      <a:pt x="190056" y="73061"/>
                      <a:pt x="194151" y="78490"/>
                    </a:cubicBezTo>
                    <a:cubicBezTo>
                      <a:pt x="199771" y="85920"/>
                      <a:pt x="203486" y="90873"/>
                      <a:pt x="208343" y="101445"/>
                    </a:cubicBezTo>
                    <a:cubicBezTo>
                      <a:pt x="215201" y="116685"/>
                      <a:pt x="216916" y="126972"/>
                      <a:pt x="218250" y="135259"/>
                    </a:cubicBezTo>
                    <a:cubicBezTo>
                      <a:pt x="219392" y="142212"/>
                      <a:pt x="220155" y="147165"/>
                      <a:pt x="223774" y="153357"/>
                    </a:cubicBezTo>
                    <a:cubicBezTo>
                      <a:pt x="233204" y="169549"/>
                      <a:pt x="253968" y="180408"/>
                      <a:pt x="285687" y="185646"/>
                    </a:cubicBezTo>
                    <a:cubicBezTo>
                      <a:pt x="289211" y="186218"/>
                      <a:pt x="292164" y="188790"/>
                      <a:pt x="293211" y="192219"/>
                    </a:cubicBezTo>
                    <a:cubicBezTo>
                      <a:pt x="294259" y="195648"/>
                      <a:pt x="293307" y="199362"/>
                      <a:pt x="290735" y="201934"/>
                    </a:cubicBezTo>
                    <a:cubicBezTo>
                      <a:pt x="284829" y="207649"/>
                      <a:pt x="277781" y="216603"/>
                      <a:pt x="277781" y="226794"/>
                    </a:cubicBezTo>
                    <a:cubicBezTo>
                      <a:pt x="277781" y="235176"/>
                      <a:pt x="282448" y="244225"/>
                      <a:pt x="291116" y="252131"/>
                    </a:cubicBezTo>
                    <a:cubicBezTo>
                      <a:pt x="304451" y="264418"/>
                      <a:pt x="324167" y="271467"/>
                      <a:pt x="341408" y="270038"/>
                    </a:cubicBezTo>
                    <a:cubicBezTo>
                      <a:pt x="365411" y="268038"/>
                      <a:pt x="387033" y="249750"/>
                      <a:pt x="396558" y="223461"/>
                    </a:cubicBezTo>
                    <a:cubicBezTo>
                      <a:pt x="397796" y="219936"/>
                      <a:pt x="401034" y="217555"/>
                      <a:pt x="404749" y="217174"/>
                    </a:cubicBezTo>
                    <a:cubicBezTo>
                      <a:pt x="432181" y="214983"/>
                      <a:pt x="458470" y="218793"/>
                      <a:pt x="482854" y="228318"/>
                    </a:cubicBezTo>
                    <a:cubicBezTo>
                      <a:pt x="550672" y="255084"/>
                      <a:pt x="578961" y="318139"/>
                      <a:pt x="588296" y="338808"/>
                    </a:cubicBezTo>
                    <a:cubicBezTo>
                      <a:pt x="601917" y="369003"/>
                      <a:pt x="605346" y="392434"/>
                      <a:pt x="610203" y="431296"/>
                    </a:cubicBezTo>
                    <a:cubicBezTo>
                      <a:pt x="631063" y="597793"/>
                      <a:pt x="636588" y="684375"/>
                      <a:pt x="636683" y="685233"/>
                    </a:cubicBezTo>
                    <a:cubicBezTo>
                      <a:pt x="640207" y="741716"/>
                      <a:pt x="641445" y="772196"/>
                      <a:pt x="642207" y="792484"/>
                    </a:cubicBezTo>
                    <a:cubicBezTo>
                      <a:pt x="643255" y="818011"/>
                      <a:pt x="643636" y="827536"/>
                      <a:pt x="647160" y="853444"/>
                    </a:cubicBezTo>
                    <a:cubicBezTo>
                      <a:pt x="650494" y="878019"/>
                      <a:pt x="653637" y="895545"/>
                      <a:pt x="657352" y="915928"/>
                    </a:cubicBezTo>
                    <a:cubicBezTo>
                      <a:pt x="661829" y="940693"/>
                      <a:pt x="666972" y="968887"/>
                      <a:pt x="673545" y="1017084"/>
                    </a:cubicBezTo>
                    <a:cubicBezTo>
                      <a:pt x="684117" y="1094046"/>
                      <a:pt x="684879" y="1121763"/>
                      <a:pt x="684213" y="1140147"/>
                    </a:cubicBezTo>
                    <a:cubicBezTo>
                      <a:pt x="682403" y="1185105"/>
                      <a:pt x="673545" y="1229872"/>
                      <a:pt x="657924" y="1273211"/>
                    </a:cubicBezTo>
                    <a:cubicBezTo>
                      <a:pt x="658495" y="1290356"/>
                      <a:pt x="658400" y="1307692"/>
                      <a:pt x="657828" y="1324741"/>
                    </a:cubicBezTo>
                    <a:cubicBezTo>
                      <a:pt x="656590" y="1362175"/>
                      <a:pt x="653161" y="1385606"/>
                      <a:pt x="650304" y="1404561"/>
                    </a:cubicBezTo>
                    <a:cubicBezTo>
                      <a:pt x="647160" y="1425897"/>
                      <a:pt x="644874" y="1441327"/>
                      <a:pt x="647160" y="1466092"/>
                    </a:cubicBezTo>
                    <a:cubicBezTo>
                      <a:pt x="648494" y="1480475"/>
                      <a:pt x="650304" y="1486476"/>
                      <a:pt x="653637" y="1497430"/>
                    </a:cubicBezTo>
                    <a:cubicBezTo>
                      <a:pt x="656971" y="1508479"/>
                      <a:pt x="661543" y="1523528"/>
                      <a:pt x="668115" y="1554770"/>
                    </a:cubicBezTo>
                    <a:cubicBezTo>
                      <a:pt x="674783" y="1586393"/>
                      <a:pt x="680212" y="1618683"/>
                      <a:pt x="684117" y="1650592"/>
                    </a:cubicBezTo>
                    <a:cubicBezTo>
                      <a:pt x="684498" y="1653259"/>
                      <a:pt x="683641" y="1656021"/>
                      <a:pt x="681831" y="1658021"/>
                    </a:cubicBezTo>
                    <a:cubicBezTo>
                      <a:pt x="680022" y="1660212"/>
                      <a:pt x="677450" y="1661355"/>
                      <a:pt x="674688" y="1661355"/>
                    </a:cubicBezTo>
                    <a:close/>
                    <a:moveTo>
                      <a:pt x="180626" y="1642305"/>
                    </a:moveTo>
                    <a:lnTo>
                      <a:pt x="663924" y="1642305"/>
                    </a:lnTo>
                    <a:cubicBezTo>
                      <a:pt x="660209" y="1614492"/>
                      <a:pt x="655447" y="1586393"/>
                      <a:pt x="649637" y="1558771"/>
                    </a:cubicBezTo>
                    <a:cubicBezTo>
                      <a:pt x="643160" y="1528291"/>
                      <a:pt x="638778" y="1513717"/>
                      <a:pt x="635540" y="1503049"/>
                    </a:cubicBezTo>
                    <a:cubicBezTo>
                      <a:pt x="632111" y="1491714"/>
                      <a:pt x="629825" y="1484285"/>
                      <a:pt x="628301" y="1467997"/>
                    </a:cubicBezTo>
                    <a:cubicBezTo>
                      <a:pt x="625824" y="1441042"/>
                      <a:pt x="628301" y="1423801"/>
                      <a:pt x="631539" y="1401989"/>
                    </a:cubicBezTo>
                    <a:cubicBezTo>
                      <a:pt x="634206" y="1383606"/>
                      <a:pt x="637635" y="1360651"/>
                      <a:pt x="638874" y="1324360"/>
                    </a:cubicBezTo>
                    <a:cubicBezTo>
                      <a:pt x="639445" y="1307120"/>
                      <a:pt x="639445" y="1289499"/>
                      <a:pt x="638874" y="1272259"/>
                    </a:cubicBezTo>
                    <a:cubicBezTo>
                      <a:pt x="638874" y="1271020"/>
                      <a:pt x="639064" y="1269782"/>
                      <a:pt x="639445" y="1268639"/>
                    </a:cubicBezTo>
                    <a:cubicBezTo>
                      <a:pt x="654876" y="1226634"/>
                      <a:pt x="663543" y="1183200"/>
                      <a:pt x="665258" y="1139575"/>
                    </a:cubicBezTo>
                    <a:cubicBezTo>
                      <a:pt x="665639" y="1128622"/>
                      <a:pt x="666591" y="1105857"/>
                      <a:pt x="654780" y="1019846"/>
                    </a:cubicBezTo>
                    <a:cubicBezTo>
                      <a:pt x="648208" y="972030"/>
                      <a:pt x="643160" y="944122"/>
                      <a:pt x="638683" y="919548"/>
                    </a:cubicBezTo>
                    <a:cubicBezTo>
                      <a:pt x="634968" y="898974"/>
                      <a:pt x="631730" y="881257"/>
                      <a:pt x="628396" y="856207"/>
                    </a:cubicBezTo>
                    <a:cubicBezTo>
                      <a:pt x="624776" y="829346"/>
                      <a:pt x="624396" y="818868"/>
                      <a:pt x="623348" y="793437"/>
                    </a:cubicBezTo>
                    <a:cubicBezTo>
                      <a:pt x="622586" y="773339"/>
                      <a:pt x="621348" y="742954"/>
                      <a:pt x="617823" y="686662"/>
                    </a:cubicBezTo>
                    <a:cubicBezTo>
                      <a:pt x="617728" y="685804"/>
                      <a:pt x="612299" y="599793"/>
                      <a:pt x="591534" y="433963"/>
                    </a:cubicBezTo>
                    <a:cubicBezTo>
                      <a:pt x="586867" y="397006"/>
                      <a:pt x="583629" y="374718"/>
                      <a:pt x="571151" y="347000"/>
                    </a:cubicBezTo>
                    <a:cubicBezTo>
                      <a:pt x="562578" y="328045"/>
                      <a:pt x="536670" y="270324"/>
                      <a:pt x="476091" y="246416"/>
                    </a:cubicBezTo>
                    <a:cubicBezTo>
                      <a:pt x="456184" y="238510"/>
                      <a:pt x="434848" y="235081"/>
                      <a:pt x="412274" y="236129"/>
                    </a:cubicBezTo>
                    <a:cubicBezTo>
                      <a:pt x="399129" y="266228"/>
                      <a:pt x="372555" y="286802"/>
                      <a:pt x="343122" y="289279"/>
                    </a:cubicBezTo>
                    <a:cubicBezTo>
                      <a:pt x="320548" y="291183"/>
                      <a:pt x="295688" y="282420"/>
                      <a:pt x="278352" y="266418"/>
                    </a:cubicBezTo>
                    <a:cubicBezTo>
                      <a:pt x="265779" y="254798"/>
                      <a:pt x="258921" y="240796"/>
                      <a:pt x="258921" y="226985"/>
                    </a:cubicBezTo>
                    <a:cubicBezTo>
                      <a:pt x="258921" y="218317"/>
                      <a:pt x="261683" y="209745"/>
                      <a:pt x="266922" y="201553"/>
                    </a:cubicBezTo>
                    <a:cubicBezTo>
                      <a:pt x="237966" y="194314"/>
                      <a:pt x="217964" y="181455"/>
                      <a:pt x="207391" y="163263"/>
                    </a:cubicBezTo>
                    <a:cubicBezTo>
                      <a:pt x="202057" y="154023"/>
                      <a:pt x="200819" y="146499"/>
                      <a:pt x="199581" y="138593"/>
                    </a:cubicBezTo>
                    <a:cubicBezTo>
                      <a:pt x="198342" y="131068"/>
                      <a:pt x="197009" y="122496"/>
                      <a:pt x="191199" y="109637"/>
                    </a:cubicBezTo>
                    <a:cubicBezTo>
                      <a:pt x="187293" y="100969"/>
                      <a:pt x="184626" y="97445"/>
                      <a:pt x="179197" y="90301"/>
                    </a:cubicBezTo>
                    <a:cubicBezTo>
                      <a:pt x="174911" y="84681"/>
                      <a:pt x="169100" y="76966"/>
                      <a:pt x="160242" y="63441"/>
                    </a:cubicBezTo>
                    <a:cubicBezTo>
                      <a:pt x="149384" y="46867"/>
                      <a:pt x="143574" y="36104"/>
                      <a:pt x="139668" y="29055"/>
                    </a:cubicBezTo>
                    <a:cubicBezTo>
                      <a:pt x="135477" y="21340"/>
                      <a:pt x="134715" y="20197"/>
                      <a:pt x="133572" y="19816"/>
                    </a:cubicBezTo>
                    <a:cubicBezTo>
                      <a:pt x="118523" y="14863"/>
                      <a:pt x="78042" y="54106"/>
                      <a:pt x="50038" y="110018"/>
                    </a:cubicBezTo>
                    <a:cubicBezTo>
                      <a:pt x="20987" y="168120"/>
                      <a:pt x="13462" y="233843"/>
                      <a:pt x="23082" y="261465"/>
                    </a:cubicBezTo>
                    <a:cubicBezTo>
                      <a:pt x="24892" y="266609"/>
                      <a:pt x="27273" y="270229"/>
                      <a:pt x="29655" y="271276"/>
                    </a:cubicBezTo>
                    <a:cubicBezTo>
                      <a:pt x="32322" y="272514"/>
                      <a:pt x="37084" y="271086"/>
                      <a:pt x="42132" y="269657"/>
                    </a:cubicBezTo>
                    <a:cubicBezTo>
                      <a:pt x="50991" y="267181"/>
                      <a:pt x="63087" y="263751"/>
                      <a:pt x="73850" y="272514"/>
                    </a:cubicBezTo>
                    <a:cubicBezTo>
                      <a:pt x="84709" y="281373"/>
                      <a:pt x="85947" y="294898"/>
                      <a:pt x="86995" y="306804"/>
                    </a:cubicBezTo>
                    <a:cubicBezTo>
                      <a:pt x="87281" y="309662"/>
                      <a:pt x="87471" y="312615"/>
                      <a:pt x="87852" y="315567"/>
                    </a:cubicBezTo>
                    <a:cubicBezTo>
                      <a:pt x="90900" y="338713"/>
                      <a:pt x="102521" y="361859"/>
                      <a:pt x="122523" y="384433"/>
                    </a:cubicBezTo>
                    <a:cubicBezTo>
                      <a:pt x="125095" y="387291"/>
                      <a:pt x="125667" y="391482"/>
                      <a:pt x="123952" y="394911"/>
                    </a:cubicBezTo>
                    <a:cubicBezTo>
                      <a:pt x="115570" y="412056"/>
                      <a:pt x="113665" y="425391"/>
                      <a:pt x="118332" y="433392"/>
                    </a:cubicBezTo>
                    <a:cubicBezTo>
                      <a:pt x="121475" y="438726"/>
                      <a:pt x="127381" y="440345"/>
                      <a:pt x="136716" y="442440"/>
                    </a:cubicBezTo>
                    <a:cubicBezTo>
                      <a:pt x="146907" y="444726"/>
                      <a:pt x="159480" y="447584"/>
                      <a:pt x="166052" y="460252"/>
                    </a:cubicBezTo>
                    <a:cubicBezTo>
                      <a:pt x="173101" y="473873"/>
                      <a:pt x="175197" y="490827"/>
                      <a:pt x="134525" y="574362"/>
                    </a:cubicBezTo>
                    <a:cubicBezTo>
                      <a:pt x="126524" y="590745"/>
                      <a:pt x="120237" y="602746"/>
                      <a:pt x="115380" y="612176"/>
                    </a:cubicBezTo>
                    <a:cubicBezTo>
                      <a:pt x="104426" y="633226"/>
                      <a:pt x="100711" y="640370"/>
                      <a:pt x="98520" y="655991"/>
                    </a:cubicBezTo>
                    <a:cubicBezTo>
                      <a:pt x="91948" y="702759"/>
                      <a:pt x="104331" y="722857"/>
                      <a:pt x="115951" y="731524"/>
                    </a:cubicBezTo>
                    <a:cubicBezTo>
                      <a:pt x="123952" y="737525"/>
                      <a:pt x="134430" y="740573"/>
                      <a:pt x="147002" y="740192"/>
                    </a:cubicBezTo>
                    <a:cubicBezTo>
                      <a:pt x="150241" y="740287"/>
                      <a:pt x="153099" y="741621"/>
                      <a:pt x="154908" y="744097"/>
                    </a:cubicBezTo>
                    <a:cubicBezTo>
                      <a:pt x="156718" y="746574"/>
                      <a:pt x="157194" y="749908"/>
                      <a:pt x="156242" y="752860"/>
                    </a:cubicBezTo>
                    <a:cubicBezTo>
                      <a:pt x="146907" y="780007"/>
                      <a:pt x="139954" y="807915"/>
                      <a:pt x="135573" y="835633"/>
                    </a:cubicBezTo>
                    <a:cubicBezTo>
                      <a:pt x="128048" y="883638"/>
                      <a:pt x="124524" y="912118"/>
                      <a:pt x="139859" y="940408"/>
                    </a:cubicBezTo>
                    <a:cubicBezTo>
                      <a:pt x="145669" y="951171"/>
                      <a:pt x="153765" y="960886"/>
                      <a:pt x="163957" y="969268"/>
                    </a:cubicBezTo>
                    <a:cubicBezTo>
                      <a:pt x="166148" y="971078"/>
                      <a:pt x="167386" y="973745"/>
                      <a:pt x="167481" y="976603"/>
                    </a:cubicBezTo>
                    <a:cubicBezTo>
                      <a:pt x="167576" y="1033467"/>
                      <a:pt x="167576" y="1077187"/>
                      <a:pt x="167481" y="1103285"/>
                    </a:cubicBezTo>
                    <a:cubicBezTo>
                      <a:pt x="167386" y="1130622"/>
                      <a:pt x="168815" y="1158435"/>
                      <a:pt x="170148" y="1185391"/>
                    </a:cubicBezTo>
                    <a:cubicBezTo>
                      <a:pt x="171196" y="1206822"/>
                      <a:pt x="172339" y="1228920"/>
                      <a:pt x="172720" y="1250827"/>
                    </a:cubicBezTo>
                    <a:cubicBezTo>
                      <a:pt x="173006" y="1268544"/>
                      <a:pt x="173387" y="1287784"/>
                      <a:pt x="182626" y="1310739"/>
                    </a:cubicBezTo>
                    <a:cubicBezTo>
                      <a:pt x="187103" y="1321979"/>
                      <a:pt x="191484" y="1328551"/>
                      <a:pt x="196151" y="1335409"/>
                    </a:cubicBezTo>
                    <a:cubicBezTo>
                      <a:pt x="200438" y="1341696"/>
                      <a:pt x="204819" y="1348268"/>
                      <a:pt x="208915" y="1357984"/>
                    </a:cubicBezTo>
                    <a:cubicBezTo>
                      <a:pt x="215487" y="1373414"/>
                      <a:pt x="215583" y="1387892"/>
                      <a:pt x="214916" y="1440946"/>
                    </a:cubicBezTo>
                    <a:cubicBezTo>
                      <a:pt x="214249" y="1497334"/>
                      <a:pt x="204248" y="1542673"/>
                      <a:pt x="193580" y="1590679"/>
                    </a:cubicBezTo>
                    <a:cubicBezTo>
                      <a:pt x="189389" y="1607920"/>
                      <a:pt x="185102" y="1625350"/>
                      <a:pt x="180626" y="164230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06" name="Google Shape;406;p3"/>
            <p:cNvGrpSpPr/>
            <p:nvPr/>
          </p:nvGrpSpPr>
          <p:grpSpPr>
            <a:xfrm>
              <a:off x="8134743" y="2908280"/>
              <a:ext cx="209086" cy="1056119"/>
              <a:chOff x="8134743" y="2908280"/>
              <a:chExt cx="209086" cy="1056119"/>
            </a:xfrm>
          </p:grpSpPr>
          <p:sp>
            <p:nvSpPr>
              <p:cNvPr id="407" name="Google Shape;407;p3"/>
              <p:cNvSpPr/>
              <p:nvPr/>
            </p:nvSpPr>
            <p:spPr>
              <a:xfrm>
                <a:off x="8144351" y="2917888"/>
                <a:ext cx="190023" cy="1036986"/>
              </a:xfrm>
              <a:custGeom>
                <a:rect b="b" l="l" r="r" t="t"/>
                <a:pathLst>
                  <a:path extrusionOk="0" h="1036986" w="190023">
                    <a:moveTo>
                      <a:pt x="0" y="0"/>
                    </a:moveTo>
                    <a:cubicBezTo>
                      <a:pt x="17431" y="53721"/>
                      <a:pt x="40291" y="128207"/>
                      <a:pt x="63341" y="218027"/>
                    </a:cubicBezTo>
                    <a:cubicBezTo>
                      <a:pt x="106394" y="385667"/>
                      <a:pt x="126778" y="515017"/>
                      <a:pt x="142494" y="616839"/>
                    </a:cubicBezTo>
                    <a:cubicBezTo>
                      <a:pt x="159829" y="728758"/>
                      <a:pt x="178022" y="870776"/>
                      <a:pt x="190024" y="1036987"/>
                    </a:cubicBezTo>
                  </a:path>
                </a:pathLst>
              </a:custGeom>
              <a:solidFill>
                <a:srgbClr val="6FAA8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8" name="Google Shape;408;p3"/>
              <p:cNvSpPr/>
              <p:nvPr/>
            </p:nvSpPr>
            <p:spPr>
              <a:xfrm>
                <a:off x="8134743" y="2908280"/>
                <a:ext cx="209086" cy="1056119"/>
              </a:xfrm>
              <a:custGeom>
                <a:rect b="b" l="l" r="r" t="t"/>
                <a:pathLst>
                  <a:path extrusionOk="0" h="1056119" w="209086">
                    <a:moveTo>
                      <a:pt x="199536" y="1056120"/>
                    </a:moveTo>
                    <a:cubicBezTo>
                      <a:pt x="194583" y="1056120"/>
                      <a:pt x="190392" y="1052309"/>
                      <a:pt x="190011" y="1047261"/>
                    </a:cubicBezTo>
                    <a:cubicBezTo>
                      <a:pt x="179915" y="906767"/>
                      <a:pt x="163913" y="765702"/>
                      <a:pt x="142577" y="627875"/>
                    </a:cubicBezTo>
                    <a:cubicBezTo>
                      <a:pt x="127718" y="531959"/>
                      <a:pt x="107429" y="400514"/>
                      <a:pt x="63614" y="229921"/>
                    </a:cubicBezTo>
                    <a:cubicBezTo>
                      <a:pt x="44850" y="156959"/>
                      <a:pt x="23609" y="83807"/>
                      <a:pt x="464" y="12465"/>
                    </a:cubicBezTo>
                    <a:cubicBezTo>
                      <a:pt x="-1155" y="7512"/>
                      <a:pt x="1607" y="2083"/>
                      <a:pt x="6560" y="464"/>
                    </a:cubicBezTo>
                    <a:cubicBezTo>
                      <a:pt x="11513" y="-1156"/>
                      <a:pt x="16942" y="1607"/>
                      <a:pt x="18561" y="6560"/>
                    </a:cubicBezTo>
                    <a:cubicBezTo>
                      <a:pt x="41897" y="78283"/>
                      <a:pt x="63233" y="151816"/>
                      <a:pt x="82093" y="225158"/>
                    </a:cubicBezTo>
                    <a:cubicBezTo>
                      <a:pt x="126098" y="396704"/>
                      <a:pt x="146482" y="528625"/>
                      <a:pt x="161436" y="624923"/>
                    </a:cubicBezTo>
                    <a:cubicBezTo>
                      <a:pt x="182867" y="763226"/>
                      <a:pt x="198870" y="904863"/>
                      <a:pt x="209061" y="1045833"/>
                    </a:cubicBezTo>
                    <a:cubicBezTo>
                      <a:pt x="209442" y="1051071"/>
                      <a:pt x="205537" y="1055643"/>
                      <a:pt x="200298" y="1056024"/>
                    </a:cubicBezTo>
                    <a:cubicBezTo>
                      <a:pt x="200013" y="1056120"/>
                      <a:pt x="199822" y="1056120"/>
                      <a:pt x="199536" y="105612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09" name="Google Shape;409;p3"/>
            <p:cNvGrpSpPr/>
            <p:nvPr/>
          </p:nvGrpSpPr>
          <p:grpSpPr>
            <a:xfrm>
              <a:off x="8041317" y="3499795"/>
              <a:ext cx="203368" cy="700157"/>
              <a:chOff x="8041317" y="3499795"/>
              <a:chExt cx="203368" cy="700157"/>
            </a:xfrm>
          </p:grpSpPr>
          <p:sp>
            <p:nvSpPr>
              <p:cNvPr id="410" name="Google Shape;410;p3"/>
              <p:cNvSpPr/>
              <p:nvPr/>
            </p:nvSpPr>
            <p:spPr>
              <a:xfrm>
                <a:off x="8050821" y="3509486"/>
                <a:ext cx="184373" cy="680861"/>
              </a:xfrm>
              <a:custGeom>
                <a:rect b="b" l="l" r="r" t="t"/>
                <a:pathLst>
                  <a:path extrusionOk="0" h="680861" w="184373">
                    <a:moveTo>
                      <a:pt x="19616" y="2095"/>
                    </a:moveTo>
                    <a:cubicBezTo>
                      <a:pt x="45333" y="353378"/>
                      <a:pt x="31236" y="501777"/>
                      <a:pt x="9043" y="566737"/>
                    </a:cubicBezTo>
                    <a:cubicBezTo>
                      <a:pt x="5233" y="577977"/>
                      <a:pt x="-9245" y="617220"/>
                      <a:pt x="9043" y="645890"/>
                    </a:cubicBezTo>
                    <a:cubicBezTo>
                      <a:pt x="31236" y="680657"/>
                      <a:pt x="96959" y="692849"/>
                      <a:pt x="130391" y="667036"/>
                    </a:cubicBezTo>
                    <a:cubicBezTo>
                      <a:pt x="156299" y="647033"/>
                      <a:pt x="156394" y="609219"/>
                      <a:pt x="156776" y="572071"/>
                    </a:cubicBezTo>
                    <a:cubicBezTo>
                      <a:pt x="156776" y="572071"/>
                      <a:pt x="157728" y="482060"/>
                      <a:pt x="167348" y="271272"/>
                    </a:cubicBezTo>
                    <a:cubicBezTo>
                      <a:pt x="174111" y="121539"/>
                      <a:pt x="202019" y="78962"/>
                      <a:pt x="167348" y="38576"/>
                    </a:cubicBezTo>
                    <a:cubicBezTo>
                      <a:pt x="132296" y="-2286"/>
                      <a:pt x="66098" y="-2762"/>
                      <a:pt x="19616" y="2095"/>
                    </a:cubicBezTo>
                    <a:close/>
                  </a:path>
                </a:pathLst>
              </a:custGeom>
              <a:solidFill>
                <a:srgbClr val="467F6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1" name="Google Shape;411;p3"/>
              <p:cNvSpPr/>
              <p:nvPr/>
            </p:nvSpPr>
            <p:spPr>
              <a:xfrm>
                <a:off x="8041317" y="3499795"/>
                <a:ext cx="203368" cy="700157"/>
              </a:xfrm>
              <a:custGeom>
                <a:rect b="b" l="l" r="r" t="t"/>
                <a:pathLst>
                  <a:path extrusionOk="0" h="700157" w="203368">
                    <a:moveTo>
                      <a:pt x="94081" y="700158"/>
                    </a:moveTo>
                    <a:cubicBezTo>
                      <a:pt x="87509" y="700158"/>
                      <a:pt x="80746" y="699586"/>
                      <a:pt x="73793" y="698348"/>
                    </a:cubicBezTo>
                    <a:cubicBezTo>
                      <a:pt x="46170" y="693490"/>
                      <a:pt x="22548" y="679488"/>
                      <a:pt x="10546" y="660724"/>
                    </a:cubicBezTo>
                    <a:cubicBezTo>
                      <a:pt x="-9647" y="629101"/>
                      <a:pt x="4546" y="588048"/>
                      <a:pt x="9118" y="574523"/>
                    </a:cubicBezTo>
                    <a:lnTo>
                      <a:pt x="9499" y="573284"/>
                    </a:lnTo>
                    <a:cubicBezTo>
                      <a:pt x="37407" y="491560"/>
                      <a:pt x="40836" y="302870"/>
                      <a:pt x="19595" y="12357"/>
                    </a:cubicBezTo>
                    <a:cubicBezTo>
                      <a:pt x="19214" y="7214"/>
                      <a:pt x="23024" y="2737"/>
                      <a:pt x="28072" y="2166"/>
                    </a:cubicBezTo>
                    <a:cubicBezTo>
                      <a:pt x="102368" y="-5645"/>
                      <a:pt x="154755" y="7690"/>
                      <a:pt x="184092" y="41885"/>
                    </a:cubicBezTo>
                    <a:cubicBezTo>
                      <a:pt x="209047" y="71031"/>
                      <a:pt x="205142" y="101607"/>
                      <a:pt x="197903" y="157233"/>
                    </a:cubicBezTo>
                    <a:cubicBezTo>
                      <a:pt x="193807" y="188665"/>
                      <a:pt x="188759" y="227813"/>
                      <a:pt x="186378" y="281248"/>
                    </a:cubicBezTo>
                    <a:cubicBezTo>
                      <a:pt x="176948" y="489846"/>
                      <a:pt x="175805" y="580809"/>
                      <a:pt x="175805" y="581762"/>
                    </a:cubicBezTo>
                    <a:lnTo>
                      <a:pt x="175805" y="583381"/>
                    </a:lnTo>
                    <a:cubicBezTo>
                      <a:pt x="175424" y="621862"/>
                      <a:pt x="174948" y="661676"/>
                      <a:pt x="145706" y="684251"/>
                    </a:cubicBezTo>
                    <a:cubicBezTo>
                      <a:pt x="132276" y="694728"/>
                      <a:pt x="114083" y="700158"/>
                      <a:pt x="94081" y="700158"/>
                    </a:cubicBezTo>
                    <a:close/>
                    <a:moveTo>
                      <a:pt x="39312" y="20454"/>
                    </a:moveTo>
                    <a:cubicBezTo>
                      <a:pt x="60267" y="312204"/>
                      <a:pt x="56457" y="495180"/>
                      <a:pt x="27596" y="579571"/>
                    </a:cubicBezTo>
                    <a:lnTo>
                      <a:pt x="27215" y="580809"/>
                    </a:lnTo>
                    <a:cubicBezTo>
                      <a:pt x="23310" y="592144"/>
                      <a:pt x="11404" y="626625"/>
                      <a:pt x="26644" y="650532"/>
                    </a:cubicBezTo>
                    <a:cubicBezTo>
                      <a:pt x="35788" y="664820"/>
                      <a:pt x="54647" y="675678"/>
                      <a:pt x="77126" y="679584"/>
                    </a:cubicBezTo>
                    <a:cubicBezTo>
                      <a:pt x="99319" y="683489"/>
                      <a:pt x="120751" y="679584"/>
                      <a:pt x="134181" y="669201"/>
                    </a:cubicBezTo>
                    <a:cubicBezTo>
                      <a:pt x="156088" y="652247"/>
                      <a:pt x="156469" y="618719"/>
                      <a:pt x="156851" y="583286"/>
                    </a:cubicBezTo>
                    <a:lnTo>
                      <a:pt x="156851" y="581667"/>
                    </a:lnTo>
                    <a:cubicBezTo>
                      <a:pt x="156851" y="581095"/>
                      <a:pt x="157803" y="492227"/>
                      <a:pt x="167423" y="280486"/>
                    </a:cubicBezTo>
                    <a:cubicBezTo>
                      <a:pt x="169900" y="226289"/>
                      <a:pt x="175043" y="186760"/>
                      <a:pt x="179139" y="154946"/>
                    </a:cubicBezTo>
                    <a:cubicBezTo>
                      <a:pt x="186092" y="101511"/>
                      <a:pt x="189235" y="77127"/>
                      <a:pt x="169709" y="54458"/>
                    </a:cubicBezTo>
                    <a:cubicBezTo>
                      <a:pt x="145801" y="26645"/>
                      <a:pt x="101986" y="15215"/>
                      <a:pt x="39312" y="2045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12" name="Google Shape;412;p3"/>
            <p:cNvGrpSpPr/>
            <p:nvPr/>
          </p:nvGrpSpPr>
          <p:grpSpPr>
            <a:xfrm>
              <a:off x="7954199" y="3449383"/>
              <a:ext cx="213183" cy="752665"/>
              <a:chOff x="7954199" y="3449383"/>
              <a:chExt cx="213183" cy="752665"/>
            </a:xfrm>
          </p:grpSpPr>
          <p:sp>
            <p:nvSpPr>
              <p:cNvPr id="413" name="Google Shape;413;p3"/>
              <p:cNvSpPr/>
              <p:nvPr/>
            </p:nvSpPr>
            <p:spPr>
              <a:xfrm>
                <a:off x="7963766" y="3458813"/>
                <a:ext cx="194165" cy="733718"/>
              </a:xfrm>
              <a:custGeom>
                <a:rect b="b" l="l" r="r" t="t"/>
                <a:pathLst>
                  <a:path extrusionOk="0" h="733718" w="194165">
                    <a:moveTo>
                      <a:pt x="38091" y="0"/>
                    </a:moveTo>
                    <a:cubicBezTo>
                      <a:pt x="20565" y="340709"/>
                      <a:pt x="7611" y="586359"/>
                      <a:pt x="1134" y="633317"/>
                    </a:cubicBezTo>
                    <a:cubicBezTo>
                      <a:pt x="562" y="637508"/>
                      <a:pt x="-4295" y="671989"/>
                      <a:pt x="11707" y="707231"/>
                    </a:cubicBezTo>
                    <a:cubicBezTo>
                      <a:pt x="17326" y="719518"/>
                      <a:pt x="26851" y="735139"/>
                      <a:pt x="32852" y="733615"/>
                    </a:cubicBezTo>
                    <a:cubicBezTo>
                      <a:pt x="41044" y="731520"/>
                      <a:pt x="27804" y="700088"/>
                      <a:pt x="43425" y="675608"/>
                    </a:cubicBezTo>
                    <a:cubicBezTo>
                      <a:pt x="56855" y="654368"/>
                      <a:pt x="78477" y="659225"/>
                      <a:pt x="127817" y="633413"/>
                    </a:cubicBezTo>
                    <a:cubicBezTo>
                      <a:pt x="143628" y="625126"/>
                      <a:pt x="161916" y="613886"/>
                      <a:pt x="170012" y="607028"/>
                    </a:cubicBezTo>
                    <a:cubicBezTo>
                      <a:pt x="221066" y="563689"/>
                      <a:pt x="178204" y="430149"/>
                      <a:pt x="159439" y="358997"/>
                    </a:cubicBezTo>
                    <a:cubicBezTo>
                      <a:pt x="137627" y="276130"/>
                      <a:pt x="116482" y="156686"/>
                      <a:pt x="122483" y="95"/>
                    </a:cubicBezTo>
                    <a:cubicBezTo>
                      <a:pt x="94384" y="0"/>
                      <a:pt x="66190" y="0"/>
                      <a:pt x="38091" y="0"/>
                    </a:cubicBezTo>
                    <a:close/>
                  </a:path>
                </a:pathLst>
              </a:custGeom>
              <a:solidFill>
                <a:srgbClr val="467F6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4" name="Google Shape;414;p3"/>
              <p:cNvSpPr/>
              <p:nvPr/>
            </p:nvSpPr>
            <p:spPr>
              <a:xfrm>
                <a:off x="7954199" y="3449383"/>
                <a:ext cx="213183" cy="752665"/>
              </a:xfrm>
              <a:custGeom>
                <a:rect b="b" l="l" r="r" t="t"/>
                <a:pathLst>
                  <a:path extrusionOk="0" h="752665" w="213183">
                    <a:moveTo>
                      <a:pt x="41466" y="752666"/>
                    </a:moveTo>
                    <a:cubicBezTo>
                      <a:pt x="31941" y="752666"/>
                      <a:pt x="22226" y="741902"/>
                      <a:pt x="12510" y="720566"/>
                    </a:cubicBezTo>
                    <a:cubicBezTo>
                      <a:pt x="-3301" y="685800"/>
                      <a:pt x="-158" y="651320"/>
                      <a:pt x="1175" y="641604"/>
                    </a:cubicBezTo>
                    <a:cubicBezTo>
                      <a:pt x="7653" y="594551"/>
                      <a:pt x="21083" y="338614"/>
                      <a:pt x="38037" y="9049"/>
                    </a:cubicBezTo>
                    <a:cubicBezTo>
                      <a:pt x="38323" y="4000"/>
                      <a:pt x="42514" y="0"/>
                      <a:pt x="47562" y="0"/>
                    </a:cubicBezTo>
                    <a:lnTo>
                      <a:pt x="132049" y="0"/>
                    </a:lnTo>
                    <a:cubicBezTo>
                      <a:pt x="134621" y="0"/>
                      <a:pt x="137097" y="1048"/>
                      <a:pt x="138907" y="2953"/>
                    </a:cubicBezTo>
                    <a:cubicBezTo>
                      <a:pt x="140717" y="4858"/>
                      <a:pt x="141669" y="7334"/>
                      <a:pt x="141574" y="9906"/>
                    </a:cubicBezTo>
                    <a:cubicBezTo>
                      <a:pt x="136812" y="135731"/>
                      <a:pt x="149099" y="255461"/>
                      <a:pt x="178245" y="365950"/>
                    </a:cubicBezTo>
                    <a:cubicBezTo>
                      <a:pt x="179960" y="372523"/>
                      <a:pt x="181960" y="379667"/>
                      <a:pt x="183960" y="387191"/>
                    </a:cubicBezTo>
                    <a:cubicBezTo>
                      <a:pt x="204915" y="464153"/>
                      <a:pt x="236729" y="580454"/>
                      <a:pt x="185770" y="623697"/>
                    </a:cubicBezTo>
                    <a:cubicBezTo>
                      <a:pt x="176150" y="631888"/>
                      <a:pt x="156242" y="643700"/>
                      <a:pt x="141764" y="651224"/>
                    </a:cubicBezTo>
                    <a:cubicBezTo>
                      <a:pt x="120238" y="662559"/>
                      <a:pt x="103379" y="668274"/>
                      <a:pt x="91091" y="672465"/>
                    </a:cubicBezTo>
                    <a:cubicBezTo>
                      <a:pt x="73851" y="678371"/>
                      <a:pt x="66612" y="681133"/>
                      <a:pt x="60897" y="690086"/>
                    </a:cubicBezTo>
                    <a:cubicBezTo>
                      <a:pt x="53372" y="701993"/>
                      <a:pt x="54039" y="716756"/>
                      <a:pt x="54515" y="727520"/>
                    </a:cubicBezTo>
                    <a:cubicBezTo>
                      <a:pt x="54992" y="737807"/>
                      <a:pt x="55563" y="749427"/>
                      <a:pt x="44705" y="752284"/>
                    </a:cubicBezTo>
                    <a:cubicBezTo>
                      <a:pt x="43657" y="752475"/>
                      <a:pt x="42609" y="752666"/>
                      <a:pt x="41466" y="752666"/>
                    </a:cubicBezTo>
                    <a:close/>
                    <a:moveTo>
                      <a:pt x="43562" y="733997"/>
                    </a:moveTo>
                    <a:lnTo>
                      <a:pt x="43562" y="733997"/>
                    </a:lnTo>
                    <a:lnTo>
                      <a:pt x="43562" y="733997"/>
                    </a:lnTo>
                    <a:close/>
                    <a:moveTo>
                      <a:pt x="56706" y="18955"/>
                    </a:moveTo>
                    <a:cubicBezTo>
                      <a:pt x="39371" y="355378"/>
                      <a:pt x="26607" y="596551"/>
                      <a:pt x="20130" y="643985"/>
                    </a:cubicBezTo>
                    <a:cubicBezTo>
                      <a:pt x="18987" y="652558"/>
                      <a:pt x="16225" y="682466"/>
                      <a:pt x="29941" y="712661"/>
                    </a:cubicBezTo>
                    <a:cubicBezTo>
                      <a:pt x="31751" y="716661"/>
                      <a:pt x="33656" y="720185"/>
                      <a:pt x="35370" y="723233"/>
                    </a:cubicBezTo>
                    <a:cubicBezTo>
                      <a:pt x="34989" y="710946"/>
                      <a:pt x="35561" y="694658"/>
                      <a:pt x="44895" y="679895"/>
                    </a:cubicBezTo>
                    <a:cubicBezTo>
                      <a:pt x="54420" y="664845"/>
                      <a:pt x="67279" y="660463"/>
                      <a:pt x="84996" y="654368"/>
                    </a:cubicBezTo>
                    <a:cubicBezTo>
                      <a:pt x="97283" y="650176"/>
                      <a:pt x="112713" y="644938"/>
                      <a:pt x="133001" y="634270"/>
                    </a:cubicBezTo>
                    <a:cubicBezTo>
                      <a:pt x="149004" y="625888"/>
                      <a:pt x="166434" y="615029"/>
                      <a:pt x="173483" y="609029"/>
                    </a:cubicBezTo>
                    <a:cubicBezTo>
                      <a:pt x="215202" y="573691"/>
                      <a:pt x="184151" y="459962"/>
                      <a:pt x="165672" y="392049"/>
                    </a:cubicBezTo>
                    <a:cubicBezTo>
                      <a:pt x="163577" y="384429"/>
                      <a:pt x="161672" y="377285"/>
                      <a:pt x="159862" y="370618"/>
                    </a:cubicBezTo>
                    <a:cubicBezTo>
                      <a:pt x="131001" y="261271"/>
                      <a:pt x="118428" y="142970"/>
                      <a:pt x="122238" y="18859"/>
                    </a:cubicBezTo>
                    <a:lnTo>
                      <a:pt x="56706" y="18859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15" name="Google Shape;415;p3"/>
            <p:cNvGrpSpPr/>
            <p:nvPr/>
          </p:nvGrpSpPr>
          <p:grpSpPr>
            <a:xfrm>
              <a:off x="7831302" y="2905764"/>
              <a:ext cx="384935" cy="1132549"/>
              <a:chOff x="7831302" y="2905764"/>
              <a:chExt cx="384935" cy="1132549"/>
            </a:xfrm>
          </p:grpSpPr>
          <p:sp>
            <p:nvSpPr>
              <p:cNvPr id="416" name="Google Shape;416;p3"/>
              <p:cNvSpPr/>
              <p:nvPr/>
            </p:nvSpPr>
            <p:spPr>
              <a:xfrm>
                <a:off x="7840845" y="2915316"/>
                <a:ext cx="366166" cy="1113377"/>
              </a:xfrm>
              <a:custGeom>
                <a:rect b="b" l="l" r="r" t="t"/>
                <a:pathLst>
                  <a:path extrusionOk="0" h="1113377" w="366166">
                    <a:moveTo>
                      <a:pt x="287694" y="0"/>
                    </a:moveTo>
                    <a:cubicBezTo>
                      <a:pt x="255309" y="60103"/>
                      <a:pt x="210256" y="146685"/>
                      <a:pt x="161012" y="253270"/>
                    </a:cubicBezTo>
                    <a:cubicBezTo>
                      <a:pt x="75477" y="438436"/>
                      <a:pt x="32234" y="533400"/>
                      <a:pt x="13279" y="649034"/>
                    </a:cubicBezTo>
                    <a:cubicBezTo>
                      <a:pt x="8612" y="677609"/>
                      <a:pt x="-10724" y="802862"/>
                      <a:pt x="8040" y="965645"/>
                    </a:cubicBezTo>
                    <a:cubicBezTo>
                      <a:pt x="14993" y="1026033"/>
                      <a:pt x="25376" y="1076420"/>
                      <a:pt x="34424" y="1113377"/>
                    </a:cubicBezTo>
                    <a:cubicBezTo>
                      <a:pt x="28614" y="1033082"/>
                      <a:pt x="44902" y="976217"/>
                      <a:pt x="60809" y="939260"/>
                    </a:cubicBezTo>
                    <a:cubicBezTo>
                      <a:pt x="101861" y="844010"/>
                      <a:pt x="165393" y="822103"/>
                      <a:pt x="245498" y="707041"/>
                    </a:cubicBezTo>
                    <a:cubicBezTo>
                      <a:pt x="245498" y="707041"/>
                      <a:pt x="293219" y="638651"/>
                      <a:pt x="329890" y="548735"/>
                    </a:cubicBezTo>
                    <a:cubicBezTo>
                      <a:pt x="414186" y="342614"/>
                      <a:pt x="330938" y="103823"/>
                      <a:pt x="287694" y="0"/>
                    </a:cubicBezTo>
                    <a:close/>
                  </a:path>
                </a:pathLst>
              </a:custGeom>
              <a:solidFill>
                <a:srgbClr val="6FAA8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7" name="Google Shape;417;p3"/>
              <p:cNvSpPr/>
              <p:nvPr/>
            </p:nvSpPr>
            <p:spPr>
              <a:xfrm>
                <a:off x="7831302" y="2905764"/>
                <a:ext cx="384935" cy="1132549"/>
              </a:xfrm>
              <a:custGeom>
                <a:rect b="b" l="l" r="r" t="t"/>
                <a:pathLst>
                  <a:path extrusionOk="0" h="1132549" w="384935">
                    <a:moveTo>
                      <a:pt x="43872" y="1132550"/>
                    </a:moveTo>
                    <a:cubicBezTo>
                      <a:pt x="39586" y="1132550"/>
                      <a:pt x="35680" y="1129597"/>
                      <a:pt x="34633" y="1125311"/>
                    </a:cubicBezTo>
                    <a:cubicBezTo>
                      <a:pt x="22726" y="1076447"/>
                      <a:pt x="13773" y="1026346"/>
                      <a:pt x="8058" y="976340"/>
                    </a:cubicBezTo>
                    <a:cubicBezTo>
                      <a:pt x="-9468" y="823940"/>
                      <a:pt x="5962" y="702305"/>
                      <a:pt x="13392" y="657062"/>
                    </a:cubicBezTo>
                    <a:cubicBezTo>
                      <a:pt x="33013" y="537713"/>
                      <a:pt x="78829" y="438653"/>
                      <a:pt x="161887" y="258821"/>
                    </a:cubicBezTo>
                    <a:cubicBezTo>
                      <a:pt x="201606" y="173001"/>
                      <a:pt x="244278" y="87562"/>
                      <a:pt x="288855" y="4980"/>
                    </a:cubicBezTo>
                    <a:cubicBezTo>
                      <a:pt x="290569" y="1742"/>
                      <a:pt x="294094" y="-259"/>
                      <a:pt x="297713" y="27"/>
                    </a:cubicBezTo>
                    <a:cubicBezTo>
                      <a:pt x="301333" y="218"/>
                      <a:pt x="304571" y="2504"/>
                      <a:pt x="306000" y="5837"/>
                    </a:cubicBezTo>
                    <a:cubicBezTo>
                      <a:pt x="356863" y="127757"/>
                      <a:pt x="429920" y="362072"/>
                      <a:pt x="348291" y="561907"/>
                    </a:cubicBezTo>
                    <a:cubicBezTo>
                      <a:pt x="311620" y="651728"/>
                      <a:pt x="263328" y="721355"/>
                      <a:pt x="262852" y="722117"/>
                    </a:cubicBezTo>
                    <a:cubicBezTo>
                      <a:pt x="226942" y="773648"/>
                      <a:pt x="194462" y="806604"/>
                      <a:pt x="165792" y="835655"/>
                    </a:cubicBezTo>
                    <a:cubicBezTo>
                      <a:pt x="129787" y="872231"/>
                      <a:pt x="101308" y="901092"/>
                      <a:pt x="79114" y="952622"/>
                    </a:cubicBezTo>
                    <a:cubicBezTo>
                      <a:pt x="57588" y="1002724"/>
                      <a:pt x="48920" y="1059779"/>
                      <a:pt x="53492" y="1122358"/>
                    </a:cubicBezTo>
                    <a:cubicBezTo>
                      <a:pt x="53873" y="1127311"/>
                      <a:pt x="50349" y="1131692"/>
                      <a:pt x="45491" y="1132454"/>
                    </a:cubicBezTo>
                    <a:cubicBezTo>
                      <a:pt x="44825" y="1132550"/>
                      <a:pt x="44348" y="1132550"/>
                      <a:pt x="43872" y="1132550"/>
                    </a:cubicBezTo>
                    <a:close/>
                    <a:moveTo>
                      <a:pt x="295999" y="31841"/>
                    </a:moveTo>
                    <a:cubicBezTo>
                      <a:pt x="255136" y="108517"/>
                      <a:pt x="215798" y="187479"/>
                      <a:pt x="179222" y="266822"/>
                    </a:cubicBezTo>
                    <a:cubicBezTo>
                      <a:pt x="90544" y="458656"/>
                      <a:pt x="50635" y="548096"/>
                      <a:pt x="32251" y="660205"/>
                    </a:cubicBezTo>
                    <a:cubicBezTo>
                      <a:pt x="24917" y="704591"/>
                      <a:pt x="9772" y="824130"/>
                      <a:pt x="27013" y="974244"/>
                    </a:cubicBezTo>
                    <a:cubicBezTo>
                      <a:pt x="29489" y="995961"/>
                      <a:pt x="32632" y="1017773"/>
                      <a:pt x="36347" y="1039395"/>
                    </a:cubicBezTo>
                    <a:cubicBezTo>
                      <a:pt x="40538" y="1005962"/>
                      <a:pt x="49015" y="974435"/>
                      <a:pt x="61588" y="945193"/>
                    </a:cubicBezTo>
                    <a:cubicBezTo>
                      <a:pt x="85210" y="890424"/>
                      <a:pt x="116262" y="858896"/>
                      <a:pt x="152171" y="822416"/>
                    </a:cubicBezTo>
                    <a:cubicBezTo>
                      <a:pt x="180365" y="793841"/>
                      <a:pt x="212179" y="761456"/>
                      <a:pt x="247231" y="711354"/>
                    </a:cubicBezTo>
                    <a:cubicBezTo>
                      <a:pt x="247707" y="710687"/>
                      <a:pt x="294760" y="642679"/>
                      <a:pt x="330670" y="554858"/>
                    </a:cubicBezTo>
                    <a:cubicBezTo>
                      <a:pt x="405727" y="370835"/>
                      <a:pt x="344862" y="155189"/>
                      <a:pt x="295999" y="3184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18" name="Google Shape;418;p3"/>
            <p:cNvGrpSpPr/>
            <p:nvPr/>
          </p:nvGrpSpPr>
          <p:grpSpPr>
            <a:xfrm>
              <a:off x="8073782" y="2908458"/>
              <a:ext cx="233545" cy="1055274"/>
              <a:chOff x="8073782" y="2908458"/>
              <a:chExt cx="233545" cy="1055274"/>
            </a:xfrm>
          </p:grpSpPr>
          <p:sp>
            <p:nvSpPr>
              <p:cNvPr id="419" name="Google Shape;419;p3"/>
              <p:cNvSpPr/>
              <p:nvPr/>
            </p:nvSpPr>
            <p:spPr>
              <a:xfrm>
                <a:off x="8083420" y="2917933"/>
                <a:ext cx="214509" cy="1036279"/>
              </a:xfrm>
              <a:custGeom>
                <a:rect b="b" l="l" r="r" t="t"/>
                <a:pathLst>
                  <a:path extrusionOk="0" h="1036279" w="214509">
                    <a:moveTo>
                      <a:pt x="59501" y="3861"/>
                    </a:moveTo>
                    <a:cubicBezTo>
                      <a:pt x="58549" y="-1092"/>
                      <a:pt x="51691" y="-1378"/>
                      <a:pt x="50548" y="3575"/>
                    </a:cubicBezTo>
                    <a:cubicBezTo>
                      <a:pt x="41785" y="40722"/>
                      <a:pt x="31498" y="90824"/>
                      <a:pt x="23973" y="150260"/>
                    </a:cubicBezTo>
                    <a:cubicBezTo>
                      <a:pt x="8257" y="275133"/>
                      <a:pt x="21497" y="307994"/>
                      <a:pt x="18735" y="453060"/>
                    </a:cubicBezTo>
                    <a:cubicBezTo>
                      <a:pt x="12829" y="761860"/>
                      <a:pt x="9781" y="916260"/>
                      <a:pt x="2923" y="961314"/>
                    </a:cubicBezTo>
                    <a:cubicBezTo>
                      <a:pt x="732" y="975887"/>
                      <a:pt x="-6031" y="1017511"/>
                      <a:pt x="13496" y="1031608"/>
                    </a:cubicBezTo>
                    <a:cubicBezTo>
                      <a:pt x="34927" y="1047039"/>
                      <a:pt x="77694" y="1021607"/>
                      <a:pt x="124272" y="993794"/>
                    </a:cubicBezTo>
                    <a:cubicBezTo>
                      <a:pt x="164086" y="970077"/>
                      <a:pt x="183993" y="958171"/>
                      <a:pt x="198185" y="934358"/>
                    </a:cubicBezTo>
                    <a:cubicBezTo>
                      <a:pt x="223522" y="891686"/>
                      <a:pt x="212854" y="841299"/>
                      <a:pt x="208758" y="820820"/>
                    </a:cubicBezTo>
                    <a:cubicBezTo>
                      <a:pt x="189708" y="727380"/>
                      <a:pt x="135797" y="422389"/>
                      <a:pt x="59501" y="3861"/>
                    </a:cubicBezTo>
                    <a:close/>
                  </a:path>
                </a:pathLst>
              </a:custGeom>
              <a:solidFill>
                <a:srgbClr val="6FAA8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0" name="Google Shape;420;p3"/>
              <p:cNvSpPr/>
              <p:nvPr/>
            </p:nvSpPr>
            <p:spPr>
              <a:xfrm>
                <a:off x="8073782" y="2908458"/>
                <a:ext cx="233545" cy="1055274"/>
              </a:xfrm>
              <a:custGeom>
                <a:rect b="b" l="l" r="r" t="t"/>
                <a:pathLst>
                  <a:path extrusionOk="0" h="1055274" w="233545">
                    <a:moveTo>
                      <a:pt x="39041" y="1055275"/>
                    </a:moveTo>
                    <a:cubicBezTo>
                      <a:pt x="30945" y="1055275"/>
                      <a:pt x="23706" y="1053275"/>
                      <a:pt x="17419" y="1048798"/>
                    </a:cubicBezTo>
                    <a:cubicBezTo>
                      <a:pt x="-6584" y="1031557"/>
                      <a:pt x="369" y="986790"/>
                      <a:pt x="2941" y="970026"/>
                    </a:cubicBezTo>
                    <a:cubicBezTo>
                      <a:pt x="9894" y="924878"/>
                      <a:pt x="12847" y="770382"/>
                      <a:pt x="18752" y="462439"/>
                    </a:cubicBezTo>
                    <a:cubicBezTo>
                      <a:pt x="19800" y="407384"/>
                      <a:pt x="18562" y="368808"/>
                      <a:pt x="17419" y="334709"/>
                    </a:cubicBezTo>
                    <a:cubicBezTo>
                      <a:pt x="15609" y="279940"/>
                      <a:pt x="14276" y="236696"/>
                      <a:pt x="24087" y="158687"/>
                    </a:cubicBezTo>
                    <a:cubicBezTo>
                      <a:pt x="30373" y="109061"/>
                      <a:pt x="39326" y="59436"/>
                      <a:pt x="50757" y="10954"/>
                    </a:cubicBezTo>
                    <a:cubicBezTo>
                      <a:pt x="52281" y="4477"/>
                      <a:pt x="57900" y="0"/>
                      <a:pt x="64473" y="0"/>
                    </a:cubicBezTo>
                    <a:cubicBezTo>
                      <a:pt x="64568" y="0"/>
                      <a:pt x="64758" y="0"/>
                      <a:pt x="64854" y="0"/>
                    </a:cubicBezTo>
                    <a:cubicBezTo>
                      <a:pt x="71616" y="191"/>
                      <a:pt x="77141" y="4953"/>
                      <a:pt x="78379" y="11716"/>
                    </a:cubicBezTo>
                    <a:cubicBezTo>
                      <a:pt x="106192" y="164306"/>
                      <a:pt x="131052" y="301752"/>
                      <a:pt x="152293" y="419386"/>
                    </a:cubicBezTo>
                    <a:cubicBezTo>
                      <a:pt x="188964" y="622459"/>
                      <a:pt x="215539" y="769239"/>
                      <a:pt x="227540" y="828389"/>
                    </a:cubicBezTo>
                    <a:cubicBezTo>
                      <a:pt x="232208" y="851249"/>
                      <a:pt x="242781" y="903256"/>
                      <a:pt x="215825" y="948690"/>
                    </a:cubicBezTo>
                    <a:cubicBezTo>
                      <a:pt x="200490" y="974598"/>
                      <a:pt x="179820" y="986981"/>
                      <a:pt x="138672" y="1011460"/>
                    </a:cubicBezTo>
                    <a:cubicBezTo>
                      <a:pt x="99906" y="1034510"/>
                      <a:pt x="65139" y="1055275"/>
                      <a:pt x="39041" y="1055275"/>
                    </a:cubicBezTo>
                    <a:close/>
                    <a:moveTo>
                      <a:pt x="64091" y="38672"/>
                    </a:moveTo>
                    <a:cubicBezTo>
                      <a:pt x="55329" y="78962"/>
                      <a:pt x="48185" y="120015"/>
                      <a:pt x="43041" y="160973"/>
                    </a:cubicBezTo>
                    <a:cubicBezTo>
                      <a:pt x="33421" y="237554"/>
                      <a:pt x="34755" y="278035"/>
                      <a:pt x="36564" y="334042"/>
                    </a:cubicBezTo>
                    <a:cubicBezTo>
                      <a:pt x="37707" y="368332"/>
                      <a:pt x="38946" y="407289"/>
                      <a:pt x="37898" y="462820"/>
                    </a:cubicBezTo>
                    <a:cubicBezTo>
                      <a:pt x="31992" y="771620"/>
                      <a:pt x="28944" y="926592"/>
                      <a:pt x="21991" y="972312"/>
                    </a:cubicBezTo>
                    <a:cubicBezTo>
                      <a:pt x="16752" y="1006126"/>
                      <a:pt x="19038" y="1026509"/>
                      <a:pt x="28658" y="1033463"/>
                    </a:cubicBezTo>
                    <a:cubicBezTo>
                      <a:pt x="45041" y="1045178"/>
                      <a:pt x="87714" y="1019842"/>
                      <a:pt x="129052" y="995172"/>
                    </a:cubicBezTo>
                    <a:cubicBezTo>
                      <a:pt x="168676" y="971550"/>
                      <a:pt x="186678" y="960787"/>
                      <a:pt x="199632" y="938974"/>
                    </a:cubicBezTo>
                    <a:cubicBezTo>
                      <a:pt x="222778" y="899922"/>
                      <a:pt x="213253" y="852869"/>
                      <a:pt x="209157" y="832866"/>
                    </a:cubicBezTo>
                    <a:cubicBezTo>
                      <a:pt x="196965" y="772763"/>
                      <a:pt x="170390" y="625983"/>
                      <a:pt x="133719" y="422815"/>
                    </a:cubicBezTo>
                    <a:cubicBezTo>
                      <a:pt x="113526" y="311182"/>
                      <a:pt x="90095" y="181832"/>
                      <a:pt x="64091" y="38672"/>
                    </a:cubicBezTo>
                    <a:close/>
                    <a:moveTo>
                      <a:pt x="59710" y="15050"/>
                    </a:moveTo>
                    <a:cubicBezTo>
                      <a:pt x="59710" y="15050"/>
                      <a:pt x="59805" y="15050"/>
                      <a:pt x="59710" y="15050"/>
                    </a:cubicBezTo>
                    <a:cubicBezTo>
                      <a:pt x="59805" y="15050"/>
                      <a:pt x="59805" y="15050"/>
                      <a:pt x="59710" y="15050"/>
                    </a:cubicBezTo>
                    <a:cubicBezTo>
                      <a:pt x="59805" y="15050"/>
                      <a:pt x="59710" y="15050"/>
                      <a:pt x="59710" y="15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21" name="Google Shape;421;p3"/>
            <p:cNvGrpSpPr/>
            <p:nvPr/>
          </p:nvGrpSpPr>
          <p:grpSpPr>
            <a:xfrm>
              <a:off x="7756563" y="2916378"/>
              <a:ext cx="381513" cy="536147"/>
              <a:chOff x="7756563" y="2916378"/>
              <a:chExt cx="381513" cy="536147"/>
            </a:xfrm>
          </p:grpSpPr>
          <p:sp>
            <p:nvSpPr>
              <p:cNvPr id="422" name="Google Shape;422;p3"/>
              <p:cNvSpPr/>
              <p:nvPr/>
            </p:nvSpPr>
            <p:spPr>
              <a:xfrm>
                <a:off x="7766114" y="2925794"/>
                <a:ext cx="362425" cy="517112"/>
              </a:xfrm>
              <a:custGeom>
                <a:rect b="b" l="l" r="r" t="t"/>
                <a:pathLst>
                  <a:path extrusionOk="0" h="517112" w="362425">
                    <a:moveTo>
                      <a:pt x="362425" y="0"/>
                    </a:moveTo>
                    <a:cubicBezTo>
                      <a:pt x="292226" y="44482"/>
                      <a:pt x="239743" y="88487"/>
                      <a:pt x="204120" y="121349"/>
                    </a:cubicBezTo>
                    <a:cubicBezTo>
                      <a:pt x="204120" y="121349"/>
                      <a:pt x="110584" y="207645"/>
                      <a:pt x="30003" y="348234"/>
                    </a:cubicBezTo>
                    <a:cubicBezTo>
                      <a:pt x="8381" y="385953"/>
                      <a:pt x="-7431" y="419100"/>
                      <a:pt x="3618" y="453771"/>
                    </a:cubicBezTo>
                    <a:cubicBezTo>
                      <a:pt x="15144" y="490157"/>
                      <a:pt x="50196" y="509397"/>
                      <a:pt x="66960" y="517112"/>
                    </a:cubicBezTo>
                    <a:cubicBezTo>
                      <a:pt x="165353" y="344805"/>
                      <a:pt x="263842" y="172402"/>
                      <a:pt x="362425" y="0"/>
                    </a:cubicBezTo>
                    <a:close/>
                  </a:path>
                </a:pathLst>
              </a:custGeom>
              <a:solidFill>
                <a:srgbClr val="6FAA8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3" name="Google Shape;423;p3"/>
              <p:cNvSpPr/>
              <p:nvPr/>
            </p:nvSpPr>
            <p:spPr>
              <a:xfrm>
                <a:off x="7756563" y="2916378"/>
                <a:ext cx="381513" cy="536147"/>
              </a:xfrm>
              <a:custGeom>
                <a:rect b="b" l="l" r="r" t="t"/>
                <a:pathLst>
                  <a:path extrusionOk="0" h="536147" w="381513">
                    <a:moveTo>
                      <a:pt x="76416" y="536148"/>
                    </a:moveTo>
                    <a:cubicBezTo>
                      <a:pt x="75082" y="536148"/>
                      <a:pt x="73749" y="535862"/>
                      <a:pt x="72415" y="535291"/>
                    </a:cubicBezTo>
                    <a:cubicBezTo>
                      <a:pt x="47555" y="523861"/>
                      <a:pt x="15551" y="502525"/>
                      <a:pt x="4026" y="466234"/>
                    </a:cubicBezTo>
                    <a:cubicBezTo>
                      <a:pt x="-8357" y="427182"/>
                      <a:pt x="9836" y="390415"/>
                      <a:pt x="31267" y="353077"/>
                    </a:cubicBezTo>
                    <a:cubicBezTo>
                      <a:pt x="111658" y="212869"/>
                      <a:pt x="206242" y="124763"/>
                      <a:pt x="207194" y="123906"/>
                    </a:cubicBezTo>
                    <a:cubicBezTo>
                      <a:pt x="255962" y="78853"/>
                      <a:pt x="309683" y="37705"/>
                      <a:pt x="366833" y="1510"/>
                    </a:cubicBezTo>
                    <a:cubicBezTo>
                      <a:pt x="370548" y="-872"/>
                      <a:pt x="375310" y="-395"/>
                      <a:pt x="378549" y="2653"/>
                    </a:cubicBezTo>
                    <a:cubicBezTo>
                      <a:pt x="381692" y="5701"/>
                      <a:pt x="382454" y="10463"/>
                      <a:pt x="380264" y="14273"/>
                    </a:cubicBezTo>
                    <a:lnTo>
                      <a:pt x="84703" y="531481"/>
                    </a:lnTo>
                    <a:cubicBezTo>
                      <a:pt x="82893" y="534433"/>
                      <a:pt x="79750" y="536148"/>
                      <a:pt x="76416" y="536148"/>
                    </a:cubicBezTo>
                    <a:close/>
                    <a:moveTo>
                      <a:pt x="343878" y="39324"/>
                    </a:moveTo>
                    <a:cubicBezTo>
                      <a:pt x="299968" y="69328"/>
                      <a:pt x="258439" y="102379"/>
                      <a:pt x="220053" y="137812"/>
                    </a:cubicBezTo>
                    <a:cubicBezTo>
                      <a:pt x="219100" y="138670"/>
                      <a:pt x="126517" y="224966"/>
                      <a:pt x="47746" y="362507"/>
                    </a:cubicBezTo>
                    <a:cubicBezTo>
                      <a:pt x="27839" y="397273"/>
                      <a:pt x="12122" y="428706"/>
                      <a:pt x="22219" y="460424"/>
                    </a:cubicBezTo>
                    <a:cubicBezTo>
                      <a:pt x="30506" y="486618"/>
                      <a:pt x="52794" y="503668"/>
                      <a:pt x="72606" y="514145"/>
                    </a:cubicBezTo>
                    <a:lnTo>
                      <a:pt x="343878" y="39324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24" name="Google Shape;424;p3"/>
            <p:cNvGrpSpPr/>
            <p:nvPr/>
          </p:nvGrpSpPr>
          <p:grpSpPr>
            <a:xfrm>
              <a:off x="7796691" y="2910899"/>
              <a:ext cx="336112" cy="752701"/>
              <a:chOff x="7796691" y="2910899"/>
              <a:chExt cx="336112" cy="752701"/>
            </a:xfrm>
          </p:grpSpPr>
          <p:sp>
            <p:nvSpPr>
              <p:cNvPr id="425" name="Google Shape;425;p3"/>
              <p:cNvSpPr/>
              <p:nvPr/>
            </p:nvSpPr>
            <p:spPr>
              <a:xfrm>
                <a:off x="7806236" y="2920555"/>
                <a:ext cx="316968" cy="733520"/>
              </a:xfrm>
              <a:custGeom>
                <a:rect b="b" l="l" r="r" t="t"/>
                <a:pathLst>
                  <a:path extrusionOk="0" h="733520" w="316968">
                    <a:moveTo>
                      <a:pt x="316969" y="0"/>
                    </a:moveTo>
                    <a:cubicBezTo>
                      <a:pt x="246675" y="89344"/>
                      <a:pt x="195049" y="170021"/>
                      <a:pt x="158663" y="232219"/>
                    </a:cubicBezTo>
                    <a:cubicBezTo>
                      <a:pt x="131136" y="279368"/>
                      <a:pt x="92751" y="372713"/>
                      <a:pt x="16170" y="559403"/>
                    </a:cubicBezTo>
                    <a:cubicBezTo>
                      <a:pt x="9693" y="575215"/>
                      <a:pt x="-2214" y="605028"/>
                      <a:pt x="358" y="643795"/>
                    </a:cubicBezTo>
                    <a:cubicBezTo>
                      <a:pt x="3025" y="684752"/>
                      <a:pt x="20361" y="715994"/>
                      <a:pt x="31981" y="733520"/>
                    </a:cubicBezTo>
                    <a:cubicBezTo>
                      <a:pt x="127041" y="489014"/>
                      <a:pt x="222005" y="244507"/>
                      <a:pt x="316969" y="0"/>
                    </a:cubicBezTo>
                    <a:close/>
                  </a:path>
                </a:pathLst>
              </a:custGeom>
              <a:solidFill>
                <a:srgbClr val="467F6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6" name="Google Shape;426;p3"/>
              <p:cNvSpPr/>
              <p:nvPr/>
            </p:nvSpPr>
            <p:spPr>
              <a:xfrm>
                <a:off x="7796691" y="2910899"/>
                <a:ext cx="336112" cy="752701"/>
              </a:xfrm>
              <a:custGeom>
                <a:rect b="b" l="l" r="r" t="t"/>
                <a:pathLst>
                  <a:path extrusionOk="0" h="752701" w="336112">
                    <a:moveTo>
                      <a:pt x="41527" y="752701"/>
                    </a:moveTo>
                    <a:cubicBezTo>
                      <a:pt x="38383" y="752701"/>
                      <a:pt x="35335" y="751082"/>
                      <a:pt x="33621" y="748415"/>
                    </a:cubicBezTo>
                    <a:cubicBezTo>
                      <a:pt x="13714" y="718507"/>
                      <a:pt x="2474" y="686789"/>
                      <a:pt x="379" y="654022"/>
                    </a:cubicBezTo>
                    <a:cubicBezTo>
                      <a:pt x="-2384" y="612208"/>
                      <a:pt x="10666" y="580585"/>
                      <a:pt x="16952" y="565345"/>
                    </a:cubicBezTo>
                    <a:cubicBezTo>
                      <a:pt x="93628" y="378464"/>
                      <a:pt x="132110" y="284738"/>
                      <a:pt x="160018" y="236923"/>
                    </a:cubicBezTo>
                    <a:cubicBezTo>
                      <a:pt x="207071" y="156436"/>
                      <a:pt x="260602" y="77950"/>
                      <a:pt x="319085" y="3655"/>
                    </a:cubicBezTo>
                    <a:cubicBezTo>
                      <a:pt x="322038" y="-59"/>
                      <a:pt x="327181" y="-1107"/>
                      <a:pt x="331277" y="1274"/>
                    </a:cubicBezTo>
                    <a:cubicBezTo>
                      <a:pt x="335373" y="3655"/>
                      <a:pt x="337183" y="8608"/>
                      <a:pt x="335468" y="12990"/>
                    </a:cubicBezTo>
                    <a:lnTo>
                      <a:pt x="50480" y="746510"/>
                    </a:lnTo>
                    <a:cubicBezTo>
                      <a:pt x="49147" y="749844"/>
                      <a:pt x="46194" y="752130"/>
                      <a:pt x="42670" y="752511"/>
                    </a:cubicBezTo>
                    <a:cubicBezTo>
                      <a:pt x="42289" y="752701"/>
                      <a:pt x="41908" y="752701"/>
                      <a:pt x="41527" y="752701"/>
                    </a:cubicBezTo>
                    <a:close/>
                    <a:moveTo>
                      <a:pt x="293177" y="69187"/>
                    </a:moveTo>
                    <a:cubicBezTo>
                      <a:pt x="250981" y="126528"/>
                      <a:pt x="211834" y="186059"/>
                      <a:pt x="176496" y="246638"/>
                    </a:cubicBezTo>
                    <a:cubicBezTo>
                      <a:pt x="149254" y="293215"/>
                      <a:pt x="110964" y="386560"/>
                      <a:pt x="34669" y="572489"/>
                    </a:cubicBezTo>
                    <a:cubicBezTo>
                      <a:pt x="28954" y="586490"/>
                      <a:pt x="17047" y="615446"/>
                      <a:pt x="19524" y="652784"/>
                    </a:cubicBezTo>
                    <a:cubicBezTo>
                      <a:pt x="21048" y="676311"/>
                      <a:pt x="27906" y="699361"/>
                      <a:pt x="39812" y="721555"/>
                    </a:cubicBezTo>
                    <a:lnTo>
                      <a:pt x="293177" y="69187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27" name="Google Shape;427;p3"/>
            <p:cNvGrpSpPr/>
            <p:nvPr/>
          </p:nvGrpSpPr>
          <p:grpSpPr>
            <a:xfrm>
              <a:off x="7667841" y="2692658"/>
              <a:ext cx="168223" cy="282189"/>
              <a:chOff x="7667841" y="2692658"/>
              <a:chExt cx="168223" cy="282189"/>
            </a:xfrm>
          </p:grpSpPr>
          <p:sp>
            <p:nvSpPr>
              <p:cNvPr id="428" name="Google Shape;428;p3"/>
              <p:cNvSpPr/>
              <p:nvPr/>
            </p:nvSpPr>
            <p:spPr>
              <a:xfrm>
                <a:off x="7677375" y="2702274"/>
                <a:ext cx="149060" cy="263135"/>
              </a:xfrm>
              <a:custGeom>
                <a:rect b="b" l="l" r="r" t="t"/>
                <a:pathLst>
                  <a:path extrusionOk="0" h="263135" w="149060">
                    <a:moveTo>
                      <a:pt x="136744" y="95313"/>
                    </a:moveTo>
                    <a:cubicBezTo>
                      <a:pt x="129410" y="119126"/>
                      <a:pt x="119028" y="144177"/>
                      <a:pt x="106836" y="166275"/>
                    </a:cubicBezTo>
                    <a:cubicBezTo>
                      <a:pt x="98740" y="180753"/>
                      <a:pt x="88643" y="196183"/>
                      <a:pt x="77975" y="210280"/>
                    </a:cubicBezTo>
                    <a:cubicBezTo>
                      <a:pt x="52924" y="243427"/>
                      <a:pt x="24445" y="269621"/>
                      <a:pt x="10443" y="261715"/>
                    </a:cubicBezTo>
                    <a:cubicBezTo>
                      <a:pt x="-10893" y="249714"/>
                      <a:pt x="1299" y="158940"/>
                      <a:pt x="39399" y="92075"/>
                    </a:cubicBezTo>
                    <a:cubicBezTo>
                      <a:pt x="43209" y="85407"/>
                      <a:pt x="47400" y="78740"/>
                      <a:pt x="51877" y="72168"/>
                    </a:cubicBezTo>
                    <a:cubicBezTo>
                      <a:pt x="73118" y="41021"/>
                      <a:pt x="100454" y="13303"/>
                      <a:pt x="120552" y="3683"/>
                    </a:cubicBezTo>
                    <a:cubicBezTo>
                      <a:pt x="128743" y="-318"/>
                      <a:pt x="135792" y="-1270"/>
                      <a:pt x="140650" y="1873"/>
                    </a:cubicBezTo>
                    <a:cubicBezTo>
                      <a:pt x="153985" y="10732"/>
                      <a:pt x="150556" y="50927"/>
                      <a:pt x="136744" y="95313"/>
                    </a:cubicBezTo>
                    <a:close/>
                  </a:path>
                </a:pathLst>
              </a:custGeom>
              <a:solidFill>
                <a:srgbClr val="2D5D4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9" name="Google Shape;429;p3"/>
              <p:cNvSpPr/>
              <p:nvPr/>
            </p:nvSpPr>
            <p:spPr>
              <a:xfrm>
                <a:off x="7667841" y="2692658"/>
                <a:ext cx="168223" cy="282189"/>
              </a:xfrm>
              <a:custGeom>
                <a:rect b="b" l="l" r="r" t="t"/>
                <a:pathLst>
                  <a:path extrusionOk="0" h="282189" w="168223">
                    <a:moveTo>
                      <a:pt x="25406" y="282189"/>
                    </a:moveTo>
                    <a:cubicBezTo>
                      <a:pt x="21786" y="282189"/>
                      <a:pt x="18453" y="281332"/>
                      <a:pt x="15214" y="279522"/>
                    </a:cubicBezTo>
                    <a:cubicBezTo>
                      <a:pt x="9309" y="276188"/>
                      <a:pt x="5118" y="269997"/>
                      <a:pt x="2641" y="261044"/>
                    </a:cubicBezTo>
                    <a:cubicBezTo>
                      <a:pt x="-6122" y="229325"/>
                      <a:pt x="7023" y="155697"/>
                      <a:pt x="40551" y="96833"/>
                    </a:cubicBezTo>
                    <a:cubicBezTo>
                      <a:pt x="44266" y="90260"/>
                      <a:pt x="48647" y="83307"/>
                      <a:pt x="53505" y="76259"/>
                    </a:cubicBezTo>
                    <a:cubicBezTo>
                      <a:pt x="76269" y="42921"/>
                      <a:pt x="104749" y="14727"/>
                      <a:pt x="125895" y="4631"/>
                    </a:cubicBezTo>
                    <a:cubicBezTo>
                      <a:pt x="137706" y="-1084"/>
                      <a:pt x="147612" y="-1561"/>
                      <a:pt x="155327" y="3488"/>
                    </a:cubicBezTo>
                    <a:cubicBezTo>
                      <a:pt x="179711" y="19394"/>
                      <a:pt x="163519" y="81688"/>
                      <a:pt x="155327" y="107691"/>
                    </a:cubicBezTo>
                    <a:cubicBezTo>
                      <a:pt x="147517" y="132932"/>
                      <a:pt x="136658" y="158745"/>
                      <a:pt x="124656" y="180462"/>
                    </a:cubicBezTo>
                    <a:cubicBezTo>
                      <a:pt x="116179" y="195607"/>
                      <a:pt x="105987" y="211228"/>
                      <a:pt x="95034" y="225611"/>
                    </a:cubicBezTo>
                    <a:cubicBezTo>
                      <a:pt x="78079" y="248090"/>
                      <a:pt x="48456" y="282189"/>
                      <a:pt x="25406" y="282189"/>
                    </a:cubicBezTo>
                    <a:close/>
                    <a:moveTo>
                      <a:pt x="143135" y="19204"/>
                    </a:moveTo>
                    <a:cubicBezTo>
                      <a:pt x="141420" y="19204"/>
                      <a:pt x="138468" y="19775"/>
                      <a:pt x="134086" y="21966"/>
                    </a:cubicBezTo>
                    <a:cubicBezTo>
                      <a:pt x="115894" y="30634"/>
                      <a:pt x="89890" y="56828"/>
                      <a:pt x="69126" y="87212"/>
                    </a:cubicBezTo>
                    <a:cubicBezTo>
                      <a:pt x="64554" y="93880"/>
                      <a:pt x="60458" y="100357"/>
                      <a:pt x="57029" y="106453"/>
                    </a:cubicBezTo>
                    <a:cubicBezTo>
                      <a:pt x="27120" y="158840"/>
                      <a:pt x="13309" y="228659"/>
                      <a:pt x="20929" y="256186"/>
                    </a:cubicBezTo>
                    <a:cubicBezTo>
                      <a:pt x="22168" y="260853"/>
                      <a:pt x="23787" y="262758"/>
                      <a:pt x="24549" y="263139"/>
                    </a:cubicBezTo>
                    <a:cubicBezTo>
                      <a:pt x="28930" y="265711"/>
                      <a:pt x="50171" y="253519"/>
                      <a:pt x="79794" y="214276"/>
                    </a:cubicBezTo>
                    <a:cubicBezTo>
                      <a:pt x="90176" y="200560"/>
                      <a:pt x="99892" y="185796"/>
                      <a:pt x="107893" y="171413"/>
                    </a:cubicBezTo>
                    <a:cubicBezTo>
                      <a:pt x="119322" y="150839"/>
                      <a:pt x="129610" y="126265"/>
                      <a:pt x="137039" y="102262"/>
                    </a:cubicBezTo>
                    <a:cubicBezTo>
                      <a:pt x="137039" y="102262"/>
                      <a:pt x="137039" y="102262"/>
                      <a:pt x="137039" y="102262"/>
                    </a:cubicBezTo>
                    <a:cubicBezTo>
                      <a:pt x="153041" y="50827"/>
                      <a:pt x="149993" y="23014"/>
                      <a:pt x="144754" y="19680"/>
                    </a:cubicBezTo>
                    <a:cubicBezTo>
                      <a:pt x="144564" y="19299"/>
                      <a:pt x="143992" y="19204"/>
                      <a:pt x="143135" y="1920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30" name="Google Shape;430;p3"/>
            <p:cNvGrpSpPr/>
            <p:nvPr/>
          </p:nvGrpSpPr>
          <p:grpSpPr>
            <a:xfrm>
              <a:off x="7645782" y="2334719"/>
              <a:ext cx="177832" cy="587359"/>
              <a:chOff x="7645782" y="2334719"/>
              <a:chExt cx="177832" cy="587359"/>
            </a:xfrm>
          </p:grpSpPr>
          <p:sp>
            <p:nvSpPr>
              <p:cNvPr id="431" name="Google Shape;431;p3"/>
              <p:cNvSpPr/>
              <p:nvPr/>
            </p:nvSpPr>
            <p:spPr>
              <a:xfrm>
                <a:off x="7655462" y="2344303"/>
                <a:ext cx="158656" cy="568250"/>
              </a:xfrm>
              <a:custGeom>
                <a:rect b="b" l="l" r="r" t="t"/>
                <a:pathLst>
                  <a:path extrusionOk="0" h="568250" w="158656">
                    <a:moveTo>
                      <a:pt x="158657" y="453284"/>
                    </a:moveTo>
                    <a:cubicBezTo>
                      <a:pt x="151322" y="477097"/>
                      <a:pt x="140940" y="502147"/>
                      <a:pt x="128748" y="524245"/>
                    </a:cubicBezTo>
                    <a:cubicBezTo>
                      <a:pt x="120652" y="538723"/>
                      <a:pt x="110555" y="554154"/>
                      <a:pt x="99887" y="568251"/>
                    </a:cubicBezTo>
                    <a:cubicBezTo>
                      <a:pt x="87315" y="523293"/>
                      <a:pt x="80933" y="486336"/>
                      <a:pt x="77313" y="460142"/>
                    </a:cubicBezTo>
                    <a:cubicBezTo>
                      <a:pt x="75694" y="448807"/>
                      <a:pt x="74742" y="439473"/>
                      <a:pt x="73789" y="430138"/>
                    </a:cubicBezTo>
                    <a:cubicBezTo>
                      <a:pt x="72170" y="415375"/>
                      <a:pt x="70551" y="400230"/>
                      <a:pt x="66741" y="375751"/>
                    </a:cubicBezTo>
                    <a:cubicBezTo>
                      <a:pt x="59025" y="325268"/>
                      <a:pt x="55882" y="325268"/>
                      <a:pt x="50929" y="291359"/>
                    </a:cubicBezTo>
                    <a:cubicBezTo>
                      <a:pt x="38451" y="205729"/>
                      <a:pt x="57025" y="198967"/>
                      <a:pt x="40356" y="143626"/>
                    </a:cubicBezTo>
                    <a:cubicBezTo>
                      <a:pt x="37975" y="135530"/>
                      <a:pt x="27878" y="103526"/>
                      <a:pt x="13972" y="64474"/>
                    </a:cubicBezTo>
                    <a:cubicBezTo>
                      <a:pt x="2351" y="31898"/>
                      <a:pt x="-4507" y="15420"/>
                      <a:pt x="3399" y="6466"/>
                    </a:cubicBezTo>
                    <a:cubicBezTo>
                      <a:pt x="11115" y="-2392"/>
                      <a:pt x="31498" y="-1916"/>
                      <a:pt x="45595" y="6466"/>
                    </a:cubicBezTo>
                    <a:cubicBezTo>
                      <a:pt x="70360" y="21230"/>
                      <a:pt x="64645" y="53710"/>
                      <a:pt x="82552" y="122576"/>
                    </a:cubicBezTo>
                    <a:cubicBezTo>
                      <a:pt x="92458" y="160581"/>
                      <a:pt x="94934" y="153628"/>
                      <a:pt x="108936" y="201729"/>
                    </a:cubicBezTo>
                    <a:cubicBezTo>
                      <a:pt x="118842" y="235638"/>
                      <a:pt x="123795" y="260689"/>
                      <a:pt x="135320" y="323077"/>
                    </a:cubicBezTo>
                    <a:cubicBezTo>
                      <a:pt x="137607" y="335460"/>
                      <a:pt x="139988" y="348414"/>
                      <a:pt x="142369" y="361844"/>
                    </a:cubicBezTo>
                    <a:cubicBezTo>
                      <a:pt x="147512" y="390133"/>
                      <a:pt x="152942" y="420709"/>
                      <a:pt x="158657" y="453284"/>
                    </a:cubicBezTo>
                    <a:close/>
                  </a:path>
                </a:pathLst>
              </a:custGeom>
              <a:solidFill>
                <a:srgbClr val="6FA99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2" name="Google Shape;432;p3"/>
              <p:cNvSpPr/>
              <p:nvPr/>
            </p:nvSpPr>
            <p:spPr>
              <a:xfrm>
                <a:off x="7645782" y="2334719"/>
                <a:ext cx="177832" cy="587359"/>
              </a:xfrm>
              <a:custGeom>
                <a:rect b="b" l="l" r="r" t="t"/>
                <a:pathLst>
                  <a:path extrusionOk="0" h="587359" w="177832">
                    <a:moveTo>
                      <a:pt x="109473" y="587360"/>
                    </a:moveTo>
                    <a:cubicBezTo>
                      <a:pt x="108901" y="587360"/>
                      <a:pt x="108329" y="587264"/>
                      <a:pt x="107663" y="587169"/>
                    </a:cubicBezTo>
                    <a:cubicBezTo>
                      <a:pt x="104139" y="586503"/>
                      <a:pt x="101281" y="583836"/>
                      <a:pt x="100233" y="580407"/>
                    </a:cubicBezTo>
                    <a:cubicBezTo>
                      <a:pt x="89946" y="543735"/>
                      <a:pt x="82326" y="506969"/>
                      <a:pt x="77373" y="471059"/>
                    </a:cubicBezTo>
                    <a:cubicBezTo>
                      <a:pt x="75849" y="460296"/>
                      <a:pt x="74897" y="451343"/>
                      <a:pt x="73944" y="442484"/>
                    </a:cubicBezTo>
                    <a:lnTo>
                      <a:pt x="73373" y="437246"/>
                    </a:lnTo>
                    <a:cubicBezTo>
                      <a:pt x="71849" y="423434"/>
                      <a:pt x="70229" y="409147"/>
                      <a:pt x="66801" y="386763"/>
                    </a:cubicBezTo>
                    <a:cubicBezTo>
                      <a:pt x="62705" y="359998"/>
                      <a:pt x="59943" y="347615"/>
                      <a:pt x="57466" y="336757"/>
                    </a:cubicBezTo>
                    <a:cubicBezTo>
                      <a:pt x="55370" y="327327"/>
                      <a:pt x="53370" y="318374"/>
                      <a:pt x="50989" y="302276"/>
                    </a:cubicBezTo>
                    <a:cubicBezTo>
                      <a:pt x="44798" y="259986"/>
                      <a:pt x="46036" y="236268"/>
                      <a:pt x="47084" y="217218"/>
                    </a:cubicBezTo>
                    <a:cubicBezTo>
                      <a:pt x="48132" y="197311"/>
                      <a:pt x="48894" y="182928"/>
                      <a:pt x="40702" y="155877"/>
                    </a:cubicBezTo>
                    <a:cubicBezTo>
                      <a:pt x="38226" y="147686"/>
                      <a:pt x="28129" y="115586"/>
                      <a:pt x="14508" y="77201"/>
                    </a:cubicBezTo>
                    <a:lnTo>
                      <a:pt x="11936" y="69962"/>
                    </a:lnTo>
                    <a:cubicBezTo>
                      <a:pt x="887" y="39101"/>
                      <a:pt x="-5208" y="22146"/>
                      <a:pt x="5841" y="9668"/>
                    </a:cubicBezTo>
                    <a:cubicBezTo>
                      <a:pt x="17652" y="-3667"/>
                      <a:pt x="43369" y="-2143"/>
                      <a:pt x="60038" y="7763"/>
                    </a:cubicBezTo>
                    <a:cubicBezTo>
                      <a:pt x="80231" y="19765"/>
                      <a:pt x="83850" y="40625"/>
                      <a:pt x="89375" y="72152"/>
                    </a:cubicBezTo>
                    <a:cubicBezTo>
                      <a:pt x="92042" y="87488"/>
                      <a:pt x="95376" y="106633"/>
                      <a:pt x="101376" y="129683"/>
                    </a:cubicBezTo>
                    <a:cubicBezTo>
                      <a:pt x="106139" y="148162"/>
                      <a:pt x="108996" y="155306"/>
                      <a:pt x="112711" y="164354"/>
                    </a:cubicBezTo>
                    <a:cubicBezTo>
                      <a:pt x="116426" y="173594"/>
                      <a:pt x="120617" y="184071"/>
                      <a:pt x="127761" y="208550"/>
                    </a:cubicBezTo>
                    <a:cubicBezTo>
                      <a:pt x="137857" y="243317"/>
                      <a:pt x="143096" y="269701"/>
                      <a:pt x="154335" y="330851"/>
                    </a:cubicBezTo>
                    <a:lnTo>
                      <a:pt x="161384" y="369618"/>
                    </a:lnTo>
                    <a:cubicBezTo>
                      <a:pt x="166527" y="398098"/>
                      <a:pt x="171957" y="428673"/>
                      <a:pt x="177671" y="461344"/>
                    </a:cubicBezTo>
                    <a:cubicBezTo>
                      <a:pt x="177957" y="462868"/>
                      <a:pt x="177862" y="464297"/>
                      <a:pt x="177386" y="465725"/>
                    </a:cubicBezTo>
                    <a:cubicBezTo>
                      <a:pt x="169575" y="490967"/>
                      <a:pt x="158717" y="516875"/>
                      <a:pt x="146715" y="538497"/>
                    </a:cubicBezTo>
                    <a:cubicBezTo>
                      <a:pt x="138238" y="553641"/>
                      <a:pt x="128046" y="569262"/>
                      <a:pt x="117093" y="583645"/>
                    </a:cubicBezTo>
                    <a:cubicBezTo>
                      <a:pt x="115283" y="586026"/>
                      <a:pt x="112425" y="587360"/>
                      <a:pt x="109473" y="587360"/>
                    </a:cubicBezTo>
                    <a:close/>
                    <a:moveTo>
                      <a:pt x="31463" y="19003"/>
                    </a:moveTo>
                    <a:cubicBezTo>
                      <a:pt x="26224" y="19003"/>
                      <a:pt x="21938" y="20241"/>
                      <a:pt x="20128" y="22146"/>
                    </a:cubicBezTo>
                    <a:cubicBezTo>
                      <a:pt x="16509" y="26242"/>
                      <a:pt x="22700" y="43482"/>
                      <a:pt x="29939" y="63389"/>
                    </a:cubicBezTo>
                    <a:lnTo>
                      <a:pt x="32606" y="70724"/>
                    </a:lnTo>
                    <a:cubicBezTo>
                      <a:pt x="46417" y="109490"/>
                      <a:pt x="56609" y="142066"/>
                      <a:pt x="59181" y="150353"/>
                    </a:cubicBezTo>
                    <a:cubicBezTo>
                      <a:pt x="68229" y="180547"/>
                      <a:pt x="67372" y="197120"/>
                      <a:pt x="66324" y="218171"/>
                    </a:cubicBezTo>
                    <a:cubicBezTo>
                      <a:pt x="65372" y="236363"/>
                      <a:pt x="64134" y="259128"/>
                      <a:pt x="70039" y="299514"/>
                    </a:cubicBezTo>
                    <a:cubicBezTo>
                      <a:pt x="72325" y="314945"/>
                      <a:pt x="74135" y="323136"/>
                      <a:pt x="76230" y="332566"/>
                    </a:cubicBezTo>
                    <a:cubicBezTo>
                      <a:pt x="78802" y="343805"/>
                      <a:pt x="81660" y="356474"/>
                      <a:pt x="85851" y="383906"/>
                    </a:cubicBezTo>
                    <a:cubicBezTo>
                      <a:pt x="89375" y="406670"/>
                      <a:pt x="90994" y="421148"/>
                      <a:pt x="92518" y="435150"/>
                    </a:cubicBezTo>
                    <a:lnTo>
                      <a:pt x="93090" y="440389"/>
                    </a:lnTo>
                    <a:cubicBezTo>
                      <a:pt x="94042" y="449152"/>
                      <a:pt x="94899" y="457820"/>
                      <a:pt x="96423" y="468392"/>
                    </a:cubicBezTo>
                    <a:cubicBezTo>
                      <a:pt x="100328" y="497158"/>
                      <a:pt x="106139" y="526495"/>
                      <a:pt x="113568" y="555927"/>
                    </a:cubicBezTo>
                    <a:cubicBezTo>
                      <a:pt x="119569" y="547069"/>
                      <a:pt x="125189" y="538020"/>
                      <a:pt x="130046" y="529162"/>
                    </a:cubicBezTo>
                    <a:cubicBezTo>
                      <a:pt x="141095" y="509255"/>
                      <a:pt x="151192" y="485537"/>
                      <a:pt x="158526" y="462201"/>
                    </a:cubicBezTo>
                    <a:cubicBezTo>
                      <a:pt x="153002" y="430483"/>
                      <a:pt x="147763" y="400670"/>
                      <a:pt x="142715" y="372952"/>
                    </a:cubicBezTo>
                    <a:lnTo>
                      <a:pt x="135666" y="334185"/>
                    </a:lnTo>
                    <a:cubicBezTo>
                      <a:pt x="124522" y="273701"/>
                      <a:pt x="119378" y="247698"/>
                      <a:pt x="109473" y="213789"/>
                    </a:cubicBezTo>
                    <a:cubicBezTo>
                      <a:pt x="102615" y="190262"/>
                      <a:pt x="98614" y="180166"/>
                      <a:pt x="95090" y="171403"/>
                    </a:cubicBezTo>
                    <a:cubicBezTo>
                      <a:pt x="91375" y="162068"/>
                      <a:pt x="88136" y="154067"/>
                      <a:pt x="82993" y="134446"/>
                    </a:cubicBezTo>
                    <a:cubicBezTo>
                      <a:pt x="76802" y="110729"/>
                      <a:pt x="73373" y="91107"/>
                      <a:pt x="70706" y="75391"/>
                    </a:cubicBezTo>
                    <a:cubicBezTo>
                      <a:pt x="65277" y="44244"/>
                      <a:pt x="62610" y="31385"/>
                      <a:pt x="50418" y="24146"/>
                    </a:cubicBezTo>
                    <a:cubicBezTo>
                      <a:pt x="44321" y="20432"/>
                      <a:pt x="37273" y="19003"/>
                      <a:pt x="31463" y="1900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33" name="Google Shape;433;p3"/>
            <p:cNvGrpSpPr/>
            <p:nvPr/>
          </p:nvGrpSpPr>
          <p:grpSpPr>
            <a:xfrm>
              <a:off x="7645812" y="2367438"/>
              <a:ext cx="40195" cy="124587"/>
              <a:chOff x="7645812" y="2367438"/>
              <a:chExt cx="40195" cy="124587"/>
            </a:xfrm>
          </p:grpSpPr>
          <p:sp>
            <p:nvSpPr>
              <p:cNvPr id="434" name="Google Shape;434;p3"/>
              <p:cNvSpPr/>
              <p:nvPr/>
            </p:nvSpPr>
            <p:spPr>
              <a:xfrm>
                <a:off x="7655337" y="2376963"/>
                <a:ext cx="21145" cy="105537"/>
              </a:xfrm>
              <a:custGeom>
                <a:rect b="b" l="l" r="r" t="t"/>
                <a:pathLst>
                  <a:path extrusionOk="0" h="105537" w="21145">
                    <a:moveTo>
                      <a:pt x="10573" y="105537"/>
                    </a:moveTo>
                    <a:lnTo>
                      <a:pt x="10573" y="105537"/>
                    </a:lnTo>
                    <a:cubicBezTo>
                      <a:pt x="4763" y="105537"/>
                      <a:pt x="0" y="100775"/>
                      <a:pt x="0" y="94964"/>
                    </a:cubicBezTo>
                    <a:lnTo>
                      <a:pt x="0" y="0"/>
                    </a:lnTo>
                    <a:lnTo>
                      <a:pt x="21146" y="0"/>
                    </a:lnTo>
                    <a:lnTo>
                      <a:pt x="21146" y="94964"/>
                    </a:lnTo>
                    <a:cubicBezTo>
                      <a:pt x="21146" y="100870"/>
                      <a:pt x="16478" y="105537"/>
                      <a:pt x="10573" y="105537"/>
                    </a:cubicBezTo>
                    <a:close/>
                  </a:path>
                </a:pathLst>
              </a:custGeom>
              <a:solidFill>
                <a:srgbClr val="2D5D4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5" name="Google Shape;435;p3"/>
              <p:cNvSpPr/>
              <p:nvPr/>
            </p:nvSpPr>
            <p:spPr>
              <a:xfrm>
                <a:off x="7645812" y="2367438"/>
                <a:ext cx="40195" cy="124587"/>
              </a:xfrm>
              <a:custGeom>
                <a:rect b="b" l="l" r="r" t="t"/>
                <a:pathLst>
                  <a:path extrusionOk="0" h="124587" w="40195">
                    <a:moveTo>
                      <a:pt x="20098" y="124587"/>
                    </a:moveTo>
                    <a:cubicBezTo>
                      <a:pt x="9049" y="124587"/>
                      <a:pt x="0" y="115538"/>
                      <a:pt x="0" y="104489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30671" y="0"/>
                    </a:lnTo>
                    <a:cubicBezTo>
                      <a:pt x="35909" y="0"/>
                      <a:pt x="40196" y="4286"/>
                      <a:pt x="40196" y="9525"/>
                    </a:cubicBezTo>
                    <a:lnTo>
                      <a:pt x="40196" y="104489"/>
                    </a:lnTo>
                    <a:cubicBezTo>
                      <a:pt x="40196" y="115633"/>
                      <a:pt x="31242" y="124587"/>
                      <a:pt x="20098" y="124587"/>
                    </a:cubicBezTo>
                    <a:close/>
                    <a:moveTo>
                      <a:pt x="19145" y="19050"/>
                    </a:moveTo>
                    <a:lnTo>
                      <a:pt x="19145" y="104489"/>
                    </a:lnTo>
                    <a:cubicBezTo>
                      <a:pt x="19145" y="105632"/>
                      <a:pt x="21241" y="105632"/>
                      <a:pt x="21241" y="104489"/>
                    </a:cubicBezTo>
                    <a:lnTo>
                      <a:pt x="21241" y="19050"/>
                    </a:lnTo>
                    <a:lnTo>
                      <a:pt x="19145" y="1905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36" name="Google Shape;436;p3"/>
            <p:cNvGrpSpPr/>
            <p:nvPr/>
          </p:nvGrpSpPr>
          <p:grpSpPr>
            <a:xfrm>
              <a:off x="7627334" y="2341054"/>
              <a:ext cx="77057" cy="82391"/>
              <a:chOff x="7627334" y="2341054"/>
              <a:chExt cx="77057" cy="82391"/>
            </a:xfrm>
          </p:grpSpPr>
          <p:sp>
            <p:nvSpPr>
              <p:cNvPr id="437" name="Google Shape;437;p3"/>
              <p:cNvSpPr/>
              <p:nvPr/>
            </p:nvSpPr>
            <p:spPr>
              <a:xfrm>
                <a:off x="7636859" y="2350579"/>
                <a:ext cx="58007" cy="63341"/>
              </a:xfrm>
              <a:custGeom>
                <a:rect b="b" l="l" r="r" t="t"/>
                <a:pathLst>
                  <a:path extrusionOk="0" h="63341" w="58007">
                    <a:moveTo>
                      <a:pt x="29051" y="63341"/>
                    </a:moveTo>
                    <a:lnTo>
                      <a:pt x="29051" y="63341"/>
                    </a:lnTo>
                    <a:cubicBezTo>
                      <a:pt x="13049" y="63341"/>
                      <a:pt x="0" y="50387"/>
                      <a:pt x="0" y="34290"/>
                    </a:cubicBezTo>
                    <a:lnTo>
                      <a:pt x="0" y="0"/>
                    </a:lnTo>
                    <a:lnTo>
                      <a:pt x="58007" y="0"/>
                    </a:lnTo>
                    <a:lnTo>
                      <a:pt x="58007" y="34290"/>
                    </a:lnTo>
                    <a:cubicBezTo>
                      <a:pt x="58103" y="50387"/>
                      <a:pt x="45149" y="63341"/>
                      <a:pt x="29051" y="63341"/>
                    </a:cubicBezTo>
                    <a:close/>
                  </a:path>
                </a:pathLst>
              </a:custGeom>
              <a:solidFill>
                <a:srgbClr val="6FA99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8" name="Google Shape;438;p3"/>
              <p:cNvSpPr/>
              <p:nvPr/>
            </p:nvSpPr>
            <p:spPr>
              <a:xfrm>
                <a:off x="7627334" y="2341054"/>
                <a:ext cx="77057" cy="82391"/>
              </a:xfrm>
              <a:custGeom>
                <a:rect b="b" l="l" r="r" t="t"/>
                <a:pathLst>
                  <a:path extrusionOk="0" h="82391" w="77057">
                    <a:moveTo>
                      <a:pt x="38576" y="82391"/>
                    </a:moveTo>
                    <a:cubicBezTo>
                      <a:pt x="17336" y="82391"/>
                      <a:pt x="0" y="65056"/>
                      <a:pt x="0" y="43815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67532" y="0"/>
                    </a:lnTo>
                    <a:cubicBezTo>
                      <a:pt x="72771" y="0"/>
                      <a:pt x="77057" y="4286"/>
                      <a:pt x="77057" y="9525"/>
                    </a:cubicBezTo>
                    <a:lnTo>
                      <a:pt x="77057" y="43815"/>
                    </a:lnTo>
                    <a:cubicBezTo>
                      <a:pt x="77153" y="65151"/>
                      <a:pt x="59912" y="82391"/>
                      <a:pt x="38576" y="82391"/>
                    </a:cubicBezTo>
                    <a:close/>
                    <a:moveTo>
                      <a:pt x="19145" y="19050"/>
                    </a:moveTo>
                    <a:lnTo>
                      <a:pt x="19145" y="43815"/>
                    </a:lnTo>
                    <a:cubicBezTo>
                      <a:pt x="19145" y="54578"/>
                      <a:pt x="27908" y="63341"/>
                      <a:pt x="38671" y="63341"/>
                    </a:cubicBezTo>
                    <a:cubicBezTo>
                      <a:pt x="49435" y="63341"/>
                      <a:pt x="58198" y="54578"/>
                      <a:pt x="58198" y="43815"/>
                    </a:cubicBezTo>
                    <a:lnTo>
                      <a:pt x="58198" y="19050"/>
                    </a:lnTo>
                    <a:lnTo>
                      <a:pt x="19145" y="1905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39" name="Google Shape;439;p3"/>
            <p:cNvGrpSpPr/>
            <p:nvPr/>
          </p:nvGrpSpPr>
          <p:grpSpPr>
            <a:xfrm>
              <a:off x="7593125" y="2267140"/>
              <a:ext cx="145726" cy="87725"/>
              <a:chOff x="7593125" y="2267140"/>
              <a:chExt cx="145726" cy="87725"/>
            </a:xfrm>
          </p:grpSpPr>
          <p:sp>
            <p:nvSpPr>
              <p:cNvPr id="440" name="Google Shape;440;p3"/>
              <p:cNvSpPr/>
              <p:nvPr/>
            </p:nvSpPr>
            <p:spPr>
              <a:xfrm>
                <a:off x="7602664" y="2276760"/>
                <a:ext cx="126587" cy="68580"/>
              </a:xfrm>
              <a:custGeom>
                <a:rect b="b" l="l" r="r" t="t"/>
                <a:pathLst>
                  <a:path extrusionOk="0" h="68580" w="126587">
                    <a:moveTo>
                      <a:pt x="94964" y="68580"/>
                    </a:moveTo>
                    <a:lnTo>
                      <a:pt x="36862" y="68580"/>
                    </a:lnTo>
                    <a:lnTo>
                      <a:pt x="0" y="0"/>
                    </a:lnTo>
                    <a:lnTo>
                      <a:pt x="126587" y="0"/>
                    </a:lnTo>
                    <a:close/>
                  </a:path>
                </a:pathLst>
              </a:custGeom>
              <a:solidFill>
                <a:srgbClr val="2D5D4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1" name="Google Shape;441;p3"/>
              <p:cNvSpPr/>
              <p:nvPr/>
            </p:nvSpPr>
            <p:spPr>
              <a:xfrm>
                <a:off x="7593125" y="2267140"/>
                <a:ext cx="145726" cy="87725"/>
              </a:xfrm>
              <a:custGeom>
                <a:rect b="b" l="l" r="r" t="t"/>
                <a:pathLst>
                  <a:path extrusionOk="0" h="87725" w="145726">
                    <a:moveTo>
                      <a:pt x="104503" y="87725"/>
                    </a:moveTo>
                    <a:lnTo>
                      <a:pt x="46496" y="87725"/>
                    </a:lnTo>
                    <a:cubicBezTo>
                      <a:pt x="42972" y="87725"/>
                      <a:pt x="39733" y="85820"/>
                      <a:pt x="38114" y="82677"/>
                    </a:cubicBezTo>
                    <a:lnTo>
                      <a:pt x="1157" y="14097"/>
                    </a:lnTo>
                    <a:cubicBezTo>
                      <a:pt x="-462" y="11144"/>
                      <a:pt x="-367" y="7620"/>
                      <a:pt x="1348" y="4667"/>
                    </a:cubicBezTo>
                    <a:cubicBezTo>
                      <a:pt x="3062" y="1810"/>
                      <a:pt x="6205" y="0"/>
                      <a:pt x="9539" y="0"/>
                    </a:cubicBezTo>
                    <a:lnTo>
                      <a:pt x="136222" y="0"/>
                    </a:lnTo>
                    <a:cubicBezTo>
                      <a:pt x="139460" y="0"/>
                      <a:pt x="142508" y="1619"/>
                      <a:pt x="144223" y="4381"/>
                    </a:cubicBezTo>
                    <a:cubicBezTo>
                      <a:pt x="145937" y="7144"/>
                      <a:pt x="146223" y="10573"/>
                      <a:pt x="144890" y="13525"/>
                    </a:cubicBezTo>
                    <a:lnTo>
                      <a:pt x="113266" y="82105"/>
                    </a:lnTo>
                    <a:cubicBezTo>
                      <a:pt x="111552" y="85534"/>
                      <a:pt x="108218" y="87725"/>
                      <a:pt x="104503" y="87725"/>
                    </a:cubicBezTo>
                    <a:close/>
                    <a:moveTo>
                      <a:pt x="52116" y="68675"/>
                    </a:moveTo>
                    <a:lnTo>
                      <a:pt x="98407" y="68675"/>
                    </a:lnTo>
                    <a:lnTo>
                      <a:pt x="121267" y="19145"/>
                    </a:lnTo>
                    <a:lnTo>
                      <a:pt x="25446" y="19145"/>
                    </a:lnTo>
                    <a:lnTo>
                      <a:pt x="52116" y="686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42" name="Google Shape;442;p3"/>
            <p:cNvGrpSpPr/>
            <p:nvPr/>
          </p:nvGrpSpPr>
          <p:grpSpPr>
            <a:xfrm>
              <a:off x="7600275" y="1971630"/>
              <a:ext cx="131435" cy="216262"/>
              <a:chOff x="7600275" y="1971630"/>
              <a:chExt cx="131435" cy="216262"/>
            </a:xfrm>
          </p:grpSpPr>
          <p:sp>
            <p:nvSpPr>
              <p:cNvPr id="443" name="Google Shape;443;p3"/>
              <p:cNvSpPr/>
              <p:nvPr/>
            </p:nvSpPr>
            <p:spPr>
              <a:xfrm>
                <a:off x="7609825" y="1981104"/>
                <a:ext cx="112323" cy="197245"/>
              </a:xfrm>
              <a:custGeom>
                <a:rect b="b" l="l" r="r" t="t"/>
                <a:pathLst>
                  <a:path extrusionOk="0" h="197245" w="112323">
                    <a:moveTo>
                      <a:pt x="16461" y="184785"/>
                    </a:moveTo>
                    <a:cubicBezTo>
                      <a:pt x="5127" y="172212"/>
                      <a:pt x="-2303" y="155162"/>
                      <a:pt x="650" y="137255"/>
                    </a:cubicBezTo>
                    <a:cubicBezTo>
                      <a:pt x="3126" y="122396"/>
                      <a:pt x="11889" y="111062"/>
                      <a:pt x="22748" y="102013"/>
                    </a:cubicBezTo>
                    <a:cubicBezTo>
                      <a:pt x="34845" y="92012"/>
                      <a:pt x="44465" y="78867"/>
                      <a:pt x="48084" y="63341"/>
                    </a:cubicBezTo>
                    <a:cubicBezTo>
                      <a:pt x="51132" y="50197"/>
                      <a:pt x="49608" y="38767"/>
                      <a:pt x="48084" y="31718"/>
                    </a:cubicBezTo>
                    <a:cubicBezTo>
                      <a:pt x="53323" y="40481"/>
                      <a:pt x="58657" y="49340"/>
                      <a:pt x="63896" y="58103"/>
                    </a:cubicBezTo>
                    <a:cubicBezTo>
                      <a:pt x="67134" y="54197"/>
                      <a:pt x="72087" y="47054"/>
                      <a:pt x="74469" y="36957"/>
                    </a:cubicBezTo>
                    <a:cubicBezTo>
                      <a:pt x="78660" y="18860"/>
                      <a:pt x="71420" y="4191"/>
                      <a:pt x="69230" y="0"/>
                    </a:cubicBezTo>
                    <a:cubicBezTo>
                      <a:pt x="75516" y="8477"/>
                      <a:pt x="85708" y="24670"/>
                      <a:pt x="90375" y="47530"/>
                    </a:cubicBezTo>
                    <a:cubicBezTo>
                      <a:pt x="94471" y="67913"/>
                      <a:pt x="92376" y="84963"/>
                      <a:pt x="90375" y="95060"/>
                    </a:cubicBezTo>
                    <a:cubicBezTo>
                      <a:pt x="95614" y="86297"/>
                      <a:pt x="100948" y="77438"/>
                      <a:pt x="106187" y="68675"/>
                    </a:cubicBezTo>
                    <a:cubicBezTo>
                      <a:pt x="109711" y="79534"/>
                      <a:pt x="114283" y="98393"/>
                      <a:pt x="111426" y="121444"/>
                    </a:cubicBezTo>
                    <a:cubicBezTo>
                      <a:pt x="107139" y="157448"/>
                      <a:pt x="87804" y="181166"/>
                      <a:pt x="79803" y="190024"/>
                    </a:cubicBezTo>
                    <a:cubicBezTo>
                      <a:pt x="68658" y="194215"/>
                      <a:pt x="39036" y="203930"/>
                      <a:pt x="21795" y="190024"/>
                    </a:cubicBezTo>
                    <a:cubicBezTo>
                      <a:pt x="19795" y="188500"/>
                      <a:pt x="18462" y="187071"/>
                      <a:pt x="16461" y="184785"/>
                    </a:cubicBezTo>
                    <a:close/>
                  </a:path>
                </a:pathLst>
              </a:custGeom>
              <a:solidFill>
                <a:srgbClr val="2C5D5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4" name="Google Shape;444;p3"/>
              <p:cNvSpPr/>
              <p:nvPr/>
            </p:nvSpPr>
            <p:spPr>
              <a:xfrm>
                <a:off x="7600275" y="1971630"/>
                <a:ext cx="131435" cy="216262"/>
              </a:xfrm>
              <a:custGeom>
                <a:rect b="b" l="l" r="r" t="t"/>
                <a:pathLst>
                  <a:path extrusionOk="0" h="216262" w="131435">
                    <a:moveTo>
                      <a:pt x="55062" y="216262"/>
                    </a:moveTo>
                    <a:cubicBezTo>
                      <a:pt x="44489" y="216262"/>
                      <a:pt x="33822" y="213881"/>
                      <a:pt x="25249" y="206928"/>
                    </a:cubicBezTo>
                    <a:cubicBezTo>
                      <a:pt x="22677" y="204927"/>
                      <a:pt x="20867" y="202927"/>
                      <a:pt x="18867" y="200546"/>
                    </a:cubicBezTo>
                    <a:cubicBezTo>
                      <a:pt x="4199" y="184258"/>
                      <a:pt x="-2374" y="164065"/>
                      <a:pt x="770" y="145110"/>
                    </a:cubicBezTo>
                    <a:cubicBezTo>
                      <a:pt x="3246" y="129775"/>
                      <a:pt x="11819" y="115964"/>
                      <a:pt x="26201" y="104058"/>
                    </a:cubicBezTo>
                    <a:cubicBezTo>
                      <a:pt x="34298" y="97295"/>
                      <a:pt x="44775" y="86055"/>
                      <a:pt x="48395" y="70625"/>
                    </a:cubicBezTo>
                    <a:cubicBezTo>
                      <a:pt x="50395" y="61957"/>
                      <a:pt x="50395" y="52718"/>
                      <a:pt x="48395" y="43098"/>
                    </a:cubicBezTo>
                    <a:cubicBezTo>
                      <a:pt x="47442" y="38526"/>
                      <a:pt x="49919" y="33954"/>
                      <a:pt x="54205" y="32239"/>
                    </a:cubicBezTo>
                    <a:cubicBezTo>
                      <a:pt x="58586" y="30525"/>
                      <a:pt x="63444" y="32239"/>
                      <a:pt x="65825" y="36240"/>
                    </a:cubicBezTo>
                    <a:lnTo>
                      <a:pt x="73446" y="48908"/>
                    </a:lnTo>
                    <a:cubicBezTo>
                      <a:pt x="74017" y="47384"/>
                      <a:pt x="74398" y="45860"/>
                      <a:pt x="74779" y="44336"/>
                    </a:cubicBezTo>
                    <a:cubicBezTo>
                      <a:pt x="78017" y="30429"/>
                      <a:pt x="72779" y="18523"/>
                      <a:pt x="70397" y="14046"/>
                    </a:cubicBezTo>
                    <a:cubicBezTo>
                      <a:pt x="68016" y="9665"/>
                      <a:pt x="69445" y="4140"/>
                      <a:pt x="73731" y="1473"/>
                    </a:cubicBezTo>
                    <a:cubicBezTo>
                      <a:pt x="77922" y="-1194"/>
                      <a:pt x="83542" y="-146"/>
                      <a:pt x="86495" y="3855"/>
                    </a:cubicBezTo>
                    <a:cubicBezTo>
                      <a:pt x="97639" y="18999"/>
                      <a:pt x="105545" y="36716"/>
                      <a:pt x="109259" y="55099"/>
                    </a:cubicBezTo>
                    <a:cubicBezTo>
                      <a:pt x="110212" y="59957"/>
                      <a:pt x="110974" y="64815"/>
                      <a:pt x="111355" y="69672"/>
                    </a:cubicBezTo>
                    <a:cubicBezTo>
                      <a:pt x="112974" y="68815"/>
                      <a:pt x="114974" y="68434"/>
                      <a:pt x="116784" y="68625"/>
                    </a:cubicBezTo>
                    <a:cubicBezTo>
                      <a:pt x="120499" y="69006"/>
                      <a:pt x="123642" y="71577"/>
                      <a:pt x="124785" y="75102"/>
                    </a:cubicBezTo>
                    <a:cubicBezTo>
                      <a:pt x="130881" y="93771"/>
                      <a:pt x="132786" y="112821"/>
                      <a:pt x="130500" y="131966"/>
                    </a:cubicBezTo>
                    <a:cubicBezTo>
                      <a:pt x="126119" y="168351"/>
                      <a:pt x="107259" y="193878"/>
                      <a:pt x="96401" y="205785"/>
                    </a:cubicBezTo>
                    <a:cubicBezTo>
                      <a:pt x="95353" y="206928"/>
                      <a:pt x="94115" y="207785"/>
                      <a:pt x="92686" y="208261"/>
                    </a:cubicBezTo>
                    <a:cubicBezTo>
                      <a:pt x="83256" y="212071"/>
                      <a:pt x="69159" y="216262"/>
                      <a:pt x="55062" y="216262"/>
                    </a:cubicBezTo>
                    <a:close/>
                    <a:moveTo>
                      <a:pt x="67064" y="74625"/>
                    </a:moveTo>
                    <a:cubicBezTo>
                      <a:pt x="67064" y="74721"/>
                      <a:pt x="66968" y="74911"/>
                      <a:pt x="66968" y="75006"/>
                    </a:cubicBezTo>
                    <a:cubicBezTo>
                      <a:pt x="63158" y="91389"/>
                      <a:pt x="53252" y="106534"/>
                      <a:pt x="38393" y="118821"/>
                    </a:cubicBezTo>
                    <a:cubicBezTo>
                      <a:pt x="27535" y="127775"/>
                      <a:pt x="21344" y="137490"/>
                      <a:pt x="19629" y="148254"/>
                    </a:cubicBezTo>
                    <a:cubicBezTo>
                      <a:pt x="16676" y="166256"/>
                      <a:pt x="26773" y="180829"/>
                      <a:pt x="33155" y="187878"/>
                    </a:cubicBezTo>
                    <a:cubicBezTo>
                      <a:pt x="33155" y="187878"/>
                      <a:pt x="33155" y="187878"/>
                      <a:pt x="33155" y="187878"/>
                    </a:cubicBezTo>
                    <a:cubicBezTo>
                      <a:pt x="34774" y="189592"/>
                      <a:pt x="35726" y="190830"/>
                      <a:pt x="37250" y="192069"/>
                    </a:cubicBezTo>
                    <a:cubicBezTo>
                      <a:pt x="49442" y="201879"/>
                      <a:pt x="72493" y="195498"/>
                      <a:pt x="83828" y="191402"/>
                    </a:cubicBezTo>
                    <a:cubicBezTo>
                      <a:pt x="93257" y="180543"/>
                      <a:pt x="108021" y="159303"/>
                      <a:pt x="111546" y="129775"/>
                    </a:cubicBezTo>
                    <a:cubicBezTo>
                      <a:pt x="112593" y="121012"/>
                      <a:pt x="112593" y="112249"/>
                      <a:pt x="111641" y="103486"/>
                    </a:cubicBezTo>
                    <a:lnTo>
                      <a:pt x="108116" y="109392"/>
                    </a:lnTo>
                    <a:cubicBezTo>
                      <a:pt x="105735" y="113392"/>
                      <a:pt x="100782" y="115011"/>
                      <a:pt x="96496" y="113392"/>
                    </a:cubicBezTo>
                    <a:cubicBezTo>
                      <a:pt x="92210" y="111678"/>
                      <a:pt x="89733" y="107201"/>
                      <a:pt x="90590" y="102629"/>
                    </a:cubicBezTo>
                    <a:cubicBezTo>
                      <a:pt x="93543" y="88056"/>
                      <a:pt x="93543" y="73387"/>
                      <a:pt x="90590" y="58909"/>
                    </a:cubicBezTo>
                    <a:cubicBezTo>
                      <a:pt x="90495" y="58623"/>
                      <a:pt x="90495" y="58242"/>
                      <a:pt x="90400" y="57957"/>
                    </a:cubicBezTo>
                    <a:cubicBezTo>
                      <a:pt x="88114" y="63576"/>
                      <a:pt x="84875" y="68815"/>
                      <a:pt x="80875" y="73673"/>
                    </a:cubicBezTo>
                    <a:cubicBezTo>
                      <a:pt x="78875" y="76054"/>
                      <a:pt x="75922" y="77292"/>
                      <a:pt x="72779" y="77102"/>
                    </a:cubicBezTo>
                    <a:cubicBezTo>
                      <a:pt x="70588" y="76911"/>
                      <a:pt x="68588" y="76054"/>
                      <a:pt x="67064" y="7462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45" name="Google Shape;445;p3"/>
            <p:cNvGrpSpPr/>
            <p:nvPr/>
          </p:nvGrpSpPr>
          <p:grpSpPr>
            <a:xfrm>
              <a:off x="7571993" y="2161317"/>
              <a:ext cx="187928" cy="133826"/>
              <a:chOff x="7571993" y="2161317"/>
              <a:chExt cx="187928" cy="133826"/>
            </a:xfrm>
          </p:grpSpPr>
          <p:sp>
            <p:nvSpPr>
              <p:cNvPr id="446" name="Google Shape;446;p3"/>
              <p:cNvSpPr/>
              <p:nvPr/>
            </p:nvSpPr>
            <p:spPr>
              <a:xfrm>
                <a:off x="7581518" y="2170842"/>
                <a:ext cx="168878" cy="114776"/>
              </a:xfrm>
              <a:custGeom>
                <a:rect b="b" l="l" r="r" t="t"/>
                <a:pathLst>
                  <a:path extrusionOk="0" h="114776" w="168878">
                    <a:moveTo>
                      <a:pt x="135255" y="114776"/>
                    </a:moveTo>
                    <a:lnTo>
                      <a:pt x="33623" y="114776"/>
                    </a:lnTo>
                    <a:cubicBezTo>
                      <a:pt x="15050" y="114776"/>
                      <a:pt x="0" y="99727"/>
                      <a:pt x="0" y="81153"/>
                    </a:cubicBezTo>
                    <a:lnTo>
                      <a:pt x="0" y="33623"/>
                    </a:lnTo>
                    <a:cubicBezTo>
                      <a:pt x="0" y="15049"/>
                      <a:pt x="15050" y="0"/>
                      <a:pt x="33623" y="0"/>
                    </a:cubicBezTo>
                    <a:lnTo>
                      <a:pt x="135255" y="0"/>
                    </a:lnTo>
                    <a:cubicBezTo>
                      <a:pt x="153829" y="0"/>
                      <a:pt x="168878" y="15049"/>
                      <a:pt x="168878" y="33623"/>
                    </a:cubicBezTo>
                    <a:lnTo>
                      <a:pt x="168878" y="81153"/>
                    </a:lnTo>
                    <a:cubicBezTo>
                      <a:pt x="168878" y="99727"/>
                      <a:pt x="153829" y="114776"/>
                      <a:pt x="135255" y="114776"/>
                    </a:cubicBezTo>
                    <a:close/>
                  </a:path>
                </a:pathLst>
              </a:custGeom>
              <a:solidFill>
                <a:srgbClr val="6FA99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7" name="Google Shape;447;p3"/>
              <p:cNvSpPr/>
              <p:nvPr/>
            </p:nvSpPr>
            <p:spPr>
              <a:xfrm>
                <a:off x="7571993" y="2161317"/>
                <a:ext cx="187928" cy="133826"/>
              </a:xfrm>
              <a:custGeom>
                <a:rect b="b" l="l" r="r" t="t"/>
                <a:pathLst>
                  <a:path extrusionOk="0" h="133826" w="187928">
                    <a:moveTo>
                      <a:pt x="144780" y="133826"/>
                    </a:moveTo>
                    <a:lnTo>
                      <a:pt x="43148" y="133826"/>
                    </a:lnTo>
                    <a:cubicBezTo>
                      <a:pt x="19336" y="133826"/>
                      <a:pt x="0" y="114491"/>
                      <a:pt x="0" y="90678"/>
                    </a:cubicBezTo>
                    <a:lnTo>
                      <a:pt x="0" y="43148"/>
                    </a:lnTo>
                    <a:cubicBezTo>
                      <a:pt x="0" y="19336"/>
                      <a:pt x="19336" y="0"/>
                      <a:pt x="43148" y="0"/>
                    </a:cubicBezTo>
                    <a:lnTo>
                      <a:pt x="144780" y="0"/>
                    </a:lnTo>
                    <a:cubicBezTo>
                      <a:pt x="168593" y="0"/>
                      <a:pt x="187928" y="19336"/>
                      <a:pt x="187928" y="43148"/>
                    </a:cubicBezTo>
                    <a:lnTo>
                      <a:pt x="187928" y="90678"/>
                    </a:lnTo>
                    <a:cubicBezTo>
                      <a:pt x="187928" y="114491"/>
                      <a:pt x="168593" y="133826"/>
                      <a:pt x="144780" y="133826"/>
                    </a:cubicBezTo>
                    <a:close/>
                    <a:moveTo>
                      <a:pt x="43148" y="19050"/>
                    </a:moveTo>
                    <a:cubicBezTo>
                      <a:pt x="29813" y="19050"/>
                      <a:pt x="19050" y="29813"/>
                      <a:pt x="19050" y="43148"/>
                    </a:cubicBezTo>
                    <a:lnTo>
                      <a:pt x="19050" y="90678"/>
                    </a:lnTo>
                    <a:cubicBezTo>
                      <a:pt x="19050" y="104013"/>
                      <a:pt x="29909" y="114776"/>
                      <a:pt x="43148" y="114776"/>
                    </a:cubicBezTo>
                    <a:lnTo>
                      <a:pt x="144780" y="114776"/>
                    </a:lnTo>
                    <a:cubicBezTo>
                      <a:pt x="158115" y="114776"/>
                      <a:pt x="168878" y="103918"/>
                      <a:pt x="168878" y="90678"/>
                    </a:cubicBezTo>
                    <a:lnTo>
                      <a:pt x="168878" y="43148"/>
                    </a:lnTo>
                    <a:cubicBezTo>
                      <a:pt x="168878" y="29813"/>
                      <a:pt x="158115" y="19050"/>
                      <a:pt x="144780" y="19050"/>
                    </a:cubicBezTo>
                    <a:lnTo>
                      <a:pt x="43148" y="1905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48" name="Google Shape;448;p3"/>
            <p:cNvGrpSpPr/>
            <p:nvPr/>
          </p:nvGrpSpPr>
          <p:grpSpPr>
            <a:xfrm>
              <a:off x="7561421" y="2189702"/>
              <a:ext cx="209073" cy="77057"/>
              <a:chOff x="7561421" y="2189702"/>
              <a:chExt cx="209073" cy="77057"/>
            </a:xfrm>
          </p:grpSpPr>
          <p:sp>
            <p:nvSpPr>
              <p:cNvPr id="449" name="Google Shape;449;p3"/>
              <p:cNvSpPr/>
              <p:nvPr/>
            </p:nvSpPr>
            <p:spPr>
              <a:xfrm>
                <a:off x="7570946" y="2199227"/>
                <a:ext cx="190023" cy="58007"/>
              </a:xfrm>
              <a:custGeom>
                <a:rect b="b" l="l" r="r" t="t"/>
                <a:pathLst>
                  <a:path extrusionOk="0" h="58007" w="190023">
                    <a:moveTo>
                      <a:pt x="0" y="0"/>
                    </a:moveTo>
                    <a:lnTo>
                      <a:pt x="190024" y="0"/>
                    </a:lnTo>
                    <a:lnTo>
                      <a:pt x="190024" y="58007"/>
                    </a:lnTo>
                    <a:lnTo>
                      <a:pt x="0" y="58007"/>
                    </a:lnTo>
                    <a:close/>
                  </a:path>
                </a:pathLst>
              </a:custGeom>
              <a:solidFill>
                <a:srgbClr val="6FA99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0" name="Google Shape;450;p3"/>
              <p:cNvSpPr/>
              <p:nvPr/>
            </p:nvSpPr>
            <p:spPr>
              <a:xfrm>
                <a:off x="7561421" y="2189702"/>
                <a:ext cx="209073" cy="77057"/>
              </a:xfrm>
              <a:custGeom>
                <a:rect b="b" l="l" r="r" t="t"/>
                <a:pathLst>
                  <a:path extrusionOk="0" h="77057" w="209073">
                    <a:moveTo>
                      <a:pt x="199549" y="77057"/>
                    </a:moveTo>
                    <a:lnTo>
                      <a:pt x="9525" y="77057"/>
                    </a:lnTo>
                    <a:cubicBezTo>
                      <a:pt x="4286" y="77057"/>
                      <a:pt x="0" y="72771"/>
                      <a:pt x="0" y="67532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199549" y="0"/>
                    </a:lnTo>
                    <a:cubicBezTo>
                      <a:pt x="204788" y="0"/>
                      <a:pt x="209074" y="4286"/>
                      <a:pt x="209074" y="9525"/>
                    </a:cubicBezTo>
                    <a:lnTo>
                      <a:pt x="209074" y="67532"/>
                    </a:lnTo>
                    <a:cubicBezTo>
                      <a:pt x="209074" y="72866"/>
                      <a:pt x="204788" y="77057"/>
                      <a:pt x="199549" y="77057"/>
                    </a:cubicBezTo>
                    <a:close/>
                    <a:moveTo>
                      <a:pt x="19050" y="58007"/>
                    </a:moveTo>
                    <a:lnTo>
                      <a:pt x="190024" y="58007"/>
                    </a:lnTo>
                    <a:lnTo>
                      <a:pt x="190024" y="19050"/>
                    </a:lnTo>
                    <a:lnTo>
                      <a:pt x="19050" y="19050"/>
                    </a:lnTo>
                    <a:lnTo>
                      <a:pt x="19050" y="58007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51" name="Google Shape;451;p3"/>
            <p:cNvGrpSpPr/>
            <p:nvPr/>
          </p:nvGrpSpPr>
          <p:grpSpPr>
            <a:xfrm>
              <a:off x="7605902" y="2325338"/>
              <a:ext cx="120015" cy="45338"/>
              <a:chOff x="7605902" y="2325338"/>
              <a:chExt cx="120015" cy="45338"/>
            </a:xfrm>
          </p:grpSpPr>
          <p:sp>
            <p:nvSpPr>
              <p:cNvPr id="452" name="Google Shape;452;p3"/>
              <p:cNvSpPr/>
              <p:nvPr/>
            </p:nvSpPr>
            <p:spPr>
              <a:xfrm>
                <a:off x="7615427" y="2334863"/>
                <a:ext cx="100965" cy="26288"/>
              </a:xfrm>
              <a:custGeom>
                <a:rect b="b" l="l" r="r" t="t"/>
                <a:pathLst>
                  <a:path extrusionOk="0" h="26288" w="100965">
                    <a:moveTo>
                      <a:pt x="87821" y="26289"/>
                    </a:moveTo>
                    <a:lnTo>
                      <a:pt x="13145" y="26289"/>
                    </a:lnTo>
                    <a:cubicBezTo>
                      <a:pt x="5906" y="26289"/>
                      <a:pt x="0" y="20383"/>
                      <a:pt x="0" y="13144"/>
                    </a:cubicBezTo>
                    <a:lnTo>
                      <a:pt x="0" y="13144"/>
                    </a:lnTo>
                    <a:cubicBezTo>
                      <a:pt x="0" y="5905"/>
                      <a:pt x="5906" y="0"/>
                      <a:pt x="13145" y="0"/>
                    </a:cubicBezTo>
                    <a:lnTo>
                      <a:pt x="87821" y="0"/>
                    </a:lnTo>
                    <a:cubicBezTo>
                      <a:pt x="95060" y="0"/>
                      <a:pt x="100965" y="5905"/>
                      <a:pt x="100965" y="13144"/>
                    </a:cubicBezTo>
                    <a:lnTo>
                      <a:pt x="100965" y="13144"/>
                    </a:lnTo>
                    <a:cubicBezTo>
                      <a:pt x="100965" y="20383"/>
                      <a:pt x="95060" y="26289"/>
                      <a:pt x="87821" y="26289"/>
                    </a:cubicBezTo>
                    <a:close/>
                  </a:path>
                </a:pathLst>
              </a:custGeom>
              <a:solidFill>
                <a:srgbClr val="6FA99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3" name="Google Shape;453;p3"/>
              <p:cNvSpPr/>
              <p:nvPr/>
            </p:nvSpPr>
            <p:spPr>
              <a:xfrm>
                <a:off x="7605902" y="2325338"/>
                <a:ext cx="120015" cy="45338"/>
              </a:xfrm>
              <a:custGeom>
                <a:rect b="b" l="l" r="r" t="t"/>
                <a:pathLst>
                  <a:path extrusionOk="0" h="45338" w="120015">
                    <a:moveTo>
                      <a:pt x="97346" y="45339"/>
                    </a:moveTo>
                    <a:lnTo>
                      <a:pt x="22670" y="45339"/>
                    </a:lnTo>
                    <a:cubicBezTo>
                      <a:pt x="10192" y="45339"/>
                      <a:pt x="0" y="35147"/>
                      <a:pt x="0" y="22669"/>
                    </a:cubicBezTo>
                    <a:cubicBezTo>
                      <a:pt x="0" y="10192"/>
                      <a:pt x="10192" y="0"/>
                      <a:pt x="22670" y="0"/>
                    </a:cubicBezTo>
                    <a:lnTo>
                      <a:pt x="97346" y="0"/>
                    </a:lnTo>
                    <a:cubicBezTo>
                      <a:pt x="109823" y="0"/>
                      <a:pt x="120015" y="10192"/>
                      <a:pt x="120015" y="22669"/>
                    </a:cubicBezTo>
                    <a:cubicBezTo>
                      <a:pt x="120015" y="35147"/>
                      <a:pt x="109823" y="45339"/>
                      <a:pt x="97346" y="45339"/>
                    </a:cubicBezTo>
                    <a:close/>
                    <a:moveTo>
                      <a:pt x="22765" y="19145"/>
                    </a:moveTo>
                    <a:cubicBezTo>
                      <a:pt x="20765" y="19145"/>
                      <a:pt x="19145" y="20765"/>
                      <a:pt x="19145" y="22765"/>
                    </a:cubicBezTo>
                    <a:cubicBezTo>
                      <a:pt x="19145" y="24765"/>
                      <a:pt x="20765" y="26384"/>
                      <a:pt x="22765" y="26384"/>
                    </a:cubicBezTo>
                    <a:lnTo>
                      <a:pt x="97441" y="26384"/>
                    </a:lnTo>
                    <a:cubicBezTo>
                      <a:pt x="99441" y="26384"/>
                      <a:pt x="101060" y="24765"/>
                      <a:pt x="101060" y="22765"/>
                    </a:cubicBezTo>
                    <a:cubicBezTo>
                      <a:pt x="101060" y="20765"/>
                      <a:pt x="99441" y="19145"/>
                      <a:pt x="97441" y="19145"/>
                    </a:cubicBezTo>
                    <a:lnTo>
                      <a:pt x="22765" y="1914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54" name="Google Shape;454;p3"/>
            <p:cNvGrpSpPr/>
            <p:nvPr/>
          </p:nvGrpSpPr>
          <p:grpSpPr>
            <a:xfrm>
              <a:off x="7791847" y="2834578"/>
              <a:ext cx="122004" cy="248569"/>
              <a:chOff x="7791847" y="2834578"/>
              <a:chExt cx="122004" cy="248569"/>
            </a:xfrm>
          </p:grpSpPr>
          <p:sp>
            <p:nvSpPr>
              <p:cNvPr id="455" name="Google Shape;455;p3"/>
              <p:cNvSpPr/>
              <p:nvPr/>
            </p:nvSpPr>
            <p:spPr>
              <a:xfrm>
                <a:off x="7801356" y="2844069"/>
                <a:ext cx="102869" cy="229552"/>
              </a:xfrm>
              <a:custGeom>
                <a:rect b="b" l="l" r="r" t="t"/>
                <a:pathLst>
                  <a:path extrusionOk="0" h="229552" w="102869">
                    <a:moveTo>
                      <a:pt x="102870" y="0"/>
                    </a:moveTo>
                    <a:cubicBezTo>
                      <a:pt x="88201" y="17050"/>
                      <a:pt x="72962" y="37243"/>
                      <a:pt x="58769" y="60865"/>
                    </a:cubicBezTo>
                    <a:cubicBezTo>
                      <a:pt x="20383" y="124682"/>
                      <a:pt x="5810" y="186023"/>
                      <a:pt x="0" y="229553"/>
                    </a:cubicBezTo>
                  </a:path>
                </a:pathLst>
              </a:custGeom>
              <a:solidFill>
                <a:srgbClr val="6FA99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6" name="Google Shape;456;p3"/>
              <p:cNvSpPr/>
              <p:nvPr/>
            </p:nvSpPr>
            <p:spPr>
              <a:xfrm>
                <a:off x="7791847" y="2834578"/>
                <a:ext cx="122004" cy="248569"/>
              </a:xfrm>
              <a:custGeom>
                <a:rect b="b" l="l" r="r" t="t"/>
                <a:pathLst>
                  <a:path extrusionOk="0" h="248569" w="122004">
                    <a:moveTo>
                      <a:pt x="9509" y="248569"/>
                    </a:moveTo>
                    <a:cubicBezTo>
                      <a:pt x="9128" y="248569"/>
                      <a:pt x="8652" y="248569"/>
                      <a:pt x="8271" y="248474"/>
                    </a:cubicBezTo>
                    <a:cubicBezTo>
                      <a:pt x="3032" y="247807"/>
                      <a:pt x="-587" y="242949"/>
                      <a:pt x="79" y="237806"/>
                    </a:cubicBezTo>
                    <a:cubicBezTo>
                      <a:pt x="8366" y="175989"/>
                      <a:pt x="28654" y="117981"/>
                      <a:pt x="60182" y="65499"/>
                    </a:cubicBezTo>
                    <a:cubicBezTo>
                      <a:pt x="73326" y="43686"/>
                      <a:pt x="88471" y="22827"/>
                      <a:pt x="105235" y="3300"/>
                    </a:cubicBezTo>
                    <a:cubicBezTo>
                      <a:pt x="108664" y="-700"/>
                      <a:pt x="114665" y="-1081"/>
                      <a:pt x="118665" y="2253"/>
                    </a:cubicBezTo>
                    <a:cubicBezTo>
                      <a:pt x="122666" y="5682"/>
                      <a:pt x="123142" y="11682"/>
                      <a:pt x="119713" y="15683"/>
                    </a:cubicBezTo>
                    <a:cubicBezTo>
                      <a:pt x="103616" y="34352"/>
                      <a:pt x="89138" y="54450"/>
                      <a:pt x="76565" y="75309"/>
                    </a:cubicBezTo>
                    <a:cubicBezTo>
                      <a:pt x="46371" y="125506"/>
                      <a:pt x="27035" y="181037"/>
                      <a:pt x="19034" y="240378"/>
                    </a:cubicBezTo>
                    <a:cubicBezTo>
                      <a:pt x="18272" y="245045"/>
                      <a:pt x="14176" y="248569"/>
                      <a:pt x="9509" y="248569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57" name="Google Shape;457;p3"/>
            <p:cNvGrpSpPr/>
            <p:nvPr/>
          </p:nvGrpSpPr>
          <p:grpSpPr>
            <a:xfrm>
              <a:off x="7818176" y="2895302"/>
              <a:ext cx="98199" cy="245851"/>
              <a:chOff x="7818176" y="2895302"/>
              <a:chExt cx="98199" cy="245851"/>
            </a:xfrm>
          </p:grpSpPr>
          <p:sp>
            <p:nvSpPr>
              <p:cNvPr id="458" name="Google Shape;458;p3"/>
              <p:cNvSpPr/>
              <p:nvPr/>
            </p:nvSpPr>
            <p:spPr>
              <a:xfrm>
                <a:off x="7827740" y="2904743"/>
                <a:ext cx="79152" cy="226980"/>
              </a:xfrm>
              <a:custGeom>
                <a:rect b="b" l="l" r="r" t="t"/>
                <a:pathLst>
                  <a:path extrusionOk="0" h="226980" w="79152">
                    <a:moveTo>
                      <a:pt x="79153" y="0"/>
                    </a:moveTo>
                    <a:cubicBezTo>
                      <a:pt x="64770" y="29813"/>
                      <a:pt x="50292" y="63341"/>
                      <a:pt x="36957" y="100298"/>
                    </a:cubicBezTo>
                    <a:cubicBezTo>
                      <a:pt x="20479" y="145828"/>
                      <a:pt x="8668" y="188500"/>
                      <a:pt x="0" y="226981"/>
                    </a:cubicBezTo>
                  </a:path>
                </a:pathLst>
              </a:custGeom>
              <a:solidFill>
                <a:srgbClr val="6FA99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9" name="Google Shape;459;p3"/>
              <p:cNvSpPr/>
              <p:nvPr/>
            </p:nvSpPr>
            <p:spPr>
              <a:xfrm>
                <a:off x="7818176" y="2895302"/>
                <a:ext cx="98199" cy="245851"/>
              </a:xfrm>
              <a:custGeom>
                <a:rect b="b" l="l" r="r" t="t"/>
                <a:pathLst>
                  <a:path extrusionOk="0" h="245851" w="98199">
                    <a:moveTo>
                      <a:pt x="9564" y="245852"/>
                    </a:moveTo>
                    <a:cubicBezTo>
                      <a:pt x="8897" y="245852"/>
                      <a:pt x="8135" y="245757"/>
                      <a:pt x="7469" y="245661"/>
                    </a:cubicBezTo>
                    <a:cubicBezTo>
                      <a:pt x="2325" y="244518"/>
                      <a:pt x="-914" y="239375"/>
                      <a:pt x="229" y="234327"/>
                    </a:cubicBezTo>
                    <a:cubicBezTo>
                      <a:pt x="9945" y="191083"/>
                      <a:pt x="22518" y="148125"/>
                      <a:pt x="37472" y="106501"/>
                    </a:cubicBezTo>
                    <a:cubicBezTo>
                      <a:pt x="49855" y="72211"/>
                      <a:pt x="64237" y="38112"/>
                      <a:pt x="80049" y="5346"/>
                    </a:cubicBezTo>
                    <a:cubicBezTo>
                      <a:pt x="82335" y="583"/>
                      <a:pt x="88050" y="-1322"/>
                      <a:pt x="92812" y="964"/>
                    </a:cubicBezTo>
                    <a:cubicBezTo>
                      <a:pt x="97575" y="3250"/>
                      <a:pt x="99575" y="8965"/>
                      <a:pt x="97194" y="13728"/>
                    </a:cubicBezTo>
                    <a:cubicBezTo>
                      <a:pt x="81573" y="45922"/>
                      <a:pt x="67571" y="79355"/>
                      <a:pt x="55379" y="113073"/>
                    </a:cubicBezTo>
                    <a:cubicBezTo>
                      <a:pt x="40616" y="153936"/>
                      <a:pt x="28328" y="196131"/>
                      <a:pt x="18803" y="238613"/>
                    </a:cubicBezTo>
                    <a:cubicBezTo>
                      <a:pt x="17851" y="242899"/>
                      <a:pt x="13850" y="245852"/>
                      <a:pt x="9564" y="245852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60" name="Google Shape;460;p3"/>
            <p:cNvGrpSpPr/>
            <p:nvPr/>
          </p:nvGrpSpPr>
          <p:grpSpPr>
            <a:xfrm>
              <a:off x="8386087" y="3145195"/>
              <a:ext cx="113963" cy="236655"/>
              <a:chOff x="8386087" y="3145195"/>
              <a:chExt cx="113963" cy="236655"/>
            </a:xfrm>
          </p:grpSpPr>
          <p:sp>
            <p:nvSpPr>
              <p:cNvPr id="461" name="Google Shape;461;p3"/>
              <p:cNvSpPr/>
              <p:nvPr/>
            </p:nvSpPr>
            <p:spPr>
              <a:xfrm>
                <a:off x="8395620" y="3154649"/>
                <a:ext cx="94917" cy="217676"/>
              </a:xfrm>
              <a:custGeom>
                <a:rect b="b" l="l" r="r" t="t"/>
                <a:pathLst>
                  <a:path extrusionOk="0" h="217676" w="94917">
                    <a:moveTo>
                      <a:pt x="93345" y="85374"/>
                    </a:moveTo>
                    <a:cubicBezTo>
                      <a:pt x="91821" y="106520"/>
                      <a:pt x="91059" y="116997"/>
                      <a:pt x="88106" y="127570"/>
                    </a:cubicBezTo>
                    <a:cubicBezTo>
                      <a:pt x="74581" y="174338"/>
                      <a:pt x="27337" y="209675"/>
                      <a:pt x="0" y="217676"/>
                    </a:cubicBezTo>
                    <a:lnTo>
                      <a:pt x="52102" y="96518"/>
                    </a:lnTo>
                    <a:cubicBezTo>
                      <a:pt x="55245" y="92804"/>
                      <a:pt x="58484" y="89089"/>
                      <a:pt x="61627" y="85374"/>
                    </a:cubicBezTo>
                    <a:cubicBezTo>
                      <a:pt x="60865" y="84326"/>
                      <a:pt x="59817" y="82993"/>
                      <a:pt x="58579" y="81278"/>
                    </a:cubicBezTo>
                    <a:cubicBezTo>
                      <a:pt x="53816" y="74135"/>
                      <a:pt x="46672" y="60990"/>
                      <a:pt x="45720" y="43083"/>
                    </a:cubicBezTo>
                    <a:cubicBezTo>
                      <a:pt x="45434" y="38892"/>
                      <a:pt x="42386" y="6602"/>
                      <a:pt x="56293" y="887"/>
                    </a:cubicBezTo>
                    <a:cubicBezTo>
                      <a:pt x="64484" y="-2542"/>
                      <a:pt x="76105" y="4602"/>
                      <a:pt x="82677" y="11460"/>
                    </a:cubicBezTo>
                    <a:cubicBezTo>
                      <a:pt x="84201" y="12984"/>
                      <a:pt x="85439" y="14603"/>
                      <a:pt x="86487" y="16318"/>
                    </a:cubicBezTo>
                    <a:cubicBezTo>
                      <a:pt x="96869" y="31367"/>
                      <a:pt x="95631" y="53275"/>
                      <a:pt x="93345" y="85374"/>
                    </a:cubicBezTo>
                    <a:close/>
                  </a:path>
                </a:pathLst>
              </a:custGeom>
              <a:solidFill>
                <a:srgbClr val="6FA99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2" name="Google Shape;462;p3"/>
              <p:cNvSpPr/>
              <p:nvPr/>
            </p:nvSpPr>
            <p:spPr>
              <a:xfrm>
                <a:off x="8386087" y="3145195"/>
                <a:ext cx="113963" cy="236655"/>
              </a:xfrm>
              <a:custGeom>
                <a:rect b="b" l="l" r="r" t="t"/>
                <a:pathLst>
                  <a:path extrusionOk="0" h="236655" w="113963">
                    <a:moveTo>
                      <a:pt x="9533" y="236656"/>
                    </a:moveTo>
                    <a:cubicBezTo>
                      <a:pt x="6866" y="236656"/>
                      <a:pt x="4199" y="235513"/>
                      <a:pt x="2389" y="233418"/>
                    </a:cubicBezTo>
                    <a:cubicBezTo>
                      <a:pt x="-87" y="230655"/>
                      <a:pt x="-659" y="226750"/>
                      <a:pt x="770" y="223321"/>
                    </a:cubicBezTo>
                    <a:lnTo>
                      <a:pt x="52872" y="102163"/>
                    </a:lnTo>
                    <a:cubicBezTo>
                      <a:pt x="53252" y="101306"/>
                      <a:pt x="53729" y="100544"/>
                      <a:pt x="54396" y="99782"/>
                    </a:cubicBezTo>
                    <a:cubicBezTo>
                      <a:pt x="56015" y="97972"/>
                      <a:pt x="57539" y="96067"/>
                      <a:pt x="59158" y="94257"/>
                    </a:cubicBezTo>
                    <a:cubicBezTo>
                      <a:pt x="53348" y="85113"/>
                      <a:pt x="46776" y="71111"/>
                      <a:pt x="45918" y="53109"/>
                    </a:cubicBezTo>
                    <a:cubicBezTo>
                      <a:pt x="43823" y="24058"/>
                      <a:pt x="49347" y="6913"/>
                      <a:pt x="62397" y="1579"/>
                    </a:cubicBezTo>
                    <a:cubicBezTo>
                      <a:pt x="74589" y="-3469"/>
                      <a:pt x="89733" y="4341"/>
                      <a:pt x="99258" y="14342"/>
                    </a:cubicBezTo>
                    <a:cubicBezTo>
                      <a:pt x="101163" y="16343"/>
                      <a:pt x="102783" y="18343"/>
                      <a:pt x="104211" y="20629"/>
                    </a:cubicBezTo>
                    <a:cubicBezTo>
                      <a:pt x="116308" y="38441"/>
                      <a:pt x="114593" y="63587"/>
                      <a:pt x="112403" y="95400"/>
                    </a:cubicBezTo>
                    <a:cubicBezTo>
                      <a:pt x="112403" y="95400"/>
                      <a:pt x="112403" y="95400"/>
                      <a:pt x="112403" y="95400"/>
                    </a:cubicBezTo>
                    <a:lnTo>
                      <a:pt x="102878" y="94733"/>
                    </a:lnTo>
                    <a:lnTo>
                      <a:pt x="112308" y="96257"/>
                    </a:lnTo>
                    <a:cubicBezTo>
                      <a:pt x="110784" y="117498"/>
                      <a:pt x="110022" y="128166"/>
                      <a:pt x="106783" y="139596"/>
                    </a:cubicBezTo>
                    <a:cubicBezTo>
                      <a:pt x="92019" y="190936"/>
                      <a:pt x="41632" y="227607"/>
                      <a:pt x="12200" y="236180"/>
                    </a:cubicBezTo>
                    <a:cubicBezTo>
                      <a:pt x="11343" y="236465"/>
                      <a:pt x="10390" y="236656"/>
                      <a:pt x="9533" y="236656"/>
                    </a:cubicBezTo>
                    <a:close/>
                    <a:moveTo>
                      <a:pt x="69921" y="111021"/>
                    </a:moveTo>
                    <a:lnTo>
                      <a:pt x="28202" y="207986"/>
                    </a:lnTo>
                    <a:cubicBezTo>
                      <a:pt x="52109" y="193317"/>
                      <a:pt x="79351" y="166076"/>
                      <a:pt x="88495" y="134357"/>
                    </a:cubicBezTo>
                    <a:cubicBezTo>
                      <a:pt x="91162" y="124832"/>
                      <a:pt x="91924" y="114831"/>
                      <a:pt x="93353" y="94829"/>
                    </a:cubicBezTo>
                    <a:lnTo>
                      <a:pt x="102878" y="94733"/>
                    </a:lnTo>
                    <a:lnTo>
                      <a:pt x="93353" y="94067"/>
                    </a:lnTo>
                    <a:cubicBezTo>
                      <a:pt x="95543" y="61872"/>
                      <a:pt x="96401" y="43013"/>
                      <a:pt x="88305" y="31011"/>
                    </a:cubicBezTo>
                    <a:cubicBezTo>
                      <a:pt x="87447" y="29582"/>
                      <a:pt x="86495" y="28535"/>
                      <a:pt x="85447" y="27392"/>
                    </a:cubicBezTo>
                    <a:cubicBezTo>
                      <a:pt x="79256" y="20915"/>
                      <a:pt x="71826" y="18057"/>
                      <a:pt x="69540" y="19010"/>
                    </a:cubicBezTo>
                    <a:cubicBezTo>
                      <a:pt x="67731" y="19772"/>
                      <a:pt x="63063" y="27201"/>
                      <a:pt x="64778" y="50918"/>
                    </a:cubicBezTo>
                    <a:cubicBezTo>
                      <a:pt x="64778" y="51014"/>
                      <a:pt x="64873" y="51871"/>
                      <a:pt x="64873" y="51966"/>
                    </a:cubicBezTo>
                    <a:cubicBezTo>
                      <a:pt x="65635" y="66825"/>
                      <a:pt x="71350" y="78255"/>
                      <a:pt x="76113" y="85304"/>
                    </a:cubicBezTo>
                    <a:cubicBezTo>
                      <a:pt x="77065" y="86732"/>
                      <a:pt x="77922" y="87875"/>
                      <a:pt x="78684" y="88733"/>
                    </a:cubicBezTo>
                    <a:cubicBezTo>
                      <a:pt x="81542" y="92352"/>
                      <a:pt x="81447" y="97400"/>
                      <a:pt x="78494" y="100925"/>
                    </a:cubicBezTo>
                    <a:lnTo>
                      <a:pt x="75541" y="104354"/>
                    </a:lnTo>
                    <a:cubicBezTo>
                      <a:pt x="73636" y="106544"/>
                      <a:pt x="71731" y="108735"/>
                      <a:pt x="69921" y="11102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63" name="Google Shape;463;p3"/>
            <p:cNvGrpSpPr/>
            <p:nvPr/>
          </p:nvGrpSpPr>
          <p:grpSpPr>
            <a:xfrm>
              <a:off x="7820786" y="4483703"/>
              <a:ext cx="604837" cy="293465"/>
              <a:chOff x="7820786" y="4483703"/>
              <a:chExt cx="604837" cy="293465"/>
            </a:xfrm>
          </p:grpSpPr>
          <p:sp>
            <p:nvSpPr>
              <p:cNvPr id="464" name="Google Shape;464;p3"/>
              <p:cNvSpPr/>
              <p:nvPr/>
            </p:nvSpPr>
            <p:spPr>
              <a:xfrm>
                <a:off x="7830312" y="4493228"/>
                <a:ext cx="585787" cy="274415"/>
              </a:xfrm>
              <a:custGeom>
                <a:rect b="b" l="l" r="r" t="t"/>
                <a:pathLst>
                  <a:path extrusionOk="0" h="274415" w="585787">
                    <a:moveTo>
                      <a:pt x="0" y="0"/>
                    </a:moveTo>
                    <a:lnTo>
                      <a:pt x="585787" y="0"/>
                    </a:lnTo>
                    <a:lnTo>
                      <a:pt x="585787" y="274415"/>
                    </a:lnTo>
                    <a:lnTo>
                      <a:pt x="0" y="274415"/>
                    </a:lnTo>
                    <a:close/>
                  </a:path>
                </a:pathLst>
              </a:custGeom>
              <a:solidFill>
                <a:srgbClr val="AF611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5" name="Google Shape;465;p3"/>
              <p:cNvSpPr/>
              <p:nvPr/>
            </p:nvSpPr>
            <p:spPr>
              <a:xfrm>
                <a:off x="7820786" y="4483703"/>
                <a:ext cx="604837" cy="293465"/>
              </a:xfrm>
              <a:custGeom>
                <a:rect b="b" l="l" r="r" t="t"/>
                <a:pathLst>
                  <a:path extrusionOk="0" h="293465" w="604837">
                    <a:moveTo>
                      <a:pt x="595313" y="293465"/>
                    </a:moveTo>
                    <a:lnTo>
                      <a:pt x="9525" y="293465"/>
                    </a:lnTo>
                    <a:cubicBezTo>
                      <a:pt x="4286" y="293465"/>
                      <a:pt x="0" y="289179"/>
                      <a:pt x="0" y="283940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595313" y="0"/>
                    </a:lnTo>
                    <a:cubicBezTo>
                      <a:pt x="600551" y="0"/>
                      <a:pt x="604838" y="4286"/>
                      <a:pt x="604838" y="9525"/>
                    </a:cubicBezTo>
                    <a:lnTo>
                      <a:pt x="604838" y="283940"/>
                    </a:lnTo>
                    <a:cubicBezTo>
                      <a:pt x="604838" y="289179"/>
                      <a:pt x="600551" y="293465"/>
                      <a:pt x="595313" y="293465"/>
                    </a:cubicBezTo>
                    <a:close/>
                    <a:moveTo>
                      <a:pt x="19050" y="274415"/>
                    </a:moveTo>
                    <a:lnTo>
                      <a:pt x="585788" y="274415"/>
                    </a:lnTo>
                    <a:lnTo>
                      <a:pt x="585788" y="19050"/>
                    </a:lnTo>
                    <a:lnTo>
                      <a:pt x="19050" y="19050"/>
                    </a:lnTo>
                    <a:lnTo>
                      <a:pt x="19050" y="27441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66" name="Google Shape;466;p3"/>
            <p:cNvGrpSpPr/>
            <p:nvPr/>
          </p:nvGrpSpPr>
          <p:grpSpPr>
            <a:xfrm>
              <a:off x="7757445" y="4810886"/>
              <a:ext cx="731520" cy="71818"/>
              <a:chOff x="7757445" y="4810886"/>
              <a:chExt cx="731520" cy="71818"/>
            </a:xfrm>
          </p:grpSpPr>
          <p:sp>
            <p:nvSpPr>
              <p:cNvPr id="467" name="Google Shape;467;p3"/>
              <p:cNvSpPr/>
              <p:nvPr/>
            </p:nvSpPr>
            <p:spPr>
              <a:xfrm>
                <a:off x="7766970" y="4820412"/>
                <a:ext cx="712470" cy="52768"/>
              </a:xfrm>
              <a:custGeom>
                <a:rect b="b" l="l" r="r" t="t"/>
                <a:pathLst>
                  <a:path extrusionOk="0" h="52768" w="712470">
                    <a:moveTo>
                      <a:pt x="0" y="0"/>
                    </a:moveTo>
                    <a:lnTo>
                      <a:pt x="712470" y="0"/>
                    </a:lnTo>
                    <a:lnTo>
                      <a:pt x="712470" y="52768"/>
                    </a:lnTo>
                    <a:lnTo>
                      <a:pt x="0" y="52768"/>
                    </a:lnTo>
                    <a:close/>
                  </a:path>
                </a:pathLst>
              </a:custGeom>
              <a:solidFill>
                <a:srgbClr val="AF611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8" name="Google Shape;468;p3"/>
              <p:cNvSpPr/>
              <p:nvPr/>
            </p:nvSpPr>
            <p:spPr>
              <a:xfrm>
                <a:off x="7757445" y="4810886"/>
                <a:ext cx="731520" cy="71818"/>
              </a:xfrm>
              <a:custGeom>
                <a:rect b="b" l="l" r="r" t="t"/>
                <a:pathLst>
                  <a:path extrusionOk="0" h="71818" w="731520">
                    <a:moveTo>
                      <a:pt x="721995" y="71819"/>
                    </a:moveTo>
                    <a:lnTo>
                      <a:pt x="9525" y="71819"/>
                    </a:lnTo>
                    <a:cubicBezTo>
                      <a:pt x="4286" y="71819"/>
                      <a:pt x="0" y="67533"/>
                      <a:pt x="0" y="62294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721995" y="0"/>
                    </a:lnTo>
                    <a:cubicBezTo>
                      <a:pt x="727234" y="0"/>
                      <a:pt x="731520" y="4286"/>
                      <a:pt x="731520" y="9525"/>
                    </a:cubicBezTo>
                    <a:lnTo>
                      <a:pt x="731520" y="62294"/>
                    </a:lnTo>
                    <a:cubicBezTo>
                      <a:pt x="731520" y="67533"/>
                      <a:pt x="727234" y="71819"/>
                      <a:pt x="721995" y="71819"/>
                    </a:cubicBezTo>
                    <a:close/>
                    <a:moveTo>
                      <a:pt x="19050" y="52769"/>
                    </a:moveTo>
                    <a:lnTo>
                      <a:pt x="712470" y="52769"/>
                    </a:lnTo>
                    <a:lnTo>
                      <a:pt x="712470" y="19050"/>
                    </a:lnTo>
                    <a:lnTo>
                      <a:pt x="19050" y="19050"/>
                    </a:lnTo>
                    <a:lnTo>
                      <a:pt x="19050" y="52769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69" name="Google Shape;469;p3"/>
            <p:cNvGrpSpPr/>
            <p:nvPr/>
          </p:nvGrpSpPr>
          <p:grpSpPr>
            <a:xfrm>
              <a:off x="7757445" y="4320158"/>
              <a:ext cx="731520" cy="129825"/>
              <a:chOff x="7757445" y="4320158"/>
              <a:chExt cx="731520" cy="129825"/>
            </a:xfrm>
          </p:grpSpPr>
          <p:sp>
            <p:nvSpPr>
              <p:cNvPr id="470" name="Google Shape;470;p3"/>
              <p:cNvSpPr/>
              <p:nvPr/>
            </p:nvSpPr>
            <p:spPr>
              <a:xfrm>
                <a:off x="7766970" y="4329588"/>
                <a:ext cx="712470" cy="110775"/>
              </a:xfrm>
              <a:custGeom>
                <a:rect b="b" l="l" r="r" t="t"/>
                <a:pathLst>
                  <a:path extrusionOk="0" h="110775" w="712470">
                    <a:moveTo>
                      <a:pt x="0" y="0"/>
                    </a:moveTo>
                    <a:lnTo>
                      <a:pt x="712470" y="0"/>
                    </a:lnTo>
                    <a:lnTo>
                      <a:pt x="712470" y="110776"/>
                    </a:lnTo>
                    <a:lnTo>
                      <a:pt x="0" y="110776"/>
                    </a:lnTo>
                    <a:close/>
                  </a:path>
                </a:pathLst>
              </a:custGeom>
              <a:solidFill>
                <a:srgbClr val="AF611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1" name="Google Shape;471;p3"/>
              <p:cNvSpPr/>
              <p:nvPr/>
            </p:nvSpPr>
            <p:spPr>
              <a:xfrm>
                <a:off x="7757445" y="4320158"/>
                <a:ext cx="731520" cy="129825"/>
              </a:xfrm>
              <a:custGeom>
                <a:rect b="b" l="l" r="r" t="t"/>
                <a:pathLst>
                  <a:path extrusionOk="0" h="129825" w="731520">
                    <a:moveTo>
                      <a:pt x="721995" y="129826"/>
                    </a:moveTo>
                    <a:lnTo>
                      <a:pt x="9525" y="129826"/>
                    </a:lnTo>
                    <a:cubicBezTo>
                      <a:pt x="4286" y="129826"/>
                      <a:pt x="0" y="125539"/>
                      <a:pt x="0" y="120301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721995" y="0"/>
                    </a:lnTo>
                    <a:cubicBezTo>
                      <a:pt x="727234" y="0"/>
                      <a:pt x="731520" y="4286"/>
                      <a:pt x="731520" y="9525"/>
                    </a:cubicBezTo>
                    <a:lnTo>
                      <a:pt x="731520" y="120301"/>
                    </a:lnTo>
                    <a:cubicBezTo>
                      <a:pt x="731520" y="125539"/>
                      <a:pt x="727234" y="129826"/>
                      <a:pt x="721995" y="129826"/>
                    </a:cubicBezTo>
                    <a:close/>
                    <a:moveTo>
                      <a:pt x="19050" y="110776"/>
                    </a:moveTo>
                    <a:lnTo>
                      <a:pt x="712470" y="110776"/>
                    </a:lnTo>
                    <a:lnTo>
                      <a:pt x="712470" y="19050"/>
                    </a:lnTo>
                    <a:lnTo>
                      <a:pt x="19050" y="19050"/>
                    </a:lnTo>
                    <a:lnTo>
                      <a:pt x="19050" y="110776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72" name="Google Shape;472;p3"/>
            <p:cNvGrpSpPr/>
            <p:nvPr/>
          </p:nvGrpSpPr>
          <p:grpSpPr>
            <a:xfrm>
              <a:off x="7781258" y="4758118"/>
              <a:ext cx="683990" cy="71818"/>
              <a:chOff x="7781258" y="4758118"/>
              <a:chExt cx="683990" cy="71818"/>
            </a:xfrm>
          </p:grpSpPr>
          <p:sp>
            <p:nvSpPr>
              <p:cNvPr id="473" name="Google Shape;473;p3"/>
              <p:cNvSpPr/>
              <p:nvPr/>
            </p:nvSpPr>
            <p:spPr>
              <a:xfrm>
                <a:off x="7790783" y="4767643"/>
                <a:ext cx="664940" cy="52768"/>
              </a:xfrm>
              <a:custGeom>
                <a:rect b="b" l="l" r="r" t="t"/>
                <a:pathLst>
                  <a:path extrusionOk="0" h="52768" w="664940">
                    <a:moveTo>
                      <a:pt x="664940" y="52768"/>
                    </a:moveTo>
                    <a:lnTo>
                      <a:pt x="0" y="52768"/>
                    </a:lnTo>
                    <a:lnTo>
                      <a:pt x="0" y="52768"/>
                    </a:lnTo>
                    <a:cubicBezTo>
                      <a:pt x="0" y="23622"/>
                      <a:pt x="23622" y="0"/>
                      <a:pt x="52769" y="0"/>
                    </a:cubicBezTo>
                    <a:lnTo>
                      <a:pt x="612172" y="0"/>
                    </a:lnTo>
                    <a:cubicBezTo>
                      <a:pt x="641318" y="0"/>
                      <a:pt x="664940" y="23622"/>
                      <a:pt x="664940" y="52768"/>
                    </a:cubicBezTo>
                    <a:lnTo>
                      <a:pt x="664940" y="52768"/>
                    </a:lnTo>
                    <a:close/>
                  </a:path>
                </a:pathLst>
              </a:custGeom>
              <a:solidFill>
                <a:srgbClr val="AF611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4" name="Google Shape;474;p3"/>
              <p:cNvSpPr/>
              <p:nvPr/>
            </p:nvSpPr>
            <p:spPr>
              <a:xfrm>
                <a:off x="7781258" y="4758118"/>
                <a:ext cx="683990" cy="71818"/>
              </a:xfrm>
              <a:custGeom>
                <a:rect b="b" l="l" r="r" t="t"/>
                <a:pathLst>
                  <a:path extrusionOk="0" h="71818" w="683990">
                    <a:moveTo>
                      <a:pt x="674465" y="71818"/>
                    </a:moveTo>
                    <a:lnTo>
                      <a:pt x="9525" y="71818"/>
                    </a:lnTo>
                    <a:cubicBezTo>
                      <a:pt x="4286" y="71818"/>
                      <a:pt x="0" y="67532"/>
                      <a:pt x="0" y="62293"/>
                    </a:cubicBezTo>
                    <a:cubicBezTo>
                      <a:pt x="0" y="27908"/>
                      <a:pt x="27908" y="0"/>
                      <a:pt x="62294" y="0"/>
                    </a:cubicBezTo>
                    <a:lnTo>
                      <a:pt x="621697" y="0"/>
                    </a:lnTo>
                    <a:cubicBezTo>
                      <a:pt x="656082" y="0"/>
                      <a:pt x="683990" y="27908"/>
                      <a:pt x="683990" y="62293"/>
                    </a:cubicBezTo>
                    <a:cubicBezTo>
                      <a:pt x="683990" y="67532"/>
                      <a:pt x="679704" y="71818"/>
                      <a:pt x="674465" y="71818"/>
                    </a:cubicBezTo>
                    <a:close/>
                    <a:moveTo>
                      <a:pt x="20098" y="52768"/>
                    </a:moveTo>
                    <a:lnTo>
                      <a:pt x="663893" y="52768"/>
                    </a:lnTo>
                    <a:cubicBezTo>
                      <a:pt x="659511" y="33528"/>
                      <a:pt x="642271" y="19050"/>
                      <a:pt x="621697" y="19050"/>
                    </a:cubicBezTo>
                    <a:lnTo>
                      <a:pt x="62294" y="19050"/>
                    </a:lnTo>
                    <a:cubicBezTo>
                      <a:pt x="41720" y="19050"/>
                      <a:pt x="24384" y="33433"/>
                      <a:pt x="20098" y="5276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75" name="Google Shape;475;p3"/>
            <p:cNvGrpSpPr/>
            <p:nvPr/>
          </p:nvGrpSpPr>
          <p:grpSpPr>
            <a:xfrm>
              <a:off x="7781258" y="4430934"/>
              <a:ext cx="683990" cy="71818"/>
              <a:chOff x="7781258" y="4430934"/>
              <a:chExt cx="683990" cy="71818"/>
            </a:xfrm>
          </p:grpSpPr>
          <p:sp>
            <p:nvSpPr>
              <p:cNvPr id="476" name="Google Shape;476;p3"/>
              <p:cNvSpPr/>
              <p:nvPr/>
            </p:nvSpPr>
            <p:spPr>
              <a:xfrm>
                <a:off x="7790783" y="4440459"/>
                <a:ext cx="664940" cy="52768"/>
              </a:xfrm>
              <a:custGeom>
                <a:rect b="b" l="l" r="r" t="t"/>
                <a:pathLst>
                  <a:path extrusionOk="0" h="52768" w="664940">
                    <a:moveTo>
                      <a:pt x="664940" y="0"/>
                    </a:moveTo>
                    <a:lnTo>
                      <a:pt x="0" y="0"/>
                    </a:lnTo>
                    <a:lnTo>
                      <a:pt x="0" y="0"/>
                    </a:lnTo>
                    <a:cubicBezTo>
                      <a:pt x="0" y="29146"/>
                      <a:pt x="23622" y="52769"/>
                      <a:pt x="52769" y="52769"/>
                    </a:cubicBezTo>
                    <a:lnTo>
                      <a:pt x="612172" y="52769"/>
                    </a:lnTo>
                    <a:cubicBezTo>
                      <a:pt x="641318" y="52769"/>
                      <a:pt x="664940" y="29146"/>
                      <a:pt x="664940" y="0"/>
                    </a:cubicBezTo>
                    <a:lnTo>
                      <a:pt x="664940" y="0"/>
                    </a:lnTo>
                    <a:close/>
                  </a:path>
                </a:pathLst>
              </a:custGeom>
              <a:solidFill>
                <a:srgbClr val="AF611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7" name="Google Shape;477;p3"/>
              <p:cNvSpPr/>
              <p:nvPr/>
            </p:nvSpPr>
            <p:spPr>
              <a:xfrm>
                <a:off x="7781258" y="4430934"/>
                <a:ext cx="683990" cy="71818"/>
              </a:xfrm>
              <a:custGeom>
                <a:rect b="b" l="l" r="r" t="t"/>
                <a:pathLst>
                  <a:path extrusionOk="0" h="71818" w="683990">
                    <a:moveTo>
                      <a:pt x="621697" y="71819"/>
                    </a:moveTo>
                    <a:lnTo>
                      <a:pt x="62294" y="71819"/>
                    </a:lnTo>
                    <a:cubicBezTo>
                      <a:pt x="27908" y="71819"/>
                      <a:pt x="0" y="43910"/>
                      <a:pt x="0" y="9525"/>
                    </a:cubicBezTo>
                    <a:cubicBezTo>
                      <a:pt x="0" y="4286"/>
                      <a:pt x="4286" y="0"/>
                      <a:pt x="9525" y="0"/>
                    </a:cubicBezTo>
                    <a:lnTo>
                      <a:pt x="674465" y="0"/>
                    </a:lnTo>
                    <a:cubicBezTo>
                      <a:pt x="679704" y="0"/>
                      <a:pt x="683990" y="4286"/>
                      <a:pt x="683990" y="9525"/>
                    </a:cubicBezTo>
                    <a:cubicBezTo>
                      <a:pt x="683990" y="43815"/>
                      <a:pt x="655987" y="71819"/>
                      <a:pt x="621697" y="71819"/>
                    </a:cubicBezTo>
                    <a:close/>
                    <a:moveTo>
                      <a:pt x="20098" y="19050"/>
                    </a:moveTo>
                    <a:cubicBezTo>
                      <a:pt x="24479" y="38290"/>
                      <a:pt x="41720" y="52769"/>
                      <a:pt x="62294" y="52769"/>
                    </a:cubicBezTo>
                    <a:lnTo>
                      <a:pt x="621697" y="52769"/>
                    </a:lnTo>
                    <a:cubicBezTo>
                      <a:pt x="642271" y="52769"/>
                      <a:pt x="659511" y="38290"/>
                      <a:pt x="663893" y="19050"/>
                    </a:cubicBezTo>
                    <a:lnTo>
                      <a:pt x="20098" y="1905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78" name="Google Shape;478;p3"/>
            <p:cNvGrpSpPr/>
            <p:nvPr/>
          </p:nvGrpSpPr>
          <p:grpSpPr>
            <a:xfrm>
              <a:off x="7731061" y="4275582"/>
              <a:ext cx="784288" cy="61341"/>
              <a:chOff x="7731061" y="4275582"/>
              <a:chExt cx="784288" cy="61341"/>
            </a:xfrm>
          </p:grpSpPr>
          <p:sp>
            <p:nvSpPr>
              <p:cNvPr id="479" name="Google Shape;479;p3"/>
              <p:cNvSpPr/>
              <p:nvPr/>
            </p:nvSpPr>
            <p:spPr>
              <a:xfrm>
                <a:off x="7740586" y="4285107"/>
                <a:ext cx="765238" cy="42291"/>
              </a:xfrm>
              <a:custGeom>
                <a:rect b="b" l="l" r="r" t="t"/>
                <a:pathLst>
                  <a:path extrusionOk="0" h="42291" w="765238">
                    <a:moveTo>
                      <a:pt x="765238" y="42291"/>
                    </a:moveTo>
                    <a:lnTo>
                      <a:pt x="0" y="42291"/>
                    </a:lnTo>
                    <a:lnTo>
                      <a:pt x="0" y="42291"/>
                    </a:lnTo>
                    <a:cubicBezTo>
                      <a:pt x="0" y="18955"/>
                      <a:pt x="18955" y="0"/>
                      <a:pt x="42291" y="0"/>
                    </a:cubicBezTo>
                    <a:lnTo>
                      <a:pt x="722947" y="0"/>
                    </a:lnTo>
                    <a:cubicBezTo>
                      <a:pt x="746284" y="95"/>
                      <a:pt x="765238" y="18955"/>
                      <a:pt x="765238" y="42291"/>
                    </a:cubicBezTo>
                    <a:lnTo>
                      <a:pt x="765238" y="42291"/>
                    </a:lnTo>
                    <a:close/>
                  </a:path>
                </a:pathLst>
              </a:custGeom>
              <a:solidFill>
                <a:srgbClr val="AF611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0" name="Google Shape;480;p3"/>
              <p:cNvSpPr/>
              <p:nvPr/>
            </p:nvSpPr>
            <p:spPr>
              <a:xfrm>
                <a:off x="7731061" y="4275582"/>
                <a:ext cx="784288" cy="61341"/>
              </a:xfrm>
              <a:custGeom>
                <a:rect b="b" l="l" r="r" t="t"/>
                <a:pathLst>
                  <a:path extrusionOk="0" h="61341" w="784288">
                    <a:moveTo>
                      <a:pt x="774763" y="61341"/>
                    </a:moveTo>
                    <a:lnTo>
                      <a:pt x="9525" y="61341"/>
                    </a:lnTo>
                    <a:cubicBezTo>
                      <a:pt x="4286" y="61341"/>
                      <a:pt x="0" y="57055"/>
                      <a:pt x="0" y="51816"/>
                    </a:cubicBezTo>
                    <a:cubicBezTo>
                      <a:pt x="0" y="23241"/>
                      <a:pt x="23241" y="0"/>
                      <a:pt x="51816" y="0"/>
                    </a:cubicBezTo>
                    <a:lnTo>
                      <a:pt x="732472" y="0"/>
                    </a:lnTo>
                    <a:cubicBezTo>
                      <a:pt x="761047" y="0"/>
                      <a:pt x="784288" y="23241"/>
                      <a:pt x="784288" y="51816"/>
                    </a:cubicBezTo>
                    <a:cubicBezTo>
                      <a:pt x="784288" y="57150"/>
                      <a:pt x="780002" y="61341"/>
                      <a:pt x="774763" y="61341"/>
                    </a:cubicBezTo>
                    <a:close/>
                    <a:moveTo>
                      <a:pt x="20479" y="42291"/>
                    </a:moveTo>
                    <a:lnTo>
                      <a:pt x="763810" y="42291"/>
                    </a:lnTo>
                    <a:cubicBezTo>
                      <a:pt x="759714" y="28861"/>
                      <a:pt x="747236" y="19050"/>
                      <a:pt x="732472" y="19050"/>
                    </a:cubicBezTo>
                    <a:lnTo>
                      <a:pt x="51816" y="19050"/>
                    </a:lnTo>
                    <a:cubicBezTo>
                      <a:pt x="37052" y="19145"/>
                      <a:pt x="24574" y="28861"/>
                      <a:pt x="20479" y="4229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81" name="Google Shape;481;p3"/>
            <p:cNvGrpSpPr/>
            <p:nvPr/>
          </p:nvGrpSpPr>
          <p:grpSpPr>
            <a:xfrm>
              <a:off x="7902606" y="4525899"/>
              <a:ext cx="441197" cy="193166"/>
              <a:chOff x="7902606" y="4525899"/>
              <a:chExt cx="441197" cy="193166"/>
            </a:xfrm>
          </p:grpSpPr>
          <p:sp>
            <p:nvSpPr>
              <p:cNvPr id="482" name="Google Shape;482;p3"/>
              <p:cNvSpPr/>
              <p:nvPr/>
            </p:nvSpPr>
            <p:spPr>
              <a:xfrm>
                <a:off x="7912131" y="4535424"/>
                <a:ext cx="422147" cy="174117"/>
              </a:xfrm>
              <a:custGeom>
                <a:rect b="b" l="l" r="r" t="t"/>
                <a:pathLst>
                  <a:path extrusionOk="0" h="174117" w="422147">
                    <a:moveTo>
                      <a:pt x="0" y="0"/>
                    </a:moveTo>
                    <a:lnTo>
                      <a:pt x="422148" y="0"/>
                    </a:lnTo>
                    <a:lnTo>
                      <a:pt x="422148" y="174117"/>
                    </a:lnTo>
                    <a:lnTo>
                      <a:pt x="0" y="174117"/>
                    </a:lnTo>
                    <a:close/>
                  </a:path>
                </a:pathLst>
              </a:custGeom>
              <a:solidFill>
                <a:srgbClr val="C589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3" name="Google Shape;483;p3"/>
              <p:cNvSpPr/>
              <p:nvPr/>
            </p:nvSpPr>
            <p:spPr>
              <a:xfrm>
                <a:off x="7902606" y="4525899"/>
                <a:ext cx="441197" cy="193166"/>
              </a:xfrm>
              <a:custGeom>
                <a:rect b="b" l="l" r="r" t="t"/>
                <a:pathLst>
                  <a:path extrusionOk="0" h="193166" w="441197">
                    <a:moveTo>
                      <a:pt x="431673" y="193167"/>
                    </a:moveTo>
                    <a:lnTo>
                      <a:pt x="9525" y="193167"/>
                    </a:lnTo>
                    <a:cubicBezTo>
                      <a:pt x="4286" y="193167"/>
                      <a:pt x="0" y="188881"/>
                      <a:pt x="0" y="183642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431673" y="0"/>
                    </a:lnTo>
                    <a:cubicBezTo>
                      <a:pt x="436912" y="0"/>
                      <a:pt x="441198" y="4286"/>
                      <a:pt x="441198" y="9525"/>
                    </a:cubicBezTo>
                    <a:lnTo>
                      <a:pt x="441198" y="183642"/>
                    </a:lnTo>
                    <a:cubicBezTo>
                      <a:pt x="441198" y="188881"/>
                      <a:pt x="437007" y="193167"/>
                      <a:pt x="431673" y="193167"/>
                    </a:cubicBezTo>
                    <a:close/>
                    <a:moveTo>
                      <a:pt x="19050" y="174117"/>
                    </a:moveTo>
                    <a:lnTo>
                      <a:pt x="422148" y="174117"/>
                    </a:lnTo>
                    <a:lnTo>
                      <a:pt x="422148" y="19050"/>
                    </a:lnTo>
                    <a:lnTo>
                      <a:pt x="19050" y="19050"/>
                    </a:lnTo>
                    <a:lnTo>
                      <a:pt x="19050" y="174117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84" name="Google Shape;484;p3"/>
          <p:cNvGrpSpPr/>
          <p:nvPr/>
        </p:nvGrpSpPr>
        <p:grpSpPr>
          <a:xfrm>
            <a:off x="1015934" y="4384489"/>
            <a:ext cx="1667425" cy="1708207"/>
            <a:chOff x="3684079" y="3871912"/>
            <a:chExt cx="887920" cy="909637"/>
          </a:xfrm>
        </p:grpSpPr>
        <p:grpSp>
          <p:nvGrpSpPr>
            <p:cNvPr id="485" name="Google Shape;485;p3"/>
            <p:cNvGrpSpPr/>
            <p:nvPr/>
          </p:nvGrpSpPr>
          <p:grpSpPr>
            <a:xfrm>
              <a:off x="3752659" y="4328064"/>
              <a:ext cx="750760" cy="110489"/>
              <a:chOff x="3752659" y="4328064"/>
              <a:chExt cx="750760" cy="110489"/>
            </a:xfrm>
          </p:grpSpPr>
          <p:sp>
            <p:nvSpPr>
              <p:cNvPr id="486" name="Google Shape;486;p3"/>
              <p:cNvSpPr/>
              <p:nvPr/>
            </p:nvSpPr>
            <p:spPr>
              <a:xfrm>
                <a:off x="3762184" y="4337589"/>
                <a:ext cx="731710" cy="91439"/>
              </a:xfrm>
              <a:custGeom>
                <a:rect b="b" l="l" r="r" t="t"/>
                <a:pathLst>
                  <a:path extrusionOk="0" h="91439" w="731710">
                    <a:moveTo>
                      <a:pt x="685991" y="91440"/>
                    </a:moveTo>
                    <a:lnTo>
                      <a:pt x="45720" y="91440"/>
                    </a:lnTo>
                    <a:cubicBezTo>
                      <a:pt x="20479" y="91440"/>
                      <a:pt x="0" y="70961"/>
                      <a:pt x="0" y="45720"/>
                    </a:cubicBezTo>
                    <a:lnTo>
                      <a:pt x="0" y="45720"/>
                    </a:lnTo>
                    <a:cubicBezTo>
                      <a:pt x="0" y="20479"/>
                      <a:pt x="20479" y="0"/>
                      <a:pt x="45720" y="0"/>
                    </a:cubicBezTo>
                    <a:lnTo>
                      <a:pt x="685991" y="0"/>
                    </a:lnTo>
                    <a:cubicBezTo>
                      <a:pt x="711232" y="0"/>
                      <a:pt x="731711" y="20479"/>
                      <a:pt x="731711" y="45720"/>
                    </a:cubicBezTo>
                    <a:lnTo>
                      <a:pt x="731711" y="45720"/>
                    </a:lnTo>
                    <a:cubicBezTo>
                      <a:pt x="731711" y="70961"/>
                      <a:pt x="711232" y="91440"/>
                      <a:pt x="685991" y="91440"/>
                    </a:cubicBezTo>
                    <a:close/>
                  </a:path>
                </a:pathLst>
              </a:custGeom>
              <a:solidFill>
                <a:srgbClr val="90A4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7" name="Google Shape;487;p3"/>
              <p:cNvSpPr/>
              <p:nvPr/>
            </p:nvSpPr>
            <p:spPr>
              <a:xfrm>
                <a:off x="3752659" y="4328064"/>
                <a:ext cx="750760" cy="110489"/>
              </a:xfrm>
              <a:custGeom>
                <a:rect b="b" l="l" r="r" t="t"/>
                <a:pathLst>
                  <a:path extrusionOk="0" h="110489" w="750760">
                    <a:moveTo>
                      <a:pt x="695516" y="110490"/>
                    </a:moveTo>
                    <a:lnTo>
                      <a:pt x="55245" y="110490"/>
                    </a:lnTo>
                    <a:cubicBezTo>
                      <a:pt x="24765" y="110490"/>
                      <a:pt x="0" y="85725"/>
                      <a:pt x="0" y="55245"/>
                    </a:cubicBezTo>
                    <a:cubicBezTo>
                      <a:pt x="0" y="24765"/>
                      <a:pt x="24765" y="0"/>
                      <a:pt x="55245" y="0"/>
                    </a:cubicBezTo>
                    <a:lnTo>
                      <a:pt x="695516" y="0"/>
                    </a:lnTo>
                    <a:cubicBezTo>
                      <a:pt x="725996" y="0"/>
                      <a:pt x="750761" y="24765"/>
                      <a:pt x="750761" y="55245"/>
                    </a:cubicBezTo>
                    <a:cubicBezTo>
                      <a:pt x="750761" y="85725"/>
                      <a:pt x="725996" y="110490"/>
                      <a:pt x="695516" y="110490"/>
                    </a:cubicBezTo>
                    <a:close/>
                    <a:moveTo>
                      <a:pt x="55245" y="19050"/>
                    </a:moveTo>
                    <a:cubicBezTo>
                      <a:pt x="35243" y="19050"/>
                      <a:pt x="19050" y="35338"/>
                      <a:pt x="19050" y="55245"/>
                    </a:cubicBezTo>
                    <a:cubicBezTo>
                      <a:pt x="19050" y="75247"/>
                      <a:pt x="35338" y="91440"/>
                      <a:pt x="55245" y="91440"/>
                    </a:cubicBezTo>
                    <a:lnTo>
                      <a:pt x="695516" y="91440"/>
                    </a:lnTo>
                    <a:cubicBezTo>
                      <a:pt x="715518" y="91440"/>
                      <a:pt x="731711" y="75152"/>
                      <a:pt x="731711" y="55245"/>
                    </a:cubicBezTo>
                    <a:cubicBezTo>
                      <a:pt x="731711" y="35242"/>
                      <a:pt x="715423" y="19050"/>
                      <a:pt x="695516" y="19050"/>
                    </a:cubicBezTo>
                    <a:lnTo>
                      <a:pt x="55245" y="1905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88" name="Google Shape;488;p3"/>
            <p:cNvGrpSpPr/>
            <p:nvPr/>
          </p:nvGrpSpPr>
          <p:grpSpPr>
            <a:xfrm>
              <a:off x="3840384" y="4053744"/>
              <a:ext cx="575309" cy="293370"/>
              <a:chOff x="3840384" y="4053744"/>
              <a:chExt cx="575309" cy="293370"/>
            </a:xfrm>
          </p:grpSpPr>
          <p:sp>
            <p:nvSpPr>
              <p:cNvPr id="489" name="Google Shape;489;p3"/>
              <p:cNvSpPr/>
              <p:nvPr/>
            </p:nvSpPr>
            <p:spPr>
              <a:xfrm>
                <a:off x="3849909" y="4063174"/>
                <a:ext cx="556259" cy="274415"/>
              </a:xfrm>
              <a:custGeom>
                <a:rect b="b" l="l" r="r" t="t"/>
                <a:pathLst>
                  <a:path extrusionOk="0" h="274415" w="556259">
                    <a:moveTo>
                      <a:pt x="556260" y="274415"/>
                    </a:moveTo>
                    <a:lnTo>
                      <a:pt x="0" y="274415"/>
                    </a:lnTo>
                    <a:cubicBezTo>
                      <a:pt x="2000" y="122492"/>
                      <a:pt x="125730" y="0"/>
                      <a:pt x="278130" y="0"/>
                    </a:cubicBezTo>
                    <a:cubicBezTo>
                      <a:pt x="430530" y="0"/>
                      <a:pt x="554260" y="122492"/>
                      <a:pt x="556260" y="274415"/>
                    </a:cubicBezTo>
                    <a:close/>
                  </a:path>
                </a:pathLst>
              </a:custGeom>
              <a:solidFill>
                <a:srgbClr val="CFD8D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0" name="Google Shape;490;p3"/>
              <p:cNvSpPr/>
              <p:nvPr/>
            </p:nvSpPr>
            <p:spPr>
              <a:xfrm>
                <a:off x="3840384" y="4053744"/>
                <a:ext cx="575309" cy="293370"/>
              </a:xfrm>
              <a:custGeom>
                <a:rect b="b" l="l" r="r" t="t"/>
                <a:pathLst>
                  <a:path extrusionOk="0" h="293370" w="575309">
                    <a:moveTo>
                      <a:pt x="565785" y="293370"/>
                    </a:moveTo>
                    <a:lnTo>
                      <a:pt x="9525" y="293370"/>
                    </a:lnTo>
                    <a:cubicBezTo>
                      <a:pt x="6953" y="293370"/>
                      <a:pt x="4572" y="292322"/>
                      <a:pt x="2762" y="290513"/>
                    </a:cubicBezTo>
                    <a:cubicBezTo>
                      <a:pt x="953" y="288703"/>
                      <a:pt x="0" y="286226"/>
                      <a:pt x="0" y="283750"/>
                    </a:cubicBezTo>
                    <a:cubicBezTo>
                      <a:pt x="2000" y="127254"/>
                      <a:pt x="131064" y="0"/>
                      <a:pt x="287655" y="0"/>
                    </a:cubicBezTo>
                    <a:cubicBezTo>
                      <a:pt x="444246" y="0"/>
                      <a:pt x="573215" y="127349"/>
                      <a:pt x="575310" y="283750"/>
                    </a:cubicBezTo>
                    <a:cubicBezTo>
                      <a:pt x="575310" y="286321"/>
                      <a:pt x="574358" y="288703"/>
                      <a:pt x="572548" y="290513"/>
                    </a:cubicBezTo>
                    <a:cubicBezTo>
                      <a:pt x="570738" y="292322"/>
                      <a:pt x="568357" y="293370"/>
                      <a:pt x="565785" y="293370"/>
                    </a:cubicBezTo>
                    <a:close/>
                    <a:moveTo>
                      <a:pt x="19336" y="274320"/>
                    </a:moveTo>
                    <a:lnTo>
                      <a:pt x="555879" y="274320"/>
                    </a:lnTo>
                    <a:cubicBezTo>
                      <a:pt x="548926" y="132683"/>
                      <a:pt x="430530" y="18955"/>
                      <a:pt x="287560" y="18955"/>
                    </a:cubicBezTo>
                    <a:cubicBezTo>
                      <a:pt x="144685" y="18955"/>
                      <a:pt x="26289" y="132683"/>
                      <a:pt x="19336" y="27432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91" name="Google Shape;491;p3"/>
            <p:cNvGrpSpPr/>
            <p:nvPr/>
          </p:nvGrpSpPr>
          <p:grpSpPr>
            <a:xfrm>
              <a:off x="4076509" y="4012215"/>
              <a:ext cx="103060" cy="60483"/>
              <a:chOff x="4076509" y="4012215"/>
              <a:chExt cx="103060" cy="60483"/>
            </a:xfrm>
          </p:grpSpPr>
          <p:sp>
            <p:nvSpPr>
              <p:cNvPr id="492" name="Google Shape;492;p3"/>
              <p:cNvSpPr/>
              <p:nvPr/>
            </p:nvSpPr>
            <p:spPr>
              <a:xfrm>
                <a:off x="4086034" y="4021740"/>
                <a:ext cx="84010" cy="41433"/>
              </a:xfrm>
              <a:custGeom>
                <a:rect b="b" l="l" r="r" t="t"/>
                <a:pathLst>
                  <a:path extrusionOk="0" h="41433" w="84010">
                    <a:moveTo>
                      <a:pt x="84011" y="41434"/>
                    </a:moveTo>
                    <a:lnTo>
                      <a:pt x="0" y="41434"/>
                    </a:lnTo>
                    <a:cubicBezTo>
                      <a:pt x="286" y="18479"/>
                      <a:pt x="19050" y="0"/>
                      <a:pt x="42005" y="0"/>
                    </a:cubicBezTo>
                    <a:cubicBezTo>
                      <a:pt x="64960" y="0"/>
                      <a:pt x="83725" y="18479"/>
                      <a:pt x="84011" y="41434"/>
                    </a:cubicBezTo>
                    <a:close/>
                  </a:path>
                </a:pathLst>
              </a:custGeom>
              <a:solidFill>
                <a:srgbClr val="CFD8D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3" name="Google Shape;493;p3"/>
              <p:cNvSpPr/>
              <p:nvPr/>
            </p:nvSpPr>
            <p:spPr>
              <a:xfrm>
                <a:off x="4076509" y="4012215"/>
                <a:ext cx="103060" cy="60483"/>
              </a:xfrm>
              <a:custGeom>
                <a:rect b="b" l="l" r="r" t="t"/>
                <a:pathLst>
                  <a:path extrusionOk="0" h="60483" w="103060">
                    <a:moveTo>
                      <a:pt x="93536" y="60484"/>
                    </a:moveTo>
                    <a:lnTo>
                      <a:pt x="9525" y="60484"/>
                    </a:lnTo>
                    <a:cubicBezTo>
                      <a:pt x="6953" y="60484"/>
                      <a:pt x="4572" y="59436"/>
                      <a:pt x="2762" y="57626"/>
                    </a:cubicBezTo>
                    <a:cubicBezTo>
                      <a:pt x="953" y="55817"/>
                      <a:pt x="0" y="53340"/>
                      <a:pt x="0" y="50864"/>
                    </a:cubicBezTo>
                    <a:cubicBezTo>
                      <a:pt x="381" y="22860"/>
                      <a:pt x="23527" y="0"/>
                      <a:pt x="51530" y="0"/>
                    </a:cubicBezTo>
                    <a:cubicBezTo>
                      <a:pt x="79534" y="0"/>
                      <a:pt x="102679" y="22860"/>
                      <a:pt x="103061" y="50864"/>
                    </a:cubicBezTo>
                    <a:cubicBezTo>
                      <a:pt x="103061" y="53435"/>
                      <a:pt x="102108" y="55817"/>
                      <a:pt x="100298" y="57626"/>
                    </a:cubicBezTo>
                    <a:cubicBezTo>
                      <a:pt x="98584" y="59531"/>
                      <a:pt x="96107" y="60484"/>
                      <a:pt x="93536" y="60484"/>
                    </a:cubicBezTo>
                    <a:close/>
                    <a:moveTo>
                      <a:pt x="20669" y="41434"/>
                    </a:moveTo>
                    <a:lnTo>
                      <a:pt x="82487" y="41434"/>
                    </a:lnTo>
                    <a:cubicBezTo>
                      <a:pt x="78200" y="28480"/>
                      <a:pt x="65913" y="19050"/>
                      <a:pt x="51626" y="19050"/>
                    </a:cubicBezTo>
                    <a:cubicBezTo>
                      <a:pt x="37338" y="19050"/>
                      <a:pt x="24955" y="28480"/>
                      <a:pt x="20669" y="4143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94" name="Google Shape;494;p3"/>
            <p:cNvGrpSpPr/>
            <p:nvPr/>
          </p:nvGrpSpPr>
          <p:grpSpPr>
            <a:xfrm>
              <a:off x="3840384" y="4423409"/>
              <a:ext cx="575405" cy="236220"/>
              <a:chOff x="3840384" y="4423409"/>
              <a:chExt cx="575405" cy="236220"/>
            </a:xfrm>
          </p:grpSpPr>
          <p:grpSp>
            <p:nvGrpSpPr>
              <p:cNvPr id="495" name="Google Shape;495;p3"/>
              <p:cNvGrpSpPr/>
              <p:nvPr/>
            </p:nvGrpSpPr>
            <p:grpSpPr>
              <a:xfrm>
                <a:off x="3840384" y="4423409"/>
                <a:ext cx="95250" cy="236220"/>
                <a:chOff x="3840384" y="4423409"/>
                <a:chExt cx="95250" cy="236220"/>
              </a:xfrm>
            </p:grpSpPr>
            <p:sp>
              <p:nvSpPr>
                <p:cNvPr id="496" name="Google Shape;496;p3"/>
                <p:cNvSpPr/>
                <p:nvPr/>
              </p:nvSpPr>
              <p:spPr>
                <a:xfrm>
                  <a:off x="3849814" y="4432839"/>
                  <a:ext cx="76200" cy="217170"/>
                </a:xfrm>
                <a:custGeom>
                  <a:rect b="b" l="l" r="r" t="t"/>
                  <a:pathLst>
                    <a:path extrusionOk="0" h="217170" w="76200">
                      <a:moveTo>
                        <a:pt x="0" y="0"/>
                      </a:moveTo>
                      <a:lnTo>
                        <a:pt x="76200" y="0"/>
                      </a:lnTo>
                      <a:lnTo>
                        <a:pt x="76200" y="217170"/>
                      </a:lnTo>
                      <a:lnTo>
                        <a:pt x="0" y="217170"/>
                      </a:lnTo>
                      <a:close/>
                    </a:path>
                  </a:pathLst>
                </a:custGeom>
                <a:solidFill>
                  <a:srgbClr val="CFD8D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97" name="Google Shape;497;p3"/>
                <p:cNvSpPr/>
                <p:nvPr/>
              </p:nvSpPr>
              <p:spPr>
                <a:xfrm>
                  <a:off x="3840384" y="4423409"/>
                  <a:ext cx="95250" cy="236220"/>
                </a:xfrm>
                <a:custGeom>
                  <a:rect b="b" l="l" r="r" t="t"/>
                  <a:pathLst>
                    <a:path extrusionOk="0" h="236220" w="95250">
                      <a:moveTo>
                        <a:pt x="85725" y="236220"/>
                      </a:moveTo>
                      <a:lnTo>
                        <a:pt x="9525" y="236220"/>
                      </a:lnTo>
                      <a:cubicBezTo>
                        <a:pt x="4286" y="236220"/>
                        <a:pt x="0" y="231934"/>
                        <a:pt x="0" y="226695"/>
                      </a:cubicBezTo>
                      <a:lnTo>
                        <a:pt x="0" y="9525"/>
                      </a:lnTo>
                      <a:cubicBezTo>
                        <a:pt x="0" y="4286"/>
                        <a:pt x="4286" y="0"/>
                        <a:pt x="9525" y="0"/>
                      </a:cubicBezTo>
                      <a:lnTo>
                        <a:pt x="85725" y="0"/>
                      </a:lnTo>
                      <a:cubicBezTo>
                        <a:pt x="90964" y="0"/>
                        <a:pt x="95250" y="4286"/>
                        <a:pt x="95250" y="9525"/>
                      </a:cubicBezTo>
                      <a:lnTo>
                        <a:pt x="95250" y="226695"/>
                      </a:lnTo>
                      <a:cubicBezTo>
                        <a:pt x="95250" y="231934"/>
                        <a:pt x="90964" y="236220"/>
                        <a:pt x="85725" y="236220"/>
                      </a:cubicBezTo>
                      <a:close/>
                      <a:moveTo>
                        <a:pt x="19050" y="217170"/>
                      </a:moveTo>
                      <a:lnTo>
                        <a:pt x="76200" y="217170"/>
                      </a:lnTo>
                      <a:lnTo>
                        <a:pt x="76200" y="19050"/>
                      </a:lnTo>
                      <a:lnTo>
                        <a:pt x="19050" y="19050"/>
                      </a:lnTo>
                      <a:lnTo>
                        <a:pt x="19050" y="21717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498" name="Google Shape;498;p3"/>
              <p:cNvGrpSpPr/>
              <p:nvPr/>
            </p:nvGrpSpPr>
            <p:grpSpPr>
              <a:xfrm>
                <a:off x="4000404" y="4423409"/>
                <a:ext cx="95250" cy="236220"/>
                <a:chOff x="4000404" y="4423409"/>
                <a:chExt cx="95250" cy="236220"/>
              </a:xfrm>
            </p:grpSpPr>
            <p:sp>
              <p:nvSpPr>
                <p:cNvPr id="499" name="Google Shape;499;p3"/>
                <p:cNvSpPr/>
                <p:nvPr/>
              </p:nvSpPr>
              <p:spPr>
                <a:xfrm>
                  <a:off x="4009929" y="4432839"/>
                  <a:ext cx="76200" cy="217170"/>
                </a:xfrm>
                <a:custGeom>
                  <a:rect b="b" l="l" r="r" t="t"/>
                  <a:pathLst>
                    <a:path extrusionOk="0" h="217170" w="76200">
                      <a:moveTo>
                        <a:pt x="0" y="0"/>
                      </a:moveTo>
                      <a:lnTo>
                        <a:pt x="76200" y="0"/>
                      </a:lnTo>
                      <a:lnTo>
                        <a:pt x="76200" y="217170"/>
                      </a:lnTo>
                      <a:lnTo>
                        <a:pt x="0" y="217170"/>
                      </a:lnTo>
                      <a:close/>
                    </a:path>
                  </a:pathLst>
                </a:custGeom>
                <a:solidFill>
                  <a:srgbClr val="CFD8D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00" name="Google Shape;500;p3"/>
                <p:cNvSpPr/>
                <p:nvPr/>
              </p:nvSpPr>
              <p:spPr>
                <a:xfrm>
                  <a:off x="4000404" y="4423409"/>
                  <a:ext cx="95250" cy="236220"/>
                </a:xfrm>
                <a:custGeom>
                  <a:rect b="b" l="l" r="r" t="t"/>
                  <a:pathLst>
                    <a:path extrusionOk="0" h="236220" w="95250">
                      <a:moveTo>
                        <a:pt x="85725" y="236220"/>
                      </a:moveTo>
                      <a:lnTo>
                        <a:pt x="9525" y="236220"/>
                      </a:lnTo>
                      <a:cubicBezTo>
                        <a:pt x="4286" y="236220"/>
                        <a:pt x="0" y="231934"/>
                        <a:pt x="0" y="226695"/>
                      </a:cubicBezTo>
                      <a:lnTo>
                        <a:pt x="0" y="9525"/>
                      </a:lnTo>
                      <a:cubicBezTo>
                        <a:pt x="0" y="4286"/>
                        <a:pt x="4286" y="0"/>
                        <a:pt x="9525" y="0"/>
                      </a:cubicBezTo>
                      <a:lnTo>
                        <a:pt x="85725" y="0"/>
                      </a:lnTo>
                      <a:cubicBezTo>
                        <a:pt x="90964" y="0"/>
                        <a:pt x="95250" y="4286"/>
                        <a:pt x="95250" y="9525"/>
                      </a:cubicBezTo>
                      <a:lnTo>
                        <a:pt x="95250" y="226695"/>
                      </a:lnTo>
                      <a:cubicBezTo>
                        <a:pt x="95250" y="231934"/>
                        <a:pt x="90964" y="236220"/>
                        <a:pt x="85725" y="236220"/>
                      </a:cubicBezTo>
                      <a:close/>
                      <a:moveTo>
                        <a:pt x="19050" y="217170"/>
                      </a:moveTo>
                      <a:lnTo>
                        <a:pt x="76200" y="217170"/>
                      </a:lnTo>
                      <a:lnTo>
                        <a:pt x="76200" y="19050"/>
                      </a:lnTo>
                      <a:lnTo>
                        <a:pt x="19050" y="19050"/>
                      </a:lnTo>
                      <a:lnTo>
                        <a:pt x="19050" y="21717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501" name="Google Shape;501;p3"/>
              <p:cNvGrpSpPr/>
              <p:nvPr/>
            </p:nvGrpSpPr>
            <p:grpSpPr>
              <a:xfrm>
                <a:off x="4160424" y="4423409"/>
                <a:ext cx="95250" cy="236220"/>
                <a:chOff x="4160424" y="4423409"/>
                <a:chExt cx="95250" cy="236220"/>
              </a:xfrm>
            </p:grpSpPr>
            <p:sp>
              <p:nvSpPr>
                <p:cNvPr id="502" name="Google Shape;502;p3"/>
                <p:cNvSpPr/>
                <p:nvPr/>
              </p:nvSpPr>
              <p:spPr>
                <a:xfrm>
                  <a:off x="4169949" y="4432839"/>
                  <a:ext cx="76200" cy="217170"/>
                </a:xfrm>
                <a:custGeom>
                  <a:rect b="b" l="l" r="r" t="t"/>
                  <a:pathLst>
                    <a:path extrusionOk="0" h="217170" w="76200">
                      <a:moveTo>
                        <a:pt x="0" y="0"/>
                      </a:moveTo>
                      <a:lnTo>
                        <a:pt x="76200" y="0"/>
                      </a:lnTo>
                      <a:lnTo>
                        <a:pt x="76200" y="217170"/>
                      </a:lnTo>
                      <a:lnTo>
                        <a:pt x="0" y="217170"/>
                      </a:lnTo>
                      <a:close/>
                    </a:path>
                  </a:pathLst>
                </a:custGeom>
                <a:solidFill>
                  <a:srgbClr val="CFD8D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03" name="Google Shape;503;p3"/>
                <p:cNvSpPr/>
                <p:nvPr/>
              </p:nvSpPr>
              <p:spPr>
                <a:xfrm>
                  <a:off x="4160424" y="4423409"/>
                  <a:ext cx="95250" cy="236220"/>
                </a:xfrm>
                <a:custGeom>
                  <a:rect b="b" l="l" r="r" t="t"/>
                  <a:pathLst>
                    <a:path extrusionOk="0" h="236220" w="95250">
                      <a:moveTo>
                        <a:pt x="85725" y="236220"/>
                      </a:moveTo>
                      <a:lnTo>
                        <a:pt x="9525" y="236220"/>
                      </a:lnTo>
                      <a:cubicBezTo>
                        <a:pt x="4286" y="236220"/>
                        <a:pt x="0" y="231934"/>
                        <a:pt x="0" y="226695"/>
                      </a:cubicBezTo>
                      <a:lnTo>
                        <a:pt x="0" y="9525"/>
                      </a:lnTo>
                      <a:cubicBezTo>
                        <a:pt x="0" y="4286"/>
                        <a:pt x="4286" y="0"/>
                        <a:pt x="9525" y="0"/>
                      </a:cubicBezTo>
                      <a:lnTo>
                        <a:pt x="85725" y="0"/>
                      </a:lnTo>
                      <a:cubicBezTo>
                        <a:pt x="90964" y="0"/>
                        <a:pt x="95250" y="4286"/>
                        <a:pt x="95250" y="9525"/>
                      </a:cubicBezTo>
                      <a:lnTo>
                        <a:pt x="95250" y="226695"/>
                      </a:lnTo>
                      <a:cubicBezTo>
                        <a:pt x="95250" y="231934"/>
                        <a:pt x="91059" y="236220"/>
                        <a:pt x="85725" y="236220"/>
                      </a:cubicBezTo>
                      <a:close/>
                      <a:moveTo>
                        <a:pt x="19050" y="217170"/>
                      </a:moveTo>
                      <a:lnTo>
                        <a:pt x="76200" y="217170"/>
                      </a:lnTo>
                      <a:lnTo>
                        <a:pt x="76200" y="19050"/>
                      </a:lnTo>
                      <a:lnTo>
                        <a:pt x="19050" y="19050"/>
                      </a:lnTo>
                      <a:lnTo>
                        <a:pt x="19050" y="21717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504" name="Google Shape;504;p3"/>
              <p:cNvGrpSpPr/>
              <p:nvPr/>
            </p:nvGrpSpPr>
            <p:grpSpPr>
              <a:xfrm>
                <a:off x="4320539" y="4423409"/>
                <a:ext cx="95250" cy="236220"/>
                <a:chOff x="4320539" y="4423409"/>
                <a:chExt cx="95250" cy="236220"/>
              </a:xfrm>
            </p:grpSpPr>
            <p:sp>
              <p:nvSpPr>
                <p:cNvPr id="505" name="Google Shape;505;p3"/>
                <p:cNvSpPr/>
                <p:nvPr/>
              </p:nvSpPr>
              <p:spPr>
                <a:xfrm>
                  <a:off x="4330065" y="4432839"/>
                  <a:ext cx="76200" cy="217170"/>
                </a:xfrm>
                <a:custGeom>
                  <a:rect b="b" l="l" r="r" t="t"/>
                  <a:pathLst>
                    <a:path extrusionOk="0" h="217170" w="76200">
                      <a:moveTo>
                        <a:pt x="0" y="0"/>
                      </a:moveTo>
                      <a:lnTo>
                        <a:pt x="76200" y="0"/>
                      </a:lnTo>
                      <a:lnTo>
                        <a:pt x="76200" y="217170"/>
                      </a:lnTo>
                      <a:lnTo>
                        <a:pt x="0" y="217170"/>
                      </a:lnTo>
                      <a:close/>
                    </a:path>
                  </a:pathLst>
                </a:custGeom>
                <a:solidFill>
                  <a:srgbClr val="CFD8D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06" name="Google Shape;506;p3"/>
                <p:cNvSpPr/>
                <p:nvPr/>
              </p:nvSpPr>
              <p:spPr>
                <a:xfrm>
                  <a:off x="4320539" y="4423409"/>
                  <a:ext cx="95250" cy="236220"/>
                </a:xfrm>
                <a:custGeom>
                  <a:rect b="b" l="l" r="r" t="t"/>
                  <a:pathLst>
                    <a:path extrusionOk="0" h="236220" w="95250">
                      <a:moveTo>
                        <a:pt x="85725" y="236220"/>
                      </a:moveTo>
                      <a:lnTo>
                        <a:pt x="9525" y="236220"/>
                      </a:lnTo>
                      <a:cubicBezTo>
                        <a:pt x="4286" y="236220"/>
                        <a:pt x="0" y="231934"/>
                        <a:pt x="0" y="226695"/>
                      </a:cubicBezTo>
                      <a:lnTo>
                        <a:pt x="0" y="9525"/>
                      </a:lnTo>
                      <a:cubicBezTo>
                        <a:pt x="0" y="4286"/>
                        <a:pt x="4286" y="0"/>
                        <a:pt x="9525" y="0"/>
                      </a:cubicBezTo>
                      <a:lnTo>
                        <a:pt x="85725" y="0"/>
                      </a:lnTo>
                      <a:cubicBezTo>
                        <a:pt x="90964" y="0"/>
                        <a:pt x="95250" y="4286"/>
                        <a:pt x="95250" y="9525"/>
                      </a:cubicBezTo>
                      <a:lnTo>
                        <a:pt x="95250" y="226695"/>
                      </a:lnTo>
                      <a:cubicBezTo>
                        <a:pt x="95250" y="231934"/>
                        <a:pt x="90964" y="236220"/>
                        <a:pt x="85725" y="236220"/>
                      </a:cubicBezTo>
                      <a:close/>
                      <a:moveTo>
                        <a:pt x="19050" y="217170"/>
                      </a:moveTo>
                      <a:lnTo>
                        <a:pt x="76200" y="217170"/>
                      </a:lnTo>
                      <a:lnTo>
                        <a:pt x="76200" y="19050"/>
                      </a:lnTo>
                      <a:lnTo>
                        <a:pt x="19050" y="19050"/>
                      </a:lnTo>
                      <a:lnTo>
                        <a:pt x="19050" y="21717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507" name="Google Shape;507;p3"/>
            <p:cNvGrpSpPr/>
            <p:nvPr/>
          </p:nvGrpSpPr>
          <p:grpSpPr>
            <a:xfrm>
              <a:off x="3684079" y="4636769"/>
              <a:ext cx="887920" cy="144780"/>
              <a:chOff x="3684079" y="4636769"/>
              <a:chExt cx="887920" cy="144780"/>
            </a:xfrm>
          </p:grpSpPr>
          <p:sp>
            <p:nvSpPr>
              <p:cNvPr id="508" name="Google Shape;508;p3"/>
              <p:cNvSpPr/>
              <p:nvPr/>
            </p:nvSpPr>
            <p:spPr>
              <a:xfrm>
                <a:off x="3693604" y="4646294"/>
                <a:ext cx="868870" cy="125730"/>
              </a:xfrm>
              <a:custGeom>
                <a:rect b="b" l="l" r="r" t="t"/>
                <a:pathLst>
                  <a:path extrusionOk="0" h="125730" w="868870">
                    <a:moveTo>
                      <a:pt x="823151" y="36957"/>
                    </a:moveTo>
                    <a:lnTo>
                      <a:pt x="792671" y="36957"/>
                    </a:lnTo>
                    <a:lnTo>
                      <a:pt x="792671" y="0"/>
                    </a:lnTo>
                    <a:lnTo>
                      <a:pt x="68580" y="0"/>
                    </a:lnTo>
                    <a:lnTo>
                      <a:pt x="68580" y="36957"/>
                    </a:lnTo>
                    <a:lnTo>
                      <a:pt x="45720" y="36957"/>
                    </a:lnTo>
                    <a:cubicBezTo>
                      <a:pt x="20479" y="36957"/>
                      <a:pt x="0" y="56864"/>
                      <a:pt x="0" y="81344"/>
                    </a:cubicBezTo>
                    <a:lnTo>
                      <a:pt x="0" y="125730"/>
                    </a:lnTo>
                    <a:lnTo>
                      <a:pt x="868871" y="125730"/>
                    </a:lnTo>
                    <a:lnTo>
                      <a:pt x="868871" y="81344"/>
                    </a:lnTo>
                    <a:cubicBezTo>
                      <a:pt x="868871" y="56864"/>
                      <a:pt x="848392" y="36957"/>
                      <a:pt x="823151" y="36957"/>
                    </a:cubicBezTo>
                    <a:close/>
                  </a:path>
                </a:pathLst>
              </a:custGeom>
              <a:solidFill>
                <a:srgbClr val="90A4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9" name="Google Shape;509;p3"/>
              <p:cNvSpPr/>
              <p:nvPr/>
            </p:nvSpPr>
            <p:spPr>
              <a:xfrm>
                <a:off x="3684079" y="4636769"/>
                <a:ext cx="887920" cy="144780"/>
              </a:xfrm>
              <a:custGeom>
                <a:rect b="b" l="l" r="r" t="t"/>
                <a:pathLst>
                  <a:path extrusionOk="0" h="144780" w="887920">
                    <a:moveTo>
                      <a:pt x="878396" y="144780"/>
                    </a:moveTo>
                    <a:lnTo>
                      <a:pt x="9525" y="144780"/>
                    </a:lnTo>
                    <a:cubicBezTo>
                      <a:pt x="4286" y="144780"/>
                      <a:pt x="0" y="140494"/>
                      <a:pt x="0" y="135255"/>
                    </a:cubicBezTo>
                    <a:lnTo>
                      <a:pt x="0" y="90869"/>
                    </a:lnTo>
                    <a:cubicBezTo>
                      <a:pt x="0" y="61151"/>
                      <a:pt x="24765" y="36957"/>
                      <a:pt x="55245" y="36957"/>
                    </a:cubicBezTo>
                    <a:lnTo>
                      <a:pt x="68580" y="36957"/>
                    </a:lnTo>
                    <a:lnTo>
                      <a:pt x="68580" y="9525"/>
                    </a:lnTo>
                    <a:cubicBezTo>
                      <a:pt x="68580" y="4286"/>
                      <a:pt x="72866" y="0"/>
                      <a:pt x="78105" y="0"/>
                    </a:cubicBezTo>
                    <a:lnTo>
                      <a:pt x="802196" y="0"/>
                    </a:lnTo>
                    <a:cubicBezTo>
                      <a:pt x="807434" y="0"/>
                      <a:pt x="811721" y="4286"/>
                      <a:pt x="811721" y="9525"/>
                    </a:cubicBezTo>
                    <a:lnTo>
                      <a:pt x="811721" y="36957"/>
                    </a:lnTo>
                    <a:lnTo>
                      <a:pt x="832676" y="36957"/>
                    </a:lnTo>
                    <a:cubicBezTo>
                      <a:pt x="863156" y="36957"/>
                      <a:pt x="887921" y="61151"/>
                      <a:pt x="887921" y="90869"/>
                    </a:cubicBezTo>
                    <a:lnTo>
                      <a:pt x="887921" y="135255"/>
                    </a:lnTo>
                    <a:cubicBezTo>
                      <a:pt x="887921" y="140494"/>
                      <a:pt x="883634" y="144780"/>
                      <a:pt x="878396" y="144780"/>
                    </a:cubicBezTo>
                    <a:close/>
                    <a:moveTo>
                      <a:pt x="19050" y="125730"/>
                    </a:moveTo>
                    <a:lnTo>
                      <a:pt x="868871" y="125730"/>
                    </a:lnTo>
                    <a:lnTo>
                      <a:pt x="868871" y="90869"/>
                    </a:lnTo>
                    <a:cubicBezTo>
                      <a:pt x="868871" y="71628"/>
                      <a:pt x="852583" y="56007"/>
                      <a:pt x="832676" y="56007"/>
                    </a:cubicBezTo>
                    <a:lnTo>
                      <a:pt x="802196" y="56007"/>
                    </a:lnTo>
                    <a:cubicBezTo>
                      <a:pt x="796957" y="56007"/>
                      <a:pt x="792671" y="51721"/>
                      <a:pt x="792671" y="46482"/>
                    </a:cubicBezTo>
                    <a:lnTo>
                      <a:pt x="792671" y="19050"/>
                    </a:lnTo>
                    <a:lnTo>
                      <a:pt x="87630" y="19050"/>
                    </a:lnTo>
                    <a:lnTo>
                      <a:pt x="87630" y="46482"/>
                    </a:lnTo>
                    <a:cubicBezTo>
                      <a:pt x="87630" y="51721"/>
                      <a:pt x="83344" y="56007"/>
                      <a:pt x="78105" y="56007"/>
                    </a:cubicBezTo>
                    <a:lnTo>
                      <a:pt x="55245" y="56007"/>
                    </a:lnTo>
                    <a:cubicBezTo>
                      <a:pt x="35243" y="56007"/>
                      <a:pt x="19050" y="71628"/>
                      <a:pt x="19050" y="90869"/>
                    </a:cubicBezTo>
                    <a:lnTo>
                      <a:pt x="19050" y="12573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10" name="Google Shape;510;p3"/>
            <p:cNvGrpSpPr/>
            <p:nvPr/>
          </p:nvGrpSpPr>
          <p:grpSpPr>
            <a:xfrm>
              <a:off x="4118514" y="3871912"/>
              <a:ext cx="19050" cy="159353"/>
              <a:chOff x="4118514" y="3871912"/>
              <a:chExt cx="19050" cy="159353"/>
            </a:xfrm>
          </p:grpSpPr>
          <p:sp>
            <p:nvSpPr>
              <p:cNvPr id="511" name="Google Shape;511;p3"/>
              <p:cNvSpPr/>
              <p:nvPr/>
            </p:nvSpPr>
            <p:spPr>
              <a:xfrm>
                <a:off x="4128039" y="3881437"/>
                <a:ext cx="9525" cy="140303"/>
              </a:xfrm>
              <a:custGeom>
                <a:rect b="b" l="l" r="r" t="t"/>
                <a:pathLst>
                  <a:path extrusionOk="0" h="140303" w="9525">
                    <a:moveTo>
                      <a:pt x="0" y="140303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2" name="Google Shape;512;p3"/>
              <p:cNvSpPr/>
              <p:nvPr/>
            </p:nvSpPr>
            <p:spPr>
              <a:xfrm>
                <a:off x="4118514" y="3871912"/>
                <a:ext cx="19050" cy="159353"/>
              </a:xfrm>
              <a:custGeom>
                <a:rect b="b" l="l" r="r" t="t"/>
                <a:pathLst>
                  <a:path extrusionOk="0" h="159353" w="19050">
                    <a:moveTo>
                      <a:pt x="9525" y="159353"/>
                    </a:moveTo>
                    <a:cubicBezTo>
                      <a:pt x="4286" y="159353"/>
                      <a:pt x="0" y="155067"/>
                      <a:pt x="0" y="149828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cubicBezTo>
                      <a:pt x="14764" y="0"/>
                      <a:pt x="19050" y="4286"/>
                      <a:pt x="19050" y="9525"/>
                    </a:cubicBezTo>
                    <a:lnTo>
                      <a:pt x="19050" y="149828"/>
                    </a:lnTo>
                    <a:cubicBezTo>
                      <a:pt x="19050" y="155067"/>
                      <a:pt x="14764" y="159353"/>
                      <a:pt x="9525" y="15935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13" name="Google Shape;513;p3"/>
          <p:cNvGrpSpPr/>
          <p:nvPr/>
        </p:nvGrpSpPr>
        <p:grpSpPr>
          <a:xfrm>
            <a:off x="3126275" y="4604820"/>
            <a:ext cx="1658661" cy="1508191"/>
            <a:chOff x="3374066" y="4501104"/>
            <a:chExt cx="1658661" cy="1508191"/>
          </a:xfrm>
        </p:grpSpPr>
        <p:grpSp>
          <p:nvGrpSpPr>
            <p:cNvPr id="514" name="Google Shape;514;p3"/>
            <p:cNvGrpSpPr/>
            <p:nvPr/>
          </p:nvGrpSpPr>
          <p:grpSpPr>
            <a:xfrm>
              <a:off x="3424329" y="4501104"/>
              <a:ext cx="1558139" cy="446414"/>
              <a:chOff x="4677537" y="3981473"/>
              <a:chExt cx="829724" cy="237720"/>
            </a:xfrm>
          </p:grpSpPr>
          <p:sp>
            <p:nvSpPr>
              <p:cNvPr id="515" name="Google Shape;515;p3"/>
              <p:cNvSpPr/>
              <p:nvPr/>
            </p:nvSpPr>
            <p:spPr>
              <a:xfrm>
                <a:off x="4686966" y="3990975"/>
                <a:ext cx="810863" cy="218694"/>
              </a:xfrm>
              <a:custGeom>
                <a:rect b="b" l="l" r="r" t="t"/>
                <a:pathLst>
                  <a:path extrusionOk="0" h="218694" w="810863">
                    <a:moveTo>
                      <a:pt x="405479" y="0"/>
                    </a:moveTo>
                    <a:lnTo>
                      <a:pt x="0" y="154686"/>
                    </a:lnTo>
                    <a:lnTo>
                      <a:pt x="0" y="218694"/>
                    </a:lnTo>
                    <a:lnTo>
                      <a:pt x="810863" y="218694"/>
                    </a:lnTo>
                    <a:lnTo>
                      <a:pt x="810863" y="154686"/>
                    </a:lnTo>
                    <a:close/>
                  </a:path>
                </a:pathLst>
              </a:custGeom>
              <a:solidFill>
                <a:srgbClr val="B3AAA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6" name="Google Shape;516;p3"/>
              <p:cNvSpPr/>
              <p:nvPr/>
            </p:nvSpPr>
            <p:spPr>
              <a:xfrm>
                <a:off x="4677537" y="3981473"/>
                <a:ext cx="829724" cy="237720"/>
              </a:xfrm>
              <a:custGeom>
                <a:rect b="b" l="l" r="r" t="t"/>
                <a:pathLst>
                  <a:path extrusionOk="0" h="237720" w="829724">
                    <a:moveTo>
                      <a:pt x="820293" y="237720"/>
                    </a:moveTo>
                    <a:lnTo>
                      <a:pt x="9525" y="237720"/>
                    </a:lnTo>
                    <a:cubicBezTo>
                      <a:pt x="4286" y="237720"/>
                      <a:pt x="0" y="233434"/>
                      <a:pt x="0" y="228195"/>
                    </a:cubicBezTo>
                    <a:lnTo>
                      <a:pt x="0" y="164187"/>
                    </a:lnTo>
                    <a:cubicBezTo>
                      <a:pt x="0" y="160187"/>
                      <a:pt x="2476" y="156662"/>
                      <a:pt x="6096" y="155329"/>
                    </a:cubicBezTo>
                    <a:lnTo>
                      <a:pt x="411480" y="643"/>
                    </a:lnTo>
                    <a:cubicBezTo>
                      <a:pt x="413671" y="-214"/>
                      <a:pt x="416052" y="-214"/>
                      <a:pt x="418243" y="643"/>
                    </a:cubicBezTo>
                    <a:lnTo>
                      <a:pt x="823627" y="155329"/>
                    </a:lnTo>
                    <a:cubicBezTo>
                      <a:pt x="827342" y="156758"/>
                      <a:pt x="829723" y="160282"/>
                      <a:pt x="829723" y="164187"/>
                    </a:cubicBezTo>
                    <a:lnTo>
                      <a:pt x="829723" y="228195"/>
                    </a:lnTo>
                    <a:cubicBezTo>
                      <a:pt x="829818" y="233434"/>
                      <a:pt x="825532" y="237720"/>
                      <a:pt x="820293" y="237720"/>
                    </a:cubicBezTo>
                    <a:close/>
                    <a:moveTo>
                      <a:pt x="18955" y="218670"/>
                    </a:moveTo>
                    <a:lnTo>
                      <a:pt x="810673" y="218670"/>
                    </a:lnTo>
                    <a:lnTo>
                      <a:pt x="810673" y="170759"/>
                    </a:lnTo>
                    <a:lnTo>
                      <a:pt x="414814" y="19693"/>
                    </a:lnTo>
                    <a:lnTo>
                      <a:pt x="18955" y="170759"/>
                    </a:lnTo>
                    <a:lnTo>
                      <a:pt x="18955" y="21867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17" name="Google Shape;517;p3"/>
            <p:cNvGrpSpPr/>
            <p:nvPr/>
          </p:nvGrpSpPr>
          <p:grpSpPr>
            <a:xfrm>
              <a:off x="3434163" y="5753152"/>
              <a:ext cx="1538460" cy="155975"/>
              <a:chOff x="4682775" y="4648200"/>
              <a:chExt cx="819245" cy="83058"/>
            </a:xfrm>
          </p:grpSpPr>
          <p:sp>
            <p:nvSpPr>
              <p:cNvPr id="518" name="Google Shape;518;p3"/>
              <p:cNvSpPr/>
              <p:nvPr/>
            </p:nvSpPr>
            <p:spPr>
              <a:xfrm>
                <a:off x="4692300" y="4657725"/>
                <a:ext cx="800195" cy="64008"/>
              </a:xfrm>
              <a:custGeom>
                <a:rect b="b" l="l" r="r" t="t"/>
                <a:pathLst>
                  <a:path extrusionOk="0" h="64008" w="800195">
                    <a:moveTo>
                      <a:pt x="0" y="0"/>
                    </a:moveTo>
                    <a:lnTo>
                      <a:pt x="800195" y="0"/>
                    </a:lnTo>
                    <a:lnTo>
                      <a:pt x="800195" y="64008"/>
                    </a:lnTo>
                    <a:lnTo>
                      <a:pt x="0" y="64008"/>
                    </a:lnTo>
                    <a:close/>
                  </a:path>
                </a:pathLst>
              </a:custGeom>
              <a:solidFill>
                <a:srgbClr val="B3AAA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9" name="Google Shape;519;p3"/>
              <p:cNvSpPr/>
              <p:nvPr/>
            </p:nvSpPr>
            <p:spPr>
              <a:xfrm>
                <a:off x="4682775" y="4648200"/>
                <a:ext cx="819245" cy="83058"/>
              </a:xfrm>
              <a:custGeom>
                <a:rect b="b" l="l" r="r" t="t"/>
                <a:pathLst>
                  <a:path extrusionOk="0" h="83058" w="819245">
                    <a:moveTo>
                      <a:pt x="809720" y="83058"/>
                    </a:moveTo>
                    <a:lnTo>
                      <a:pt x="9525" y="83058"/>
                    </a:lnTo>
                    <a:cubicBezTo>
                      <a:pt x="4286" y="83058"/>
                      <a:pt x="0" y="78772"/>
                      <a:pt x="0" y="73533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809720" y="0"/>
                    </a:lnTo>
                    <a:cubicBezTo>
                      <a:pt x="814959" y="0"/>
                      <a:pt x="819245" y="4286"/>
                      <a:pt x="819245" y="9525"/>
                    </a:cubicBezTo>
                    <a:lnTo>
                      <a:pt x="819245" y="73533"/>
                    </a:lnTo>
                    <a:cubicBezTo>
                      <a:pt x="819245" y="78867"/>
                      <a:pt x="814959" y="83058"/>
                      <a:pt x="809720" y="83058"/>
                    </a:cubicBezTo>
                    <a:close/>
                    <a:moveTo>
                      <a:pt x="19050" y="64008"/>
                    </a:moveTo>
                    <a:lnTo>
                      <a:pt x="800195" y="64008"/>
                    </a:lnTo>
                    <a:lnTo>
                      <a:pt x="800195" y="19050"/>
                    </a:lnTo>
                    <a:lnTo>
                      <a:pt x="19050" y="19050"/>
                    </a:lnTo>
                    <a:lnTo>
                      <a:pt x="19050" y="64008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20" name="Google Shape;520;p3"/>
            <p:cNvGrpSpPr/>
            <p:nvPr/>
          </p:nvGrpSpPr>
          <p:grpSpPr>
            <a:xfrm>
              <a:off x="3374066" y="5853320"/>
              <a:ext cx="1658661" cy="155975"/>
              <a:chOff x="4650771" y="4701540"/>
              <a:chExt cx="883253" cy="83058"/>
            </a:xfrm>
          </p:grpSpPr>
          <p:sp>
            <p:nvSpPr>
              <p:cNvPr id="521" name="Google Shape;521;p3"/>
              <p:cNvSpPr/>
              <p:nvPr/>
            </p:nvSpPr>
            <p:spPr>
              <a:xfrm>
                <a:off x="4660296" y="4711065"/>
                <a:ext cx="864203" cy="64008"/>
              </a:xfrm>
              <a:custGeom>
                <a:rect b="b" l="l" r="r" t="t"/>
                <a:pathLst>
                  <a:path extrusionOk="0" h="64008" w="864203">
                    <a:moveTo>
                      <a:pt x="0" y="0"/>
                    </a:moveTo>
                    <a:lnTo>
                      <a:pt x="864203" y="0"/>
                    </a:lnTo>
                    <a:lnTo>
                      <a:pt x="864203" y="64008"/>
                    </a:lnTo>
                    <a:lnTo>
                      <a:pt x="0" y="64008"/>
                    </a:lnTo>
                    <a:close/>
                  </a:path>
                </a:pathLst>
              </a:custGeom>
              <a:solidFill>
                <a:srgbClr val="938D8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2" name="Google Shape;522;p3"/>
              <p:cNvSpPr/>
              <p:nvPr/>
            </p:nvSpPr>
            <p:spPr>
              <a:xfrm>
                <a:off x="4650771" y="4701540"/>
                <a:ext cx="883253" cy="83058"/>
              </a:xfrm>
              <a:custGeom>
                <a:rect b="b" l="l" r="r" t="t"/>
                <a:pathLst>
                  <a:path extrusionOk="0" h="83058" w="883253">
                    <a:moveTo>
                      <a:pt x="873728" y="83058"/>
                    </a:moveTo>
                    <a:lnTo>
                      <a:pt x="9525" y="83058"/>
                    </a:lnTo>
                    <a:cubicBezTo>
                      <a:pt x="4286" y="83058"/>
                      <a:pt x="0" y="78772"/>
                      <a:pt x="0" y="73533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873728" y="0"/>
                    </a:lnTo>
                    <a:cubicBezTo>
                      <a:pt x="878967" y="0"/>
                      <a:pt x="883253" y="4286"/>
                      <a:pt x="883253" y="9525"/>
                    </a:cubicBezTo>
                    <a:lnTo>
                      <a:pt x="883253" y="73533"/>
                    </a:lnTo>
                    <a:cubicBezTo>
                      <a:pt x="883253" y="78867"/>
                      <a:pt x="878967" y="83058"/>
                      <a:pt x="873728" y="83058"/>
                    </a:cubicBezTo>
                    <a:close/>
                    <a:moveTo>
                      <a:pt x="19050" y="64008"/>
                    </a:moveTo>
                    <a:lnTo>
                      <a:pt x="864203" y="64008"/>
                    </a:lnTo>
                    <a:lnTo>
                      <a:pt x="864203" y="19050"/>
                    </a:lnTo>
                    <a:lnTo>
                      <a:pt x="19050" y="19050"/>
                    </a:lnTo>
                    <a:lnTo>
                      <a:pt x="19050" y="64008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23" name="Google Shape;523;p3"/>
            <p:cNvGrpSpPr/>
            <p:nvPr/>
          </p:nvGrpSpPr>
          <p:grpSpPr>
            <a:xfrm>
              <a:off x="3524497" y="4911738"/>
              <a:ext cx="1357981" cy="897210"/>
              <a:chOff x="4730877" y="4200144"/>
              <a:chExt cx="723138" cy="477773"/>
            </a:xfrm>
          </p:grpSpPr>
          <p:grpSp>
            <p:nvGrpSpPr>
              <p:cNvPr id="524" name="Google Shape;524;p3"/>
              <p:cNvGrpSpPr/>
              <p:nvPr/>
            </p:nvGrpSpPr>
            <p:grpSpPr>
              <a:xfrm>
                <a:off x="4730877" y="4200144"/>
                <a:ext cx="147066" cy="477773"/>
                <a:chOff x="4730877" y="4200144"/>
                <a:chExt cx="147066" cy="477773"/>
              </a:xfrm>
            </p:grpSpPr>
            <p:grpSp>
              <p:nvGrpSpPr>
                <p:cNvPr id="525" name="Google Shape;525;p3"/>
                <p:cNvGrpSpPr/>
                <p:nvPr/>
              </p:nvGrpSpPr>
              <p:grpSpPr>
                <a:xfrm>
                  <a:off x="4730877" y="4200144"/>
                  <a:ext cx="147066" cy="477773"/>
                  <a:chOff x="4730877" y="4200144"/>
                  <a:chExt cx="147066" cy="477773"/>
                </a:xfrm>
              </p:grpSpPr>
              <p:grpSp>
                <p:nvGrpSpPr>
                  <p:cNvPr id="526" name="Google Shape;526;p3"/>
                  <p:cNvGrpSpPr/>
                  <p:nvPr/>
                </p:nvGrpSpPr>
                <p:grpSpPr>
                  <a:xfrm>
                    <a:off x="4730877" y="4616196"/>
                    <a:ext cx="147066" cy="61721"/>
                    <a:chOff x="4730877" y="4616196"/>
                    <a:chExt cx="147066" cy="61721"/>
                  </a:xfrm>
                </p:grpSpPr>
                <p:sp>
                  <p:nvSpPr>
                    <p:cNvPr id="527" name="Google Shape;527;p3"/>
                    <p:cNvSpPr/>
                    <p:nvPr/>
                  </p:nvSpPr>
                  <p:spPr>
                    <a:xfrm>
                      <a:off x="4740306" y="4625721"/>
                      <a:ext cx="128015" cy="42672"/>
                    </a:xfrm>
                    <a:custGeom>
                      <a:rect b="b" l="l" r="r" t="t"/>
                      <a:pathLst>
                        <a:path extrusionOk="0" h="42672" w="128015">
                          <a:moveTo>
                            <a:pt x="0" y="0"/>
                          </a:moveTo>
                          <a:lnTo>
                            <a:pt x="128016" y="0"/>
                          </a:lnTo>
                          <a:lnTo>
                            <a:pt x="128016" y="42672"/>
                          </a:lnTo>
                          <a:lnTo>
                            <a:pt x="0" y="42672"/>
                          </a:lnTo>
                          <a:close/>
                        </a:path>
                      </a:pathLst>
                    </a:custGeom>
                    <a:solidFill>
                      <a:srgbClr val="978F90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28" name="Google Shape;528;p3"/>
                    <p:cNvSpPr/>
                    <p:nvPr/>
                  </p:nvSpPr>
                  <p:spPr>
                    <a:xfrm>
                      <a:off x="4730877" y="4616196"/>
                      <a:ext cx="147066" cy="61721"/>
                    </a:xfrm>
                    <a:custGeom>
                      <a:rect b="b" l="l" r="r" t="t"/>
                      <a:pathLst>
                        <a:path extrusionOk="0" h="61721" w="147066">
                          <a:moveTo>
                            <a:pt x="137541" y="61722"/>
                          </a:moveTo>
                          <a:lnTo>
                            <a:pt x="9525" y="61722"/>
                          </a:lnTo>
                          <a:cubicBezTo>
                            <a:pt x="4286" y="61722"/>
                            <a:pt x="0" y="57436"/>
                            <a:pt x="0" y="52197"/>
                          </a:cubicBezTo>
                          <a:lnTo>
                            <a:pt x="0" y="9525"/>
                          </a:lnTo>
                          <a:cubicBezTo>
                            <a:pt x="0" y="4286"/>
                            <a:pt x="4286" y="0"/>
                            <a:pt x="9525" y="0"/>
                          </a:cubicBezTo>
                          <a:lnTo>
                            <a:pt x="137541" y="0"/>
                          </a:lnTo>
                          <a:cubicBezTo>
                            <a:pt x="142780" y="0"/>
                            <a:pt x="147066" y="4286"/>
                            <a:pt x="147066" y="9525"/>
                          </a:cubicBezTo>
                          <a:lnTo>
                            <a:pt x="147066" y="52197"/>
                          </a:lnTo>
                          <a:cubicBezTo>
                            <a:pt x="147066" y="57531"/>
                            <a:pt x="142780" y="61722"/>
                            <a:pt x="137541" y="61722"/>
                          </a:cubicBezTo>
                          <a:close/>
                          <a:moveTo>
                            <a:pt x="18955" y="42672"/>
                          </a:moveTo>
                          <a:lnTo>
                            <a:pt x="127921" y="42672"/>
                          </a:lnTo>
                          <a:lnTo>
                            <a:pt x="127921" y="19050"/>
                          </a:lnTo>
                          <a:lnTo>
                            <a:pt x="18955" y="19050"/>
                          </a:lnTo>
                          <a:lnTo>
                            <a:pt x="18955" y="42672"/>
                          </a:lnTo>
                          <a:close/>
                        </a:path>
                      </a:pathLst>
                    </a:custGeom>
                    <a:solidFill>
                      <a:srgbClr val="4A2C2A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29" name="Google Shape;529;p3"/>
                  <p:cNvGrpSpPr/>
                  <p:nvPr/>
                </p:nvGrpSpPr>
                <p:grpSpPr>
                  <a:xfrm>
                    <a:off x="4732686" y="4200144"/>
                    <a:ext cx="143256" cy="104393"/>
                    <a:chOff x="4732686" y="4200144"/>
                    <a:chExt cx="143256" cy="104393"/>
                  </a:xfrm>
                </p:grpSpPr>
                <p:grpSp>
                  <p:nvGrpSpPr>
                    <p:cNvPr id="530" name="Google Shape;530;p3"/>
                    <p:cNvGrpSpPr/>
                    <p:nvPr/>
                  </p:nvGrpSpPr>
                  <p:grpSpPr>
                    <a:xfrm>
                      <a:off x="4732686" y="4200144"/>
                      <a:ext cx="143256" cy="61721"/>
                      <a:chOff x="4732686" y="4200144"/>
                      <a:chExt cx="143256" cy="61721"/>
                    </a:xfrm>
                  </p:grpSpPr>
                  <p:sp>
                    <p:nvSpPr>
                      <p:cNvPr id="531" name="Google Shape;531;p3"/>
                      <p:cNvSpPr/>
                      <p:nvPr/>
                    </p:nvSpPr>
                    <p:spPr>
                      <a:xfrm>
                        <a:off x="4742307" y="4209669"/>
                        <a:ext cx="124205" cy="42671"/>
                      </a:xfrm>
                      <a:custGeom>
                        <a:rect b="b" l="l" r="r" t="t"/>
                        <a:pathLst>
                          <a:path extrusionOk="0" h="42671" w="124205">
                            <a:moveTo>
                              <a:pt x="0" y="0"/>
                            </a:moveTo>
                            <a:lnTo>
                              <a:pt x="124206" y="0"/>
                            </a:lnTo>
                            <a:lnTo>
                              <a:pt x="124206" y="42672"/>
                            </a:lnTo>
                            <a:lnTo>
                              <a:pt x="0" y="42672"/>
                            </a:lnTo>
                            <a:close/>
                          </a:path>
                        </a:pathLst>
                      </a:custGeom>
                      <a:solidFill>
                        <a:srgbClr val="978F90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532" name="Google Shape;532;p3"/>
                      <p:cNvSpPr/>
                      <p:nvPr/>
                    </p:nvSpPr>
                    <p:spPr>
                      <a:xfrm>
                        <a:off x="4732686" y="4200144"/>
                        <a:ext cx="143256" cy="61721"/>
                      </a:xfrm>
                      <a:custGeom>
                        <a:rect b="b" l="l" r="r" t="t"/>
                        <a:pathLst>
                          <a:path extrusionOk="0" h="61721" w="143256">
                            <a:moveTo>
                              <a:pt x="133731" y="61722"/>
                            </a:moveTo>
                            <a:lnTo>
                              <a:pt x="9525" y="61722"/>
                            </a:lnTo>
                            <a:cubicBezTo>
                              <a:pt x="4286" y="61722"/>
                              <a:pt x="0" y="57436"/>
                              <a:pt x="0" y="52197"/>
                            </a:cubicBezTo>
                            <a:lnTo>
                              <a:pt x="0" y="9525"/>
                            </a:lnTo>
                            <a:cubicBezTo>
                              <a:pt x="0" y="4286"/>
                              <a:pt x="4286" y="0"/>
                              <a:pt x="9525" y="0"/>
                            </a:cubicBezTo>
                            <a:lnTo>
                              <a:pt x="133731" y="0"/>
                            </a:lnTo>
                            <a:cubicBezTo>
                              <a:pt x="138970" y="0"/>
                              <a:pt x="143256" y="4286"/>
                              <a:pt x="143256" y="9525"/>
                            </a:cubicBezTo>
                            <a:lnTo>
                              <a:pt x="143256" y="52197"/>
                            </a:lnTo>
                            <a:cubicBezTo>
                              <a:pt x="143256" y="57436"/>
                              <a:pt x="139065" y="61722"/>
                              <a:pt x="133731" y="61722"/>
                            </a:cubicBezTo>
                            <a:close/>
                            <a:moveTo>
                              <a:pt x="19145" y="42672"/>
                            </a:moveTo>
                            <a:lnTo>
                              <a:pt x="124301" y="42672"/>
                            </a:lnTo>
                            <a:lnTo>
                              <a:pt x="124301" y="19050"/>
                            </a:lnTo>
                            <a:lnTo>
                              <a:pt x="19145" y="19050"/>
                            </a:lnTo>
                            <a:lnTo>
                              <a:pt x="19145" y="42672"/>
                            </a:lnTo>
                            <a:close/>
                          </a:path>
                        </a:pathLst>
                      </a:custGeom>
                      <a:solidFill>
                        <a:srgbClr val="4A2C2A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  <p:grpSp>
                  <p:nvGrpSpPr>
                    <p:cNvPr id="533" name="Google Shape;533;p3"/>
                    <p:cNvGrpSpPr/>
                    <p:nvPr/>
                  </p:nvGrpSpPr>
                  <p:grpSpPr>
                    <a:xfrm>
                      <a:off x="4738401" y="4242816"/>
                      <a:ext cx="131825" cy="61721"/>
                      <a:chOff x="4738401" y="4242816"/>
                      <a:chExt cx="131825" cy="61721"/>
                    </a:xfrm>
                  </p:grpSpPr>
                  <p:sp>
                    <p:nvSpPr>
                      <p:cNvPr id="534" name="Google Shape;534;p3"/>
                      <p:cNvSpPr/>
                      <p:nvPr/>
                    </p:nvSpPr>
                    <p:spPr>
                      <a:xfrm>
                        <a:off x="4748022" y="4252341"/>
                        <a:ext cx="112776" cy="42671"/>
                      </a:xfrm>
                      <a:custGeom>
                        <a:rect b="b" l="l" r="r" t="t"/>
                        <a:pathLst>
                          <a:path extrusionOk="0" h="42671" w="112776">
                            <a:moveTo>
                              <a:pt x="0" y="0"/>
                            </a:moveTo>
                            <a:lnTo>
                              <a:pt x="112776" y="0"/>
                            </a:lnTo>
                            <a:lnTo>
                              <a:pt x="112776" y="42672"/>
                            </a:lnTo>
                            <a:lnTo>
                              <a:pt x="0" y="42672"/>
                            </a:lnTo>
                            <a:close/>
                          </a:path>
                        </a:pathLst>
                      </a:custGeom>
                      <a:solidFill>
                        <a:srgbClr val="B2ABAB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535" name="Google Shape;535;p3"/>
                      <p:cNvSpPr/>
                      <p:nvPr/>
                    </p:nvSpPr>
                    <p:spPr>
                      <a:xfrm>
                        <a:off x="4738401" y="4242816"/>
                        <a:ext cx="131825" cy="61721"/>
                      </a:xfrm>
                      <a:custGeom>
                        <a:rect b="b" l="l" r="r" t="t"/>
                        <a:pathLst>
                          <a:path extrusionOk="0" h="61721" w="131825">
                            <a:moveTo>
                              <a:pt x="122301" y="61722"/>
                            </a:moveTo>
                            <a:lnTo>
                              <a:pt x="9525" y="61722"/>
                            </a:lnTo>
                            <a:cubicBezTo>
                              <a:pt x="4286" y="61722"/>
                              <a:pt x="0" y="57436"/>
                              <a:pt x="0" y="52197"/>
                            </a:cubicBezTo>
                            <a:lnTo>
                              <a:pt x="0" y="9525"/>
                            </a:lnTo>
                            <a:cubicBezTo>
                              <a:pt x="0" y="4286"/>
                              <a:pt x="4286" y="0"/>
                              <a:pt x="9525" y="0"/>
                            </a:cubicBezTo>
                            <a:lnTo>
                              <a:pt x="122301" y="0"/>
                            </a:lnTo>
                            <a:cubicBezTo>
                              <a:pt x="127540" y="0"/>
                              <a:pt x="131826" y="4286"/>
                              <a:pt x="131826" y="9525"/>
                            </a:cubicBezTo>
                            <a:lnTo>
                              <a:pt x="131826" y="52197"/>
                            </a:lnTo>
                            <a:cubicBezTo>
                              <a:pt x="131826" y="57436"/>
                              <a:pt x="127635" y="61722"/>
                              <a:pt x="122301" y="61722"/>
                            </a:cubicBezTo>
                            <a:close/>
                            <a:moveTo>
                              <a:pt x="19145" y="42672"/>
                            </a:moveTo>
                            <a:lnTo>
                              <a:pt x="112871" y="42672"/>
                            </a:lnTo>
                            <a:lnTo>
                              <a:pt x="112871" y="19050"/>
                            </a:lnTo>
                            <a:lnTo>
                              <a:pt x="19145" y="19050"/>
                            </a:lnTo>
                            <a:lnTo>
                              <a:pt x="19145" y="42672"/>
                            </a:lnTo>
                            <a:close/>
                          </a:path>
                        </a:pathLst>
                      </a:custGeom>
                      <a:solidFill>
                        <a:srgbClr val="4A2C2A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</p:grpSp>
            </p:grpSp>
            <p:grpSp>
              <p:nvGrpSpPr>
                <p:cNvPr id="536" name="Google Shape;536;p3"/>
                <p:cNvGrpSpPr/>
                <p:nvPr/>
              </p:nvGrpSpPr>
              <p:grpSpPr>
                <a:xfrm>
                  <a:off x="4752206" y="4285487"/>
                  <a:ext cx="104406" cy="349758"/>
                  <a:chOff x="4752206" y="4285487"/>
                  <a:chExt cx="104406" cy="349758"/>
                </a:xfrm>
              </p:grpSpPr>
              <p:sp>
                <p:nvSpPr>
                  <p:cNvPr id="537" name="Google Shape;537;p3"/>
                  <p:cNvSpPr/>
                  <p:nvPr/>
                </p:nvSpPr>
                <p:spPr>
                  <a:xfrm>
                    <a:off x="4761642" y="4295012"/>
                    <a:ext cx="85439" cy="330708"/>
                  </a:xfrm>
                  <a:custGeom>
                    <a:rect b="b" l="l" r="r" t="t"/>
                    <a:pathLst>
                      <a:path extrusionOk="0" h="330708" w="85439">
                        <a:moveTo>
                          <a:pt x="85439" y="330708"/>
                        </a:moveTo>
                        <a:lnTo>
                          <a:pt x="0" y="330708"/>
                        </a:lnTo>
                        <a:lnTo>
                          <a:pt x="13240" y="0"/>
                        </a:lnTo>
                        <a:lnTo>
                          <a:pt x="77248" y="0"/>
                        </a:lnTo>
                        <a:close/>
                      </a:path>
                    </a:pathLst>
                  </a:custGeom>
                  <a:solidFill>
                    <a:srgbClr val="D5C3C3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538" name="Google Shape;538;p3"/>
                  <p:cNvSpPr/>
                  <p:nvPr/>
                </p:nvSpPr>
                <p:spPr>
                  <a:xfrm>
                    <a:off x="4752206" y="4285487"/>
                    <a:ext cx="104406" cy="349758"/>
                  </a:xfrm>
                  <a:custGeom>
                    <a:rect b="b" l="l" r="r" t="t"/>
                    <a:pathLst>
                      <a:path extrusionOk="0" h="349758" w="104406">
                        <a:moveTo>
                          <a:pt x="94876" y="349758"/>
                        </a:moveTo>
                        <a:lnTo>
                          <a:pt x="9532" y="349758"/>
                        </a:lnTo>
                        <a:cubicBezTo>
                          <a:pt x="6960" y="349758"/>
                          <a:pt x="4483" y="348710"/>
                          <a:pt x="2673" y="346805"/>
                        </a:cubicBezTo>
                        <a:cubicBezTo>
                          <a:pt x="864" y="344900"/>
                          <a:pt x="-89" y="342424"/>
                          <a:pt x="7" y="339852"/>
                        </a:cubicBezTo>
                        <a:lnTo>
                          <a:pt x="13246" y="9144"/>
                        </a:lnTo>
                        <a:cubicBezTo>
                          <a:pt x="13437" y="4000"/>
                          <a:pt x="17628" y="0"/>
                          <a:pt x="22771" y="0"/>
                        </a:cubicBezTo>
                        <a:lnTo>
                          <a:pt x="86779" y="0"/>
                        </a:lnTo>
                        <a:cubicBezTo>
                          <a:pt x="91923" y="0"/>
                          <a:pt x="96209" y="4096"/>
                          <a:pt x="96304" y="9334"/>
                        </a:cubicBezTo>
                        <a:lnTo>
                          <a:pt x="104401" y="340042"/>
                        </a:lnTo>
                        <a:cubicBezTo>
                          <a:pt x="104496" y="342614"/>
                          <a:pt x="103448" y="345091"/>
                          <a:pt x="101734" y="346900"/>
                        </a:cubicBezTo>
                        <a:cubicBezTo>
                          <a:pt x="99829" y="348806"/>
                          <a:pt x="97447" y="349758"/>
                          <a:pt x="94876" y="349758"/>
                        </a:cubicBezTo>
                        <a:close/>
                        <a:moveTo>
                          <a:pt x="19438" y="330708"/>
                        </a:moveTo>
                        <a:lnTo>
                          <a:pt x="85065" y="330708"/>
                        </a:lnTo>
                        <a:lnTo>
                          <a:pt x="77445" y="19050"/>
                        </a:lnTo>
                        <a:lnTo>
                          <a:pt x="31915" y="19050"/>
                        </a:lnTo>
                        <a:lnTo>
                          <a:pt x="19438" y="330708"/>
                        </a:lnTo>
                        <a:close/>
                      </a:path>
                    </a:pathLst>
                  </a:custGeom>
                  <a:solidFill>
                    <a:srgbClr val="4A2C2A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539" name="Google Shape;539;p3"/>
              <p:cNvGrpSpPr/>
              <p:nvPr/>
            </p:nvGrpSpPr>
            <p:grpSpPr>
              <a:xfrm>
                <a:off x="4922900" y="4200144"/>
                <a:ext cx="147066" cy="477773"/>
                <a:chOff x="4922900" y="4200144"/>
                <a:chExt cx="147066" cy="477773"/>
              </a:xfrm>
            </p:grpSpPr>
            <p:grpSp>
              <p:nvGrpSpPr>
                <p:cNvPr id="540" name="Google Shape;540;p3"/>
                <p:cNvGrpSpPr/>
                <p:nvPr/>
              </p:nvGrpSpPr>
              <p:grpSpPr>
                <a:xfrm>
                  <a:off x="4922900" y="4200144"/>
                  <a:ext cx="147066" cy="477773"/>
                  <a:chOff x="4922900" y="4200144"/>
                  <a:chExt cx="147066" cy="477773"/>
                </a:xfrm>
              </p:grpSpPr>
              <p:grpSp>
                <p:nvGrpSpPr>
                  <p:cNvPr id="541" name="Google Shape;541;p3"/>
                  <p:cNvGrpSpPr/>
                  <p:nvPr/>
                </p:nvGrpSpPr>
                <p:grpSpPr>
                  <a:xfrm>
                    <a:off x="4922900" y="4616196"/>
                    <a:ext cx="147066" cy="61721"/>
                    <a:chOff x="4922900" y="4616196"/>
                    <a:chExt cx="147066" cy="61721"/>
                  </a:xfrm>
                </p:grpSpPr>
                <p:sp>
                  <p:nvSpPr>
                    <p:cNvPr id="542" name="Google Shape;542;p3"/>
                    <p:cNvSpPr/>
                    <p:nvPr/>
                  </p:nvSpPr>
                  <p:spPr>
                    <a:xfrm>
                      <a:off x="4932426" y="4625721"/>
                      <a:ext cx="128015" cy="42672"/>
                    </a:xfrm>
                    <a:custGeom>
                      <a:rect b="b" l="l" r="r" t="t"/>
                      <a:pathLst>
                        <a:path extrusionOk="0" h="42672" w="128015">
                          <a:moveTo>
                            <a:pt x="0" y="0"/>
                          </a:moveTo>
                          <a:lnTo>
                            <a:pt x="128016" y="0"/>
                          </a:lnTo>
                          <a:lnTo>
                            <a:pt x="128016" y="42672"/>
                          </a:lnTo>
                          <a:lnTo>
                            <a:pt x="0" y="42672"/>
                          </a:lnTo>
                          <a:close/>
                        </a:path>
                      </a:pathLst>
                    </a:custGeom>
                    <a:solidFill>
                      <a:srgbClr val="978F90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43" name="Google Shape;543;p3"/>
                    <p:cNvSpPr/>
                    <p:nvPr/>
                  </p:nvSpPr>
                  <p:spPr>
                    <a:xfrm>
                      <a:off x="4922900" y="4616196"/>
                      <a:ext cx="147066" cy="61721"/>
                    </a:xfrm>
                    <a:custGeom>
                      <a:rect b="b" l="l" r="r" t="t"/>
                      <a:pathLst>
                        <a:path extrusionOk="0" h="61721" w="147066">
                          <a:moveTo>
                            <a:pt x="137541" y="61722"/>
                          </a:moveTo>
                          <a:lnTo>
                            <a:pt x="9525" y="61722"/>
                          </a:lnTo>
                          <a:cubicBezTo>
                            <a:pt x="4286" y="61722"/>
                            <a:pt x="0" y="57436"/>
                            <a:pt x="0" y="52197"/>
                          </a:cubicBezTo>
                          <a:lnTo>
                            <a:pt x="0" y="9525"/>
                          </a:lnTo>
                          <a:cubicBezTo>
                            <a:pt x="0" y="4286"/>
                            <a:pt x="4286" y="0"/>
                            <a:pt x="9525" y="0"/>
                          </a:cubicBezTo>
                          <a:lnTo>
                            <a:pt x="137541" y="0"/>
                          </a:lnTo>
                          <a:cubicBezTo>
                            <a:pt x="142780" y="0"/>
                            <a:pt x="147066" y="4286"/>
                            <a:pt x="147066" y="9525"/>
                          </a:cubicBezTo>
                          <a:lnTo>
                            <a:pt x="147066" y="52197"/>
                          </a:lnTo>
                          <a:cubicBezTo>
                            <a:pt x="147066" y="57531"/>
                            <a:pt x="142780" y="61722"/>
                            <a:pt x="137541" y="61722"/>
                          </a:cubicBezTo>
                          <a:close/>
                          <a:moveTo>
                            <a:pt x="19050" y="42672"/>
                          </a:moveTo>
                          <a:lnTo>
                            <a:pt x="128016" y="42672"/>
                          </a:lnTo>
                          <a:lnTo>
                            <a:pt x="128016" y="19050"/>
                          </a:lnTo>
                          <a:lnTo>
                            <a:pt x="19050" y="19050"/>
                          </a:lnTo>
                          <a:lnTo>
                            <a:pt x="19050" y="42672"/>
                          </a:lnTo>
                          <a:close/>
                        </a:path>
                      </a:pathLst>
                    </a:custGeom>
                    <a:solidFill>
                      <a:srgbClr val="4A2C2A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44" name="Google Shape;544;p3"/>
                  <p:cNvGrpSpPr/>
                  <p:nvPr/>
                </p:nvGrpSpPr>
                <p:grpSpPr>
                  <a:xfrm>
                    <a:off x="4924805" y="4200144"/>
                    <a:ext cx="143256" cy="104393"/>
                    <a:chOff x="4924805" y="4200144"/>
                    <a:chExt cx="143256" cy="104393"/>
                  </a:xfrm>
                </p:grpSpPr>
                <p:grpSp>
                  <p:nvGrpSpPr>
                    <p:cNvPr id="545" name="Google Shape;545;p3"/>
                    <p:cNvGrpSpPr/>
                    <p:nvPr/>
                  </p:nvGrpSpPr>
                  <p:grpSpPr>
                    <a:xfrm>
                      <a:off x="4924805" y="4200144"/>
                      <a:ext cx="143256" cy="61721"/>
                      <a:chOff x="4924805" y="4200144"/>
                      <a:chExt cx="143256" cy="61721"/>
                    </a:xfrm>
                  </p:grpSpPr>
                  <p:sp>
                    <p:nvSpPr>
                      <p:cNvPr id="546" name="Google Shape;546;p3"/>
                      <p:cNvSpPr/>
                      <p:nvPr/>
                    </p:nvSpPr>
                    <p:spPr>
                      <a:xfrm>
                        <a:off x="4934331" y="4209669"/>
                        <a:ext cx="124205" cy="42671"/>
                      </a:xfrm>
                      <a:custGeom>
                        <a:rect b="b" l="l" r="r" t="t"/>
                        <a:pathLst>
                          <a:path extrusionOk="0" h="42671" w="124205">
                            <a:moveTo>
                              <a:pt x="0" y="0"/>
                            </a:moveTo>
                            <a:lnTo>
                              <a:pt x="124206" y="0"/>
                            </a:lnTo>
                            <a:lnTo>
                              <a:pt x="124206" y="42672"/>
                            </a:lnTo>
                            <a:lnTo>
                              <a:pt x="0" y="42672"/>
                            </a:lnTo>
                            <a:close/>
                          </a:path>
                        </a:pathLst>
                      </a:custGeom>
                      <a:solidFill>
                        <a:srgbClr val="978F90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547" name="Google Shape;547;p3"/>
                      <p:cNvSpPr/>
                      <p:nvPr/>
                    </p:nvSpPr>
                    <p:spPr>
                      <a:xfrm>
                        <a:off x="4924805" y="4200144"/>
                        <a:ext cx="143256" cy="61721"/>
                      </a:xfrm>
                      <a:custGeom>
                        <a:rect b="b" l="l" r="r" t="t"/>
                        <a:pathLst>
                          <a:path extrusionOk="0" h="61721" w="143256">
                            <a:moveTo>
                              <a:pt x="133731" y="61722"/>
                            </a:moveTo>
                            <a:lnTo>
                              <a:pt x="9525" y="61722"/>
                            </a:lnTo>
                            <a:cubicBezTo>
                              <a:pt x="4286" y="61722"/>
                              <a:pt x="0" y="57436"/>
                              <a:pt x="0" y="52197"/>
                            </a:cubicBezTo>
                            <a:lnTo>
                              <a:pt x="0" y="9525"/>
                            </a:lnTo>
                            <a:cubicBezTo>
                              <a:pt x="0" y="4286"/>
                              <a:pt x="4286" y="0"/>
                              <a:pt x="9525" y="0"/>
                            </a:cubicBezTo>
                            <a:lnTo>
                              <a:pt x="133731" y="0"/>
                            </a:lnTo>
                            <a:cubicBezTo>
                              <a:pt x="138970" y="0"/>
                              <a:pt x="143256" y="4286"/>
                              <a:pt x="143256" y="9525"/>
                            </a:cubicBezTo>
                            <a:lnTo>
                              <a:pt x="143256" y="52197"/>
                            </a:lnTo>
                            <a:cubicBezTo>
                              <a:pt x="143256" y="57436"/>
                              <a:pt x="138970" y="61722"/>
                              <a:pt x="133731" y="61722"/>
                            </a:cubicBezTo>
                            <a:close/>
                            <a:moveTo>
                              <a:pt x="19050" y="42672"/>
                            </a:moveTo>
                            <a:lnTo>
                              <a:pt x="124206" y="42672"/>
                            </a:lnTo>
                            <a:lnTo>
                              <a:pt x="124206" y="19050"/>
                            </a:lnTo>
                            <a:lnTo>
                              <a:pt x="19050" y="19050"/>
                            </a:lnTo>
                            <a:lnTo>
                              <a:pt x="19050" y="42672"/>
                            </a:lnTo>
                            <a:close/>
                          </a:path>
                        </a:pathLst>
                      </a:custGeom>
                      <a:solidFill>
                        <a:srgbClr val="4A2C2A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  <p:grpSp>
                  <p:nvGrpSpPr>
                    <p:cNvPr id="548" name="Google Shape;548;p3"/>
                    <p:cNvGrpSpPr/>
                    <p:nvPr/>
                  </p:nvGrpSpPr>
                  <p:grpSpPr>
                    <a:xfrm>
                      <a:off x="4930425" y="4242816"/>
                      <a:ext cx="131825" cy="61721"/>
                      <a:chOff x="4930425" y="4242816"/>
                      <a:chExt cx="131825" cy="61721"/>
                    </a:xfrm>
                  </p:grpSpPr>
                  <p:sp>
                    <p:nvSpPr>
                      <p:cNvPr id="549" name="Google Shape;549;p3"/>
                      <p:cNvSpPr/>
                      <p:nvPr/>
                    </p:nvSpPr>
                    <p:spPr>
                      <a:xfrm>
                        <a:off x="4940046" y="4252341"/>
                        <a:ext cx="112776" cy="42671"/>
                      </a:xfrm>
                      <a:custGeom>
                        <a:rect b="b" l="l" r="r" t="t"/>
                        <a:pathLst>
                          <a:path extrusionOk="0" h="42671" w="112776">
                            <a:moveTo>
                              <a:pt x="0" y="0"/>
                            </a:moveTo>
                            <a:lnTo>
                              <a:pt x="112776" y="0"/>
                            </a:lnTo>
                            <a:lnTo>
                              <a:pt x="112776" y="42672"/>
                            </a:lnTo>
                            <a:lnTo>
                              <a:pt x="0" y="42672"/>
                            </a:lnTo>
                            <a:close/>
                          </a:path>
                        </a:pathLst>
                      </a:custGeom>
                      <a:solidFill>
                        <a:srgbClr val="B2ABAB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550" name="Google Shape;550;p3"/>
                      <p:cNvSpPr/>
                      <p:nvPr/>
                    </p:nvSpPr>
                    <p:spPr>
                      <a:xfrm>
                        <a:off x="4930425" y="4242816"/>
                        <a:ext cx="131825" cy="61721"/>
                      </a:xfrm>
                      <a:custGeom>
                        <a:rect b="b" l="l" r="r" t="t"/>
                        <a:pathLst>
                          <a:path extrusionOk="0" h="61721" w="131825">
                            <a:moveTo>
                              <a:pt x="122301" y="61722"/>
                            </a:moveTo>
                            <a:lnTo>
                              <a:pt x="9525" y="61722"/>
                            </a:lnTo>
                            <a:cubicBezTo>
                              <a:pt x="4286" y="61722"/>
                              <a:pt x="0" y="57436"/>
                              <a:pt x="0" y="52197"/>
                            </a:cubicBezTo>
                            <a:lnTo>
                              <a:pt x="0" y="9525"/>
                            </a:lnTo>
                            <a:cubicBezTo>
                              <a:pt x="0" y="4286"/>
                              <a:pt x="4286" y="0"/>
                              <a:pt x="9525" y="0"/>
                            </a:cubicBezTo>
                            <a:lnTo>
                              <a:pt x="122301" y="0"/>
                            </a:lnTo>
                            <a:cubicBezTo>
                              <a:pt x="127540" y="0"/>
                              <a:pt x="131826" y="4286"/>
                              <a:pt x="131826" y="9525"/>
                            </a:cubicBezTo>
                            <a:lnTo>
                              <a:pt x="131826" y="52197"/>
                            </a:lnTo>
                            <a:cubicBezTo>
                              <a:pt x="131826" y="57436"/>
                              <a:pt x="127635" y="61722"/>
                              <a:pt x="122301" y="61722"/>
                            </a:cubicBezTo>
                            <a:close/>
                            <a:moveTo>
                              <a:pt x="19145" y="42672"/>
                            </a:moveTo>
                            <a:lnTo>
                              <a:pt x="112871" y="42672"/>
                            </a:lnTo>
                            <a:lnTo>
                              <a:pt x="112871" y="19050"/>
                            </a:lnTo>
                            <a:lnTo>
                              <a:pt x="19145" y="19050"/>
                            </a:lnTo>
                            <a:lnTo>
                              <a:pt x="19145" y="42672"/>
                            </a:lnTo>
                            <a:close/>
                          </a:path>
                        </a:pathLst>
                      </a:custGeom>
                      <a:solidFill>
                        <a:srgbClr val="4A2C2A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</p:grpSp>
            </p:grpSp>
            <p:grpSp>
              <p:nvGrpSpPr>
                <p:cNvPr id="551" name="Google Shape;551;p3"/>
                <p:cNvGrpSpPr/>
                <p:nvPr/>
              </p:nvGrpSpPr>
              <p:grpSpPr>
                <a:xfrm>
                  <a:off x="4944230" y="4285487"/>
                  <a:ext cx="104406" cy="349758"/>
                  <a:chOff x="4944230" y="4285487"/>
                  <a:chExt cx="104406" cy="349758"/>
                </a:xfrm>
              </p:grpSpPr>
              <p:sp>
                <p:nvSpPr>
                  <p:cNvPr id="552" name="Google Shape;552;p3"/>
                  <p:cNvSpPr/>
                  <p:nvPr/>
                </p:nvSpPr>
                <p:spPr>
                  <a:xfrm>
                    <a:off x="4953762" y="4295012"/>
                    <a:ext cx="85343" cy="330708"/>
                  </a:xfrm>
                  <a:custGeom>
                    <a:rect b="b" l="l" r="r" t="t"/>
                    <a:pathLst>
                      <a:path extrusionOk="0" h="330708" w="85343">
                        <a:moveTo>
                          <a:pt x="85344" y="330708"/>
                        </a:moveTo>
                        <a:lnTo>
                          <a:pt x="0" y="330708"/>
                        </a:lnTo>
                        <a:lnTo>
                          <a:pt x="13145" y="0"/>
                        </a:lnTo>
                        <a:lnTo>
                          <a:pt x="77152" y="0"/>
                        </a:lnTo>
                        <a:close/>
                      </a:path>
                    </a:pathLst>
                  </a:custGeom>
                  <a:solidFill>
                    <a:srgbClr val="D5C3C3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553" name="Google Shape;553;p3"/>
                  <p:cNvSpPr/>
                  <p:nvPr/>
                </p:nvSpPr>
                <p:spPr>
                  <a:xfrm>
                    <a:off x="4944230" y="4285487"/>
                    <a:ext cx="104406" cy="349758"/>
                  </a:xfrm>
                  <a:custGeom>
                    <a:rect b="b" l="l" r="r" t="t"/>
                    <a:pathLst>
                      <a:path extrusionOk="0" h="349758" w="104406">
                        <a:moveTo>
                          <a:pt x="94875" y="349758"/>
                        </a:moveTo>
                        <a:lnTo>
                          <a:pt x="9532" y="349758"/>
                        </a:lnTo>
                        <a:cubicBezTo>
                          <a:pt x="6960" y="349758"/>
                          <a:pt x="4483" y="348710"/>
                          <a:pt x="2673" y="346805"/>
                        </a:cubicBezTo>
                        <a:cubicBezTo>
                          <a:pt x="864" y="344900"/>
                          <a:pt x="-89" y="342424"/>
                          <a:pt x="7" y="339852"/>
                        </a:cubicBezTo>
                        <a:lnTo>
                          <a:pt x="13246" y="9144"/>
                        </a:lnTo>
                        <a:cubicBezTo>
                          <a:pt x="13437" y="4000"/>
                          <a:pt x="17628" y="0"/>
                          <a:pt x="22771" y="0"/>
                        </a:cubicBezTo>
                        <a:lnTo>
                          <a:pt x="86779" y="0"/>
                        </a:lnTo>
                        <a:cubicBezTo>
                          <a:pt x="91923" y="0"/>
                          <a:pt x="96209" y="4096"/>
                          <a:pt x="96304" y="9334"/>
                        </a:cubicBezTo>
                        <a:lnTo>
                          <a:pt x="104400" y="340042"/>
                        </a:lnTo>
                        <a:cubicBezTo>
                          <a:pt x="104496" y="342614"/>
                          <a:pt x="103448" y="345091"/>
                          <a:pt x="101733" y="346900"/>
                        </a:cubicBezTo>
                        <a:cubicBezTo>
                          <a:pt x="99828" y="348806"/>
                          <a:pt x="97447" y="349758"/>
                          <a:pt x="94875" y="349758"/>
                        </a:cubicBezTo>
                        <a:close/>
                        <a:moveTo>
                          <a:pt x="19437" y="330708"/>
                        </a:moveTo>
                        <a:lnTo>
                          <a:pt x="85065" y="330708"/>
                        </a:lnTo>
                        <a:lnTo>
                          <a:pt x="77445" y="19050"/>
                        </a:lnTo>
                        <a:lnTo>
                          <a:pt x="31915" y="19050"/>
                        </a:lnTo>
                        <a:lnTo>
                          <a:pt x="19437" y="330708"/>
                        </a:lnTo>
                        <a:close/>
                      </a:path>
                    </a:pathLst>
                  </a:custGeom>
                  <a:solidFill>
                    <a:srgbClr val="4A2C2A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554" name="Google Shape;554;p3"/>
              <p:cNvGrpSpPr/>
              <p:nvPr/>
            </p:nvGrpSpPr>
            <p:grpSpPr>
              <a:xfrm>
                <a:off x="5114925" y="4200144"/>
                <a:ext cx="147066" cy="477773"/>
                <a:chOff x="5114925" y="4200144"/>
                <a:chExt cx="147066" cy="477773"/>
              </a:xfrm>
            </p:grpSpPr>
            <p:grpSp>
              <p:nvGrpSpPr>
                <p:cNvPr id="555" name="Google Shape;555;p3"/>
                <p:cNvGrpSpPr/>
                <p:nvPr/>
              </p:nvGrpSpPr>
              <p:grpSpPr>
                <a:xfrm>
                  <a:off x="5114925" y="4200144"/>
                  <a:ext cx="147066" cy="477773"/>
                  <a:chOff x="5114925" y="4200144"/>
                  <a:chExt cx="147066" cy="477773"/>
                </a:xfrm>
              </p:grpSpPr>
              <p:grpSp>
                <p:nvGrpSpPr>
                  <p:cNvPr id="556" name="Google Shape;556;p3"/>
                  <p:cNvGrpSpPr/>
                  <p:nvPr/>
                </p:nvGrpSpPr>
                <p:grpSpPr>
                  <a:xfrm>
                    <a:off x="5114925" y="4616196"/>
                    <a:ext cx="147066" cy="61721"/>
                    <a:chOff x="5114925" y="4616196"/>
                    <a:chExt cx="147066" cy="61721"/>
                  </a:xfrm>
                </p:grpSpPr>
                <p:sp>
                  <p:nvSpPr>
                    <p:cNvPr id="557" name="Google Shape;557;p3"/>
                    <p:cNvSpPr/>
                    <p:nvPr/>
                  </p:nvSpPr>
                  <p:spPr>
                    <a:xfrm>
                      <a:off x="5124450" y="4625721"/>
                      <a:ext cx="128015" cy="42672"/>
                    </a:xfrm>
                    <a:custGeom>
                      <a:rect b="b" l="l" r="r" t="t"/>
                      <a:pathLst>
                        <a:path extrusionOk="0" h="42672" w="128015">
                          <a:moveTo>
                            <a:pt x="0" y="0"/>
                          </a:moveTo>
                          <a:lnTo>
                            <a:pt x="128016" y="0"/>
                          </a:lnTo>
                          <a:lnTo>
                            <a:pt x="128016" y="42672"/>
                          </a:lnTo>
                          <a:lnTo>
                            <a:pt x="0" y="42672"/>
                          </a:lnTo>
                          <a:close/>
                        </a:path>
                      </a:pathLst>
                    </a:custGeom>
                    <a:solidFill>
                      <a:srgbClr val="978F90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58" name="Google Shape;558;p3"/>
                    <p:cNvSpPr/>
                    <p:nvPr/>
                  </p:nvSpPr>
                  <p:spPr>
                    <a:xfrm>
                      <a:off x="5114925" y="4616196"/>
                      <a:ext cx="147066" cy="61721"/>
                    </a:xfrm>
                    <a:custGeom>
                      <a:rect b="b" l="l" r="r" t="t"/>
                      <a:pathLst>
                        <a:path extrusionOk="0" h="61721" w="147066">
                          <a:moveTo>
                            <a:pt x="137541" y="61722"/>
                          </a:moveTo>
                          <a:lnTo>
                            <a:pt x="9525" y="61722"/>
                          </a:lnTo>
                          <a:cubicBezTo>
                            <a:pt x="4286" y="61722"/>
                            <a:pt x="0" y="57436"/>
                            <a:pt x="0" y="52197"/>
                          </a:cubicBezTo>
                          <a:lnTo>
                            <a:pt x="0" y="9525"/>
                          </a:lnTo>
                          <a:cubicBezTo>
                            <a:pt x="0" y="4286"/>
                            <a:pt x="4286" y="0"/>
                            <a:pt x="9525" y="0"/>
                          </a:cubicBezTo>
                          <a:lnTo>
                            <a:pt x="137541" y="0"/>
                          </a:lnTo>
                          <a:cubicBezTo>
                            <a:pt x="142780" y="0"/>
                            <a:pt x="147066" y="4286"/>
                            <a:pt x="147066" y="9525"/>
                          </a:cubicBezTo>
                          <a:lnTo>
                            <a:pt x="147066" y="52197"/>
                          </a:lnTo>
                          <a:cubicBezTo>
                            <a:pt x="147066" y="57531"/>
                            <a:pt x="142780" y="61722"/>
                            <a:pt x="137541" y="61722"/>
                          </a:cubicBezTo>
                          <a:close/>
                          <a:moveTo>
                            <a:pt x="19050" y="42672"/>
                          </a:moveTo>
                          <a:lnTo>
                            <a:pt x="128016" y="42672"/>
                          </a:lnTo>
                          <a:lnTo>
                            <a:pt x="128016" y="19050"/>
                          </a:lnTo>
                          <a:lnTo>
                            <a:pt x="19050" y="19050"/>
                          </a:lnTo>
                          <a:lnTo>
                            <a:pt x="19050" y="42672"/>
                          </a:lnTo>
                          <a:close/>
                        </a:path>
                      </a:pathLst>
                    </a:custGeom>
                    <a:solidFill>
                      <a:srgbClr val="4A2C2A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59" name="Google Shape;559;p3"/>
                  <p:cNvGrpSpPr/>
                  <p:nvPr/>
                </p:nvGrpSpPr>
                <p:grpSpPr>
                  <a:xfrm>
                    <a:off x="5116829" y="4200144"/>
                    <a:ext cx="143256" cy="104393"/>
                    <a:chOff x="5116829" y="4200144"/>
                    <a:chExt cx="143256" cy="104393"/>
                  </a:xfrm>
                </p:grpSpPr>
                <p:grpSp>
                  <p:nvGrpSpPr>
                    <p:cNvPr id="560" name="Google Shape;560;p3"/>
                    <p:cNvGrpSpPr/>
                    <p:nvPr/>
                  </p:nvGrpSpPr>
                  <p:grpSpPr>
                    <a:xfrm>
                      <a:off x="5116829" y="4200144"/>
                      <a:ext cx="143256" cy="61721"/>
                      <a:chOff x="5116829" y="4200144"/>
                      <a:chExt cx="143256" cy="61721"/>
                    </a:xfrm>
                  </p:grpSpPr>
                  <p:sp>
                    <p:nvSpPr>
                      <p:cNvPr id="561" name="Google Shape;561;p3"/>
                      <p:cNvSpPr/>
                      <p:nvPr/>
                    </p:nvSpPr>
                    <p:spPr>
                      <a:xfrm>
                        <a:off x="5126355" y="4209669"/>
                        <a:ext cx="124205" cy="42671"/>
                      </a:xfrm>
                      <a:custGeom>
                        <a:rect b="b" l="l" r="r" t="t"/>
                        <a:pathLst>
                          <a:path extrusionOk="0" h="42671" w="124205">
                            <a:moveTo>
                              <a:pt x="0" y="0"/>
                            </a:moveTo>
                            <a:lnTo>
                              <a:pt x="124206" y="0"/>
                            </a:lnTo>
                            <a:lnTo>
                              <a:pt x="124206" y="42672"/>
                            </a:lnTo>
                            <a:lnTo>
                              <a:pt x="0" y="42672"/>
                            </a:lnTo>
                            <a:close/>
                          </a:path>
                        </a:pathLst>
                      </a:custGeom>
                      <a:solidFill>
                        <a:srgbClr val="978F90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562" name="Google Shape;562;p3"/>
                      <p:cNvSpPr/>
                      <p:nvPr/>
                    </p:nvSpPr>
                    <p:spPr>
                      <a:xfrm>
                        <a:off x="5116829" y="4200144"/>
                        <a:ext cx="143256" cy="61721"/>
                      </a:xfrm>
                      <a:custGeom>
                        <a:rect b="b" l="l" r="r" t="t"/>
                        <a:pathLst>
                          <a:path extrusionOk="0" h="61721" w="143256">
                            <a:moveTo>
                              <a:pt x="133731" y="61722"/>
                            </a:moveTo>
                            <a:lnTo>
                              <a:pt x="9525" y="61722"/>
                            </a:lnTo>
                            <a:cubicBezTo>
                              <a:pt x="4286" y="61722"/>
                              <a:pt x="0" y="57436"/>
                              <a:pt x="0" y="52197"/>
                            </a:cubicBezTo>
                            <a:lnTo>
                              <a:pt x="0" y="9525"/>
                            </a:lnTo>
                            <a:cubicBezTo>
                              <a:pt x="0" y="4286"/>
                              <a:pt x="4286" y="0"/>
                              <a:pt x="9525" y="0"/>
                            </a:cubicBezTo>
                            <a:lnTo>
                              <a:pt x="133731" y="0"/>
                            </a:lnTo>
                            <a:cubicBezTo>
                              <a:pt x="138970" y="0"/>
                              <a:pt x="143256" y="4286"/>
                              <a:pt x="143256" y="9525"/>
                            </a:cubicBezTo>
                            <a:lnTo>
                              <a:pt x="143256" y="52197"/>
                            </a:lnTo>
                            <a:cubicBezTo>
                              <a:pt x="143256" y="57436"/>
                              <a:pt x="138970" y="61722"/>
                              <a:pt x="133731" y="61722"/>
                            </a:cubicBezTo>
                            <a:close/>
                            <a:moveTo>
                              <a:pt x="19050" y="42672"/>
                            </a:moveTo>
                            <a:lnTo>
                              <a:pt x="124206" y="42672"/>
                            </a:lnTo>
                            <a:lnTo>
                              <a:pt x="124206" y="19050"/>
                            </a:lnTo>
                            <a:lnTo>
                              <a:pt x="19050" y="19050"/>
                            </a:lnTo>
                            <a:lnTo>
                              <a:pt x="19050" y="42672"/>
                            </a:lnTo>
                            <a:close/>
                          </a:path>
                        </a:pathLst>
                      </a:custGeom>
                      <a:solidFill>
                        <a:srgbClr val="4A2C2A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  <p:grpSp>
                  <p:nvGrpSpPr>
                    <p:cNvPr id="563" name="Google Shape;563;p3"/>
                    <p:cNvGrpSpPr/>
                    <p:nvPr/>
                  </p:nvGrpSpPr>
                  <p:grpSpPr>
                    <a:xfrm>
                      <a:off x="5122545" y="4242816"/>
                      <a:ext cx="131825" cy="61721"/>
                      <a:chOff x="5122545" y="4242816"/>
                      <a:chExt cx="131825" cy="61721"/>
                    </a:xfrm>
                  </p:grpSpPr>
                  <p:sp>
                    <p:nvSpPr>
                      <p:cNvPr id="564" name="Google Shape;564;p3"/>
                      <p:cNvSpPr/>
                      <p:nvPr/>
                    </p:nvSpPr>
                    <p:spPr>
                      <a:xfrm>
                        <a:off x="5132070" y="4252341"/>
                        <a:ext cx="112776" cy="42671"/>
                      </a:xfrm>
                      <a:custGeom>
                        <a:rect b="b" l="l" r="r" t="t"/>
                        <a:pathLst>
                          <a:path extrusionOk="0" h="42671" w="112776">
                            <a:moveTo>
                              <a:pt x="0" y="0"/>
                            </a:moveTo>
                            <a:lnTo>
                              <a:pt x="112776" y="0"/>
                            </a:lnTo>
                            <a:lnTo>
                              <a:pt x="112776" y="42672"/>
                            </a:lnTo>
                            <a:lnTo>
                              <a:pt x="0" y="42672"/>
                            </a:lnTo>
                            <a:close/>
                          </a:path>
                        </a:pathLst>
                      </a:custGeom>
                      <a:solidFill>
                        <a:srgbClr val="B2ABAB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565" name="Google Shape;565;p3"/>
                      <p:cNvSpPr/>
                      <p:nvPr/>
                    </p:nvSpPr>
                    <p:spPr>
                      <a:xfrm>
                        <a:off x="5122545" y="4242816"/>
                        <a:ext cx="131825" cy="61721"/>
                      </a:xfrm>
                      <a:custGeom>
                        <a:rect b="b" l="l" r="r" t="t"/>
                        <a:pathLst>
                          <a:path extrusionOk="0" h="61721" w="131825">
                            <a:moveTo>
                              <a:pt x="122301" y="61722"/>
                            </a:moveTo>
                            <a:lnTo>
                              <a:pt x="9525" y="61722"/>
                            </a:lnTo>
                            <a:cubicBezTo>
                              <a:pt x="4286" y="61722"/>
                              <a:pt x="0" y="57436"/>
                              <a:pt x="0" y="52197"/>
                            </a:cubicBezTo>
                            <a:lnTo>
                              <a:pt x="0" y="9525"/>
                            </a:lnTo>
                            <a:cubicBezTo>
                              <a:pt x="0" y="4286"/>
                              <a:pt x="4286" y="0"/>
                              <a:pt x="9525" y="0"/>
                            </a:cubicBezTo>
                            <a:lnTo>
                              <a:pt x="122301" y="0"/>
                            </a:lnTo>
                            <a:cubicBezTo>
                              <a:pt x="127540" y="0"/>
                              <a:pt x="131826" y="4286"/>
                              <a:pt x="131826" y="9525"/>
                            </a:cubicBezTo>
                            <a:lnTo>
                              <a:pt x="131826" y="52197"/>
                            </a:lnTo>
                            <a:cubicBezTo>
                              <a:pt x="131826" y="57436"/>
                              <a:pt x="127540" y="61722"/>
                              <a:pt x="122301" y="61722"/>
                            </a:cubicBezTo>
                            <a:close/>
                            <a:moveTo>
                              <a:pt x="19050" y="42672"/>
                            </a:moveTo>
                            <a:lnTo>
                              <a:pt x="112776" y="42672"/>
                            </a:lnTo>
                            <a:lnTo>
                              <a:pt x="112776" y="19050"/>
                            </a:lnTo>
                            <a:lnTo>
                              <a:pt x="19050" y="19050"/>
                            </a:lnTo>
                            <a:lnTo>
                              <a:pt x="19050" y="42672"/>
                            </a:lnTo>
                            <a:close/>
                          </a:path>
                        </a:pathLst>
                      </a:custGeom>
                      <a:solidFill>
                        <a:srgbClr val="4A2C2A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</p:grpSp>
            </p:grpSp>
            <p:grpSp>
              <p:nvGrpSpPr>
                <p:cNvPr id="566" name="Google Shape;566;p3"/>
                <p:cNvGrpSpPr/>
                <p:nvPr/>
              </p:nvGrpSpPr>
              <p:grpSpPr>
                <a:xfrm>
                  <a:off x="5136254" y="4285487"/>
                  <a:ext cx="104311" cy="349758"/>
                  <a:chOff x="5136254" y="4285487"/>
                  <a:chExt cx="104311" cy="349758"/>
                </a:xfrm>
              </p:grpSpPr>
              <p:sp>
                <p:nvSpPr>
                  <p:cNvPr id="567" name="Google Shape;567;p3"/>
                  <p:cNvSpPr/>
                  <p:nvPr/>
                </p:nvSpPr>
                <p:spPr>
                  <a:xfrm>
                    <a:off x="5145786" y="4295012"/>
                    <a:ext cx="85343" cy="330708"/>
                  </a:xfrm>
                  <a:custGeom>
                    <a:rect b="b" l="l" r="r" t="t"/>
                    <a:pathLst>
                      <a:path extrusionOk="0" h="330708" w="85343">
                        <a:moveTo>
                          <a:pt x="85344" y="330708"/>
                        </a:moveTo>
                        <a:lnTo>
                          <a:pt x="0" y="330708"/>
                        </a:lnTo>
                        <a:lnTo>
                          <a:pt x="13144" y="0"/>
                        </a:lnTo>
                        <a:lnTo>
                          <a:pt x="77152" y="0"/>
                        </a:lnTo>
                        <a:close/>
                      </a:path>
                    </a:pathLst>
                  </a:custGeom>
                  <a:solidFill>
                    <a:srgbClr val="D5C3C3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568" name="Google Shape;568;p3"/>
                  <p:cNvSpPr/>
                  <p:nvPr/>
                </p:nvSpPr>
                <p:spPr>
                  <a:xfrm>
                    <a:off x="5136254" y="4285487"/>
                    <a:ext cx="104311" cy="349758"/>
                  </a:xfrm>
                  <a:custGeom>
                    <a:rect b="b" l="l" r="r" t="t"/>
                    <a:pathLst>
                      <a:path extrusionOk="0" h="349758" w="104311">
                        <a:moveTo>
                          <a:pt x="94875" y="349758"/>
                        </a:moveTo>
                        <a:lnTo>
                          <a:pt x="9532" y="349758"/>
                        </a:lnTo>
                        <a:cubicBezTo>
                          <a:pt x="6960" y="349758"/>
                          <a:pt x="4483" y="348710"/>
                          <a:pt x="2674" y="346805"/>
                        </a:cubicBezTo>
                        <a:cubicBezTo>
                          <a:pt x="864" y="344900"/>
                          <a:pt x="-89" y="342424"/>
                          <a:pt x="7" y="339852"/>
                        </a:cubicBezTo>
                        <a:lnTo>
                          <a:pt x="13151" y="9144"/>
                        </a:lnTo>
                        <a:cubicBezTo>
                          <a:pt x="13341" y="4000"/>
                          <a:pt x="17532" y="0"/>
                          <a:pt x="22676" y="0"/>
                        </a:cubicBezTo>
                        <a:lnTo>
                          <a:pt x="86684" y="0"/>
                        </a:lnTo>
                        <a:cubicBezTo>
                          <a:pt x="91828" y="0"/>
                          <a:pt x="96114" y="4096"/>
                          <a:pt x="96209" y="9334"/>
                        </a:cubicBezTo>
                        <a:lnTo>
                          <a:pt x="104305" y="340042"/>
                        </a:lnTo>
                        <a:cubicBezTo>
                          <a:pt x="104400" y="342614"/>
                          <a:pt x="103353" y="345091"/>
                          <a:pt x="101638" y="346900"/>
                        </a:cubicBezTo>
                        <a:cubicBezTo>
                          <a:pt x="99924" y="348806"/>
                          <a:pt x="97447" y="349758"/>
                          <a:pt x="94875" y="349758"/>
                        </a:cubicBezTo>
                        <a:close/>
                        <a:moveTo>
                          <a:pt x="19437" y="330708"/>
                        </a:moveTo>
                        <a:lnTo>
                          <a:pt x="85065" y="330708"/>
                        </a:lnTo>
                        <a:lnTo>
                          <a:pt x="77445" y="19050"/>
                        </a:lnTo>
                        <a:lnTo>
                          <a:pt x="31915" y="19050"/>
                        </a:lnTo>
                        <a:lnTo>
                          <a:pt x="19437" y="330708"/>
                        </a:lnTo>
                        <a:close/>
                      </a:path>
                    </a:pathLst>
                  </a:custGeom>
                  <a:solidFill>
                    <a:srgbClr val="4A2C2A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569" name="Google Shape;569;p3"/>
              <p:cNvGrpSpPr/>
              <p:nvPr/>
            </p:nvGrpSpPr>
            <p:grpSpPr>
              <a:xfrm>
                <a:off x="5306949" y="4200144"/>
                <a:ext cx="147066" cy="477773"/>
                <a:chOff x="5306949" y="4200144"/>
                <a:chExt cx="147066" cy="477773"/>
              </a:xfrm>
            </p:grpSpPr>
            <p:grpSp>
              <p:nvGrpSpPr>
                <p:cNvPr id="570" name="Google Shape;570;p3"/>
                <p:cNvGrpSpPr/>
                <p:nvPr/>
              </p:nvGrpSpPr>
              <p:grpSpPr>
                <a:xfrm>
                  <a:off x="5306949" y="4200144"/>
                  <a:ext cx="147066" cy="477773"/>
                  <a:chOff x="5306949" y="4200144"/>
                  <a:chExt cx="147066" cy="477773"/>
                </a:xfrm>
              </p:grpSpPr>
              <p:grpSp>
                <p:nvGrpSpPr>
                  <p:cNvPr id="571" name="Google Shape;571;p3"/>
                  <p:cNvGrpSpPr/>
                  <p:nvPr/>
                </p:nvGrpSpPr>
                <p:grpSpPr>
                  <a:xfrm>
                    <a:off x="5306949" y="4616196"/>
                    <a:ext cx="147066" cy="61721"/>
                    <a:chOff x="5306949" y="4616196"/>
                    <a:chExt cx="147066" cy="61721"/>
                  </a:xfrm>
                </p:grpSpPr>
                <p:sp>
                  <p:nvSpPr>
                    <p:cNvPr id="572" name="Google Shape;572;p3"/>
                    <p:cNvSpPr/>
                    <p:nvPr/>
                  </p:nvSpPr>
                  <p:spPr>
                    <a:xfrm>
                      <a:off x="5316474" y="4625721"/>
                      <a:ext cx="128015" cy="42672"/>
                    </a:xfrm>
                    <a:custGeom>
                      <a:rect b="b" l="l" r="r" t="t"/>
                      <a:pathLst>
                        <a:path extrusionOk="0" h="42672" w="128015">
                          <a:moveTo>
                            <a:pt x="0" y="0"/>
                          </a:moveTo>
                          <a:lnTo>
                            <a:pt x="128016" y="0"/>
                          </a:lnTo>
                          <a:lnTo>
                            <a:pt x="128016" y="42672"/>
                          </a:lnTo>
                          <a:lnTo>
                            <a:pt x="0" y="42672"/>
                          </a:lnTo>
                          <a:close/>
                        </a:path>
                      </a:pathLst>
                    </a:custGeom>
                    <a:solidFill>
                      <a:srgbClr val="978F90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73" name="Google Shape;573;p3"/>
                    <p:cNvSpPr/>
                    <p:nvPr/>
                  </p:nvSpPr>
                  <p:spPr>
                    <a:xfrm>
                      <a:off x="5306949" y="4616196"/>
                      <a:ext cx="147066" cy="61721"/>
                    </a:xfrm>
                    <a:custGeom>
                      <a:rect b="b" l="l" r="r" t="t"/>
                      <a:pathLst>
                        <a:path extrusionOk="0" h="61721" w="147066">
                          <a:moveTo>
                            <a:pt x="137541" y="61722"/>
                          </a:moveTo>
                          <a:lnTo>
                            <a:pt x="9525" y="61722"/>
                          </a:lnTo>
                          <a:cubicBezTo>
                            <a:pt x="4286" y="61722"/>
                            <a:pt x="0" y="57436"/>
                            <a:pt x="0" y="52197"/>
                          </a:cubicBezTo>
                          <a:lnTo>
                            <a:pt x="0" y="9525"/>
                          </a:lnTo>
                          <a:cubicBezTo>
                            <a:pt x="0" y="4286"/>
                            <a:pt x="4286" y="0"/>
                            <a:pt x="9525" y="0"/>
                          </a:cubicBezTo>
                          <a:lnTo>
                            <a:pt x="137541" y="0"/>
                          </a:lnTo>
                          <a:cubicBezTo>
                            <a:pt x="142780" y="0"/>
                            <a:pt x="147066" y="4286"/>
                            <a:pt x="147066" y="9525"/>
                          </a:cubicBezTo>
                          <a:lnTo>
                            <a:pt x="147066" y="52197"/>
                          </a:lnTo>
                          <a:cubicBezTo>
                            <a:pt x="147066" y="57531"/>
                            <a:pt x="142780" y="61722"/>
                            <a:pt x="137541" y="61722"/>
                          </a:cubicBezTo>
                          <a:close/>
                          <a:moveTo>
                            <a:pt x="19050" y="42672"/>
                          </a:moveTo>
                          <a:lnTo>
                            <a:pt x="128016" y="42672"/>
                          </a:lnTo>
                          <a:lnTo>
                            <a:pt x="128016" y="19050"/>
                          </a:lnTo>
                          <a:lnTo>
                            <a:pt x="19050" y="19050"/>
                          </a:lnTo>
                          <a:lnTo>
                            <a:pt x="19050" y="42672"/>
                          </a:lnTo>
                          <a:close/>
                        </a:path>
                      </a:pathLst>
                    </a:custGeom>
                    <a:solidFill>
                      <a:srgbClr val="4A2C2A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74" name="Google Shape;574;p3"/>
                  <p:cNvGrpSpPr/>
                  <p:nvPr/>
                </p:nvGrpSpPr>
                <p:grpSpPr>
                  <a:xfrm>
                    <a:off x="5308854" y="4200144"/>
                    <a:ext cx="143255" cy="104393"/>
                    <a:chOff x="5308854" y="4200144"/>
                    <a:chExt cx="143255" cy="104393"/>
                  </a:xfrm>
                </p:grpSpPr>
                <p:grpSp>
                  <p:nvGrpSpPr>
                    <p:cNvPr id="575" name="Google Shape;575;p3"/>
                    <p:cNvGrpSpPr/>
                    <p:nvPr/>
                  </p:nvGrpSpPr>
                  <p:grpSpPr>
                    <a:xfrm>
                      <a:off x="5308854" y="4200144"/>
                      <a:ext cx="143255" cy="61721"/>
                      <a:chOff x="5308854" y="4200144"/>
                      <a:chExt cx="143255" cy="61721"/>
                    </a:xfrm>
                  </p:grpSpPr>
                  <p:sp>
                    <p:nvSpPr>
                      <p:cNvPr id="576" name="Google Shape;576;p3"/>
                      <p:cNvSpPr/>
                      <p:nvPr/>
                    </p:nvSpPr>
                    <p:spPr>
                      <a:xfrm>
                        <a:off x="5318379" y="4209669"/>
                        <a:ext cx="124205" cy="42671"/>
                      </a:xfrm>
                      <a:custGeom>
                        <a:rect b="b" l="l" r="r" t="t"/>
                        <a:pathLst>
                          <a:path extrusionOk="0" h="42671" w="124205">
                            <a:moveTo>
                              <a:pt x="0" y="0"/>
                            </a:moveTo>
                            <a:lnTo>
                              <a:pt x="124206" y="0"/>
                            </a:lnTo>
                            <a:lnTo>
                              <a:pt x="124206" y="42672"/>
                            </a:lnTo>
                            <a:lnTo>
                              <a:pt x="0" y="42672"/>
                            </a:lnTo>
                            <a:close/>
                          </a:path>
                        </a:pathLst>
                      </a:custGeom>
                      <a:solidFill>
                        <a:srgbClr val="978F90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577" name="Google Shape;577;p3"/>
                      <p:cNvSpPr/>
                      <p:nvPr/>
                    </p:nvSpPr>
                    <p:spPr>
                      <a:xfrm>
                        <a:off x="5308854" y="4200144"/>
                        <a:ext cx="143255" cy="61721"/>
                      </a:xfrm>
                      <a:custGeom>
                        <a:rect b="b" l="l" r="r" t="t"/>
                        <a:pathLst>
                          <a:path extrusionOk="0" h="61721" w="143255">
                            <a:moveTo>
                              <a:pt x="133731" y="61722"/>
                            </a:moveTo>
                            <a:lnTo>
                              <a:pt x="9525" y="61722"/>
                            </a:lnTo>
                            <a:cubicBezTo>
                              <a:pt x="4286" y="61722"/>
                              <a:pt x="0" y="57436"/>
                              <a:pt x="0" y="52197"/>
                            </a:cubicBezTo>
                            <a:lnTo>
                              <a:pt x="0" y="9525"/>
                            </a:lnTo>
                            <a:cubicBezTo>
                              <a:pt x="0" y="4286"/>
                              <a:pt x="4286" y="0"/>
                              <a:pt x="9525" y="0"/>
                            </a:cubicBezTo>
                            <a:lnTo>
                              <a:pt x="133731" y="0"/>
                            </a:lnTo>
                            <a:cubicBezTo>
                              <a:pt x="138970" y="0"/>
                              <a:pt x="143256" y="4286"/>
                              <a:pt x="143256" y="9525"/>
                            </a:cubicBezTo>
                            <a:lnTo>
                              <a:pt x="143256" y="52197"/>
                            </a:lnTo>
                            <a:cubicBezTo>
                              <a:pt x="143256" y="57436"/>
                              <a:pt x="138970" y="61722"/>
                              <a:pt x="133731" y="61722"/>
                            </a:cubicBezTo>
                            <a:close/>
                            <a:moveTo>
                              <a:pt x="19050" y="42672"/>
                            </a:moveTo>
                            <a:lnTo>
                              <a:pt x="124206" y="42672"/>
                            </a:lnTo>
                            <a:lnTo>
                              <a:pt x="124206" y="19050"/>
                            </a:lnTo>
                            <a:lnTo>
                              <a:pt x="19050" y="19050"/>
                            </a:lnTo>
                            <a:lnTo>
                              <a:pt x="19050" y="42672"/>
                            </a:lnTo>
                            <a:close/>
                          </a:path>
                        </a:pathLst>
                      </a:custGeom>
                      <a:solidFill>
                        <a:srgbClr val="4A2C2A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  <p:grpSp>
                  <p:nvGrpSpPr>
                    <p:cNvPr id="578" name="Google Shape;578;p3"/>
                    <p:cNvGrpSpPr/>
                    <p:nvPr/>
                  </p:nvGrpSpPr>
                  <p:grpSpPr>
                    <a:xfrm>
                      <a:off x="5314569" y="4242816"/>
                      <a:ext cx="131825" cy="61721"/>
                      <a:chOff x="5314569" y="4242816"/>
                      <a:chExt cx="131825" cy="61721"/>
                    </a:xfrm>
                  </p:grpSpPr>
                  <p:sp>
                    <p:nvSpPr>
                      <p:cNvPr id="579" name="Google Shape;579;p3"/>
                      <p:cNvSpPr/>
                      <p:nvPr/>
                    </p:nvSpPr>
                    <p:spPr>
                      <a:xfrm>
                        <a:off x="5324094" y="4252341"/>
                        <a:ext cx="112776" cy="42671"/>
                      </a:xfrm>
                      <a:custGeom>
                        <a:rect b="b" l="l" r="r" t="t"/>
                        <a:pathLst>
                          <a:path extrusionOk="0" h="42671" w="112776">
                            <a:moveTo>
                              <a:pt x="0" y="0"/>
                            </a:moveTo>
                            <a:lnTo>
                              <a:pt x="112776" y="0"/>
                            </a:lnTo>
                            <a:lnTo>
                              <a:pt x="112776" y="42672"/>
                            </a:lnTo>
                            <a:lnTo>
                              <a:pt x="0" y="42672"/>
                            </a:lnTo>
                            <a:close/>
                          </a:path>
                        </a:pathLst>
                      </a:custGeom>
                      <a:solidFill>
                        <a:srgbClr val="B2ABAB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580" name="Google Shape;580;p3"/>
                      <p:cNvSpPr/>
                      <p:nvPr/>
                    </p:nvSpPr>
                    <p:spPr>
                      <a:xfrm>
                        <a:off x="5314569" y="4242816"/>
                        <a:ext cx="131825" cy="61721"/>
                      </a:xfrm>
                      <a:custGeom>
                        <a:rect b="b" l="l" r="r" t="t"/>
                        <a:pathLst>
                          <a:path extrusionOk="0" h="61721" w="131825">
                            <a:moveTo>
                              <a:pt x="122301" y="61722"/>
                            </a:moveTo>
                            <a:lnTo>
                              <a:pt x="9525" y="61722"/>
                            </a:lnTo>
                            <a:cubicBezTo>
                              <a:pt x="4286" y="61722"/>
                              <a:pt x="0" y="57436"/>
                              <a:pt x="0" y="52197"/>
                            </a:cubicBezTo>
                            <a:lnTo>
                              <a:pt x="0" y="9525"/>
                            </a:lnTo>
                            <a:cubicBezTo>
                              <a:pt x="0" y="4286"/>
                              <a:pt x="4286" y="0"/>
                              <a:pt x="9525" y="0"/>
                            </a:cubicBezTo>
                            <a:lnTo>
                              <a:pt x="122301" y="0"/>
                            </a:lnTo>
                            <a:cubicBezTo>
                              <a:pt x="127540" y="0"/>
                              <a:pt x="131826" y="4286"/>
                              <a:pt x="131826" y="9525"/>
                            </a:cubicBezTo>
                            <a:lnTo>
                              <a:pt x="131826" y="52197"/>
                            </a:lnTo>
                            <a:cubicBezTo>
                              <a:pt x="131826" y="57436"/>
                              <a:pt x="127540" y="61722"/>
                              <a:pt x="122301" y="61722"/>
                            </a:cubicBezTo>
                            <a:close/>
                            <a:moveTo>
                              <a:pt x="19050" y="42672"/>
                            </a:moveTo>
                            <a:lnTo>
                              <a:pt x="112776" y="42672"/>
                            </a:lnTo>
                            <a:lnTo>
                              <a:pt x="112776" y="19050"/>
                            </a:lnTo>
                            <a:lnTo>
                              <a:pt x="19050" y="19050"/>
                            </a:lnTo>
                            <a:lnTo>
                              <a:pt x="19050" y="42672"/>
                            </a:lnTo>
                            <a:close/>
                          </a:path>
                        </a:pathLst>
                      </a:custGeom>
                      <a:solidFill>
                        <a:srgbClr val="4A2C2A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</p:grpSp>
            </p:grpSp>
            <p:grpSp>
              <p:nvGrpSpPr>
                <p:cNvPr id="581" name="Google Shape;581;p3"/>
                <p:cNvGrpSpPr/>
                <p:nvPr/>
              </p:nvGrpSpPr>
              <p:grpSpPr>
                <a:xfrm>
                  <a:off x="5328278" y="4285487"/>
                  <a:ext cx="104406" cy="349758"/>
                  <a:chOff x="5328278" y="4285487"/>
                  <a:chExt cx="104406" cy="349758"/>
                </a:xfrm>
              </p:grpSpPr>
              <p:sp>
                <p:nvSpPr>
                  <p:cNvPr id="582" name="Google Shape;582;p3"/>
                  <p:cNvSpPr/>
                  <p:nvPr/>
                </p:nvSpPr>
                <p:spPr>
                  <a:xfrm>
                    <a:off x="5337809" y="4295012"/>
                    <a:ext cx="85344" cy="330708"/>
                  </a:xfrm>
                  <a:custGeom>
                    <a:rect b="b" l="l" r="r" t="t"/>
                    <a:pathLst>
                      <a:path extrusionOk="0" h="330708" w="85344">
                        <a:moveTo>
                          <a:pt x="85344" y="330708"/>
                        </a:moveTo>
                        <a:lnTo>
                          <a:pt x="0" y="330708"/>
                        </a:lnTo>
                        <a:lnTo>
                          <a:pt x="13145" y="0"/>
                        </a:lnTo>
                        <a:lnTo>
                          <a:pt x="77153" y="0"/>
                        </a:lnTo>
                        <a:close/>
                      </a:path>
                    </a:pathLst>
                  </a:custGeom>
                  <a:solidFill>
                    <a:srgbClr val="D5C3C3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583" name="Google Shape;583;p3"/>
                  <p:cNvSpPr/>
                  <p:nvPr/>
                </p:nvSpPr>
                <p:spPr>
                  <a:xfrm>
                    <a:off x="5328278" y="4285487"/>
                    <a:ext cx="104406" cy="349758"/>
                  </a:xfrm>
                  <a:custGeom>
                    <a:rect b="b" l="l" r="r" t="t"/>
                    <a:pathLst>
                      <a:path extrusionOk="0" h="349758" w="104406">
                        <a:moveTo>
                          <a:pt x="94876" y="349758"/>
                        </a:moveTo>
                        <a:lnTo>
                          <a:pt x="9532" y="349758"/>
                        </a:lnTo>
                        <a:cubicBezTo>
                          <a:pt x="6960" y="349758"/>
                          <a:pt x="4483" y="348710"/>
                          <a:pt x="2673" y="346805"/>
                        </a:cubicBezTo>
                        <a:cubicBezTo>
                          <a:pt x="864" y="344900"/>
                          <a:pt x="-89" y="342424"/>
                          <a:pt x="7" y="339852"/>
                        </a:cubicBezTo>
                        <a:lnTo>
                          <a:pt x="13246" y="9144"/>
                        </a:lnTo>
                        <a:cubicBezTo>
                          <a:pt x="13437" y="4000"/>
                          <a:pt x="17628" y="0"/>
                          <a:pt x="22771" y="0"/>
                        </a:cubicBezTo>
                        <a:lnTo>
                          <a:pt x="86779" y="0"/>
                        </a:lnTo>
                        <a:cubicBezTo>
                          <a:pt x="91923" y="0"/>
                          <a:pt x="96209" y="4096"/>
                          <a:pt x="96304" y="9334"/>
                        </a:cubicBezTo>
                        <a:lnTo>
                          <a:pt x="104401" y="340042"/>
                        </a:lnTo>
                        <a:cubicBezTo>
                          <a:pt x="104496" y="342614"/>
                          <a:pt x="103448" y="345091"/>
                          <a:pt x="101734" y="346900"/>
                        </a:cubicBezTo>
                        <a:cubicBezTo>
                          <a:pt x="99924" y="348806"/>
                          <a:pt x="97447" y="349758"/>
                          <a:pt x="94876" y="349758"/>
                        </a:cubicBezTo>
                        <a:close/>
                        <a:moveTo>
                          <a:pt x="19438" y="330708"/>
                        </a:moveTo>
                        <a:lnTo>
                          <a:pt x="85065" y="330708"/>
                        </a:lnTo>
                        <a:lnTo>
                          <a:pt x="77445" y="19050"/>
                        </a:lnTo>
                        <a:lnTo>
                          <a:pt x="31915" y="19050"/>
                        </a:lnTo>
                        <a:lnTo>
                          <a:pt x="19438" y="330708"/>
                        </a:lnTo>
                        <a:close/>
                      </a:path>
                    </a:pathLst>
                  </a:custGeom>
                  <a:solidFill>
                    <a:srgbClr val="4A2C2A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</p:grpSp>
      </p:grpSp>
      <p:grpSp>
        <p:nvGrpSpPr>
          <p:cNvPr id="584" name="Google Shape;584;p3"/>
          <p:cNvGrpSpPr/>
          <p:nvPr/>
        </p:nvGrpSpPr>
        <p:grpSpPr>
          <a:xfrm>
            <a:off x="5229326" y="4368566"/>
            <a:ext cx="1663491" cy="1740047"/>
            <a:chOff x="5600700" y="3859720"/>
            <a:chExt cx="885825" cy="926592"/>
          </a:xfrm>
        </p:grpSpPr>
        <p:grpSp>
          <p:nvGrpSpPr>
            <p:cNvPr id="585" name="Google Shape;585;p3"/>
            <p:cNvGrpSpPr/>
            <p:nvPr/>
          </p:nvGrpSpPr>
          <p:grpSpPr>
            <a:xfrm>
              <a:off x="5638800" y="4329112"/>
              <a:ext cx="800100" cy="381000"/>
              <a:chOff x="5638800" y="4329112"/>
              <a:chExt cx="800100" cy="381000"/>
            </a:xfrm>
          </p:grpSpPr>
          <p:sp>
            <p:nvSpPr>
              <p:cNvPr id="586" name="Google Shape;586;p3"/>
              <p:cNvSpPr/>
              <p:nvPr/>
            </p:nvSpPr>
            <p:spPr>
              <a:xfrm>
                <a:off x="5648325" y="4338637"/>
                <a:ext cx="781050" cy="361950"/>
              </a:xfrm>
              <a:custGeom>
                <a:rect b="b" l="l" r="r" t="t"/>
                <a:pathLst>
                  <a:path extrusionOk="0" h="361950" w="781050">
                    <a:moveTo>
                      <a:pt x="0" y="0"/>
                    </a:moveTo>
                    <a:lnTo>
                      <a:pt x="781050" y="0"/>
                    </a:lnTo>
                    <a:lnTo>
                      <a:pt x="781050" y="361950"/>
                    </a:lnTo>
                    <a:lnTo>
                      <a:pt x="0" y="361950"/>
                    </a:lnTo>
                    <a:close/>
                  </a:path>
                </a:pathLst>
              </a:custGeom>
              <a:solidFill>
                <a:srgbClr val="E1E3E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7" name="Google Shape;587;p3"/>
              <p:cNvSpPr/>
              <p:nvPr/>
            </p:nvSpPr>
            <p:spPr>
              <a:xfrm>
                <a:off x="5638800" y="4329112"/>
                <a:ext cx="800100" cy="381000"/>
              </a:xfrm>
              <a:custGeom>
                <a:rect b="b" l="l" r="r" t="t"/>
                <a:pathLst>
                  <a:path extrusionOk="0" h="381000" w="800100">
                    <a:moveTo>
                      <a:pt x="790575" y="381000"/>
                    </a:moveTo>
                    <a:lnTo>
                      <a:pt x="9525" y="381000"/>
                    </a:lnTo>
                    <a:cubicBezTo>
                      <a:pt x="4286" y="381000"/>
                      <a:pt x="0" y="376714"/>
                      <a:pt x="0" y="371475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790575" y="0"/>
                    </a:lnTo>
                    <a:cubicBezTo>
                      <a:pt x="795814" y="0"/>
                      <a:pt x="800100" y="4286"/>
                      <a:pt x="800100" y="9525"/>
                    </a:cubicBezTo>
                    <a:lnTo>
                      <a:pt x="800100" y="371475"/>
                    </a:lnTo>
                    <a:cubicBezTo>
                      <a:pt x="800100" y="376714"/>
                      <a:pt x="795814" y="381000"/>
                      <a:pt x="790575" y="381000"/>
                    </a:cubicBezTo>
                    <a:close/>
                    <a:moveTo>
                      <a:pt x="19050" y="361950"/>
                    </a:moveTo>
                    <a:lnTo>
                      <a:pt x="781050" y="361950"/>
                    </a:lnTo>
                    <a:lnTo>
                      <a:pt x="781050" y="19050"/>
                    </a:lnTo>
                    <a:lnTo>
                      <a:pt x="19050" y="19050"/>
                    </a:lnTo>
                    <a:lnTo>
                      <a:pt x="19050" y="36195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88" name="Google Shape;588;p3"/>
            <p:cNvGrpSpPr/>
            <p:nvPr/>
          </p:nvGrpSpPr>
          <p:grpSpPr>
            <a:xfrm>
              <a:off x="5600700" y="4281487"/>
              <a:ext cx="885825" cy="66675"/>
              <a:chOff x="5600700" y="4281487"/>
              <a:chExt cx="885825" cy="66675"/>
            </a:xfrm>
          </p:grpSpPr>
          <p:sp>
            <p:nvSpPr>
              <p:cNvPr id="589" name="Google Shape;589;p3"/>
              <p:cNvSpPr/>
              <p:nvPr/>
            </p:nvSpPr>
            <p:spPr>
              <a:xfrm>
                <a:off x="5610225" y="4291012"/>
                <a:ext cx="866775" cy="47625"/>
              </a:xfrm>
              <a:custGeom>
                <a:rect b="b" l="l" r="r" t="t"/>
                <a:pathLst>
                  <a:path extrusionOk="0" h="47625" w="866775">
                    <a:moveTo>
                      <a:pt x="0" y="0"/>
                    </a:moveTo>
                    <a:lnTo>
                      <a:pt x="866775" y="0"/>
                    </a:lnTo>
                    <a:lnTo>
                      <a:pt x="866775" y="47625"/>
                    </a:lnTo>
                    <a:lnTo>
                      <a:pt x="0" y="47625"/>
                    </a:lnTo>
                    <a:close/>
                  </a:path>
                </a:pathLst>
              </a:custGeom>
              <a:solidFill>
                <a:srgbClr val="E1E3E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0" name="Google Shape;590;p3"/>
              <p:cNvSpPr/>
              <p:nvPr/>
            </p:nvSpPr>
            <p:spPr>
              <a:xfrm>
                <a:off x="5600700" y="4281487"/>
                <a:ext cx="885825" cy="66675"/>
              </a:xfrm>
              <a:custGeom>
                <a:rect b="b" l="l" r="r" t="t"/>
                <a:pathLst>
                  <a:path extrusionOk="0" h="66675" w="885825">
                    <a:moveTo>
                      <a:pt x="876300" y="66675"/>
                    </a:moveTo>
                    <a:lnTo>
                      <a:pt x="9525" y="66675"/>
                    </a:lnTo>
                    <a:cubicBezTo>
                      <a:pt x="4286" y="66675"/>
                      <a:pt x="0" y="62389"/>
                      <a:pt x="0" y="57150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876300" y="0"/>
                    </a:lnTo>
                    <a:cubicBezTo>
                      <a:pt x="881539" y="0"/>
                      <a:pt x="885825" y="4286"/>
                      <a:pt x="885825" y="9525"/>
                    </a:cubicBezTo>
                    <a:lnTo>
                      <a:pt x="885825" y="57150"/>
                    </a:lnTo>
                    <a:cubicBezTo>
                      <a:pt x="885825" y="62389"/>
                      <a:pt x="881539" y="66675"/>
                      <a:pt x="876300" y="66675"/>
                    </a:cubicBezTo>
                    <a:close/>
                    <a:moveTo>
                      <a:pt x="19050" y="47625"/>
                    </a:moveTo>
                    <a:lnTo>
                      <a:pt x="866775" y="47625"/>
                    </a:lnTo>
                    <a:lnTo>
                      <a:pt x="866775" y="19050"/>
                    </a:lnTo>
                    <a:lnTo>
                      <a:pt x="19050" y="19050"/>
                    </a:lnTo>
                    <a:lnTo>
                      <a:pt x="19050" y="4762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91" name="Google Shape;591;p3"/>
            <p:cNvGrpSpPr/>
            <p:nvPr/>
          </p:nvGrpSpPr>
          <p:grpSpPr>
            <a:xfrm>
              <a:off x="5619750" y="4224337"/>
              <a:ext cx="847725" cy="76200"/>
              <a:chOff x="5619750" y="4224337"/>
              <a:chExt cx="847725" cy="76200"/>
            </a:xfrm>
          </p:grpSpPr>
          <p:sp>
            <p:nvSpPr>
              <p:cNvPr id="592" name="Google Shape;592;p3"/>
              <p:cNvSpPr/>
              <p:nvPr/>
            </p:nvSpPr>
            <p:spPr>
              <a:xfrm>
                <a:off x="5629275" y="4233862"/>
                <a:ext cx="828675" cy="57150"/>
              </a:xfrm>
              <a:custGeom>
                <a:rect b="b" l="l" r="r" t="t"/>
                <a:pathLst>
                  <a:path extrusionOk="0" h="57150" w="828675">
                    <a:moveTo>
                      <a:pt x="0" y="0"/>
                    </a:moveTo>
                    <a:lnTo>
                      <a:pt x="828675" y="0"/>
                    </a:lnTo>
                    <a:lnTo>
                      <a:pt x="828675" y="57150"/>
                    </a:lnTo>
                    <a:lnTo>
                      <a:pt x="0" y="57150"/>
                    </a:lnTo>
                    <a:close/>
                  </a:path>
                </a:pathLst>
              </a:custGeom>
              <a:solidFill>
                <a:srgbClr val="CFD8D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3" name="Google Shape;593;p3"/>
              <p:cNvSpPr/>
              <p:nvPr/>
            </p:nvSpPr>
            <p:spPr>
              <a:xfrm>
                <a:off x="5619750" y="4224337"/>
                <a:ext cx="847725" cy="76200"/>
              </a:xfrm>
              <a:custGeom>
                <a:rect b="b" l="l" r="r" t="t"/>
                <a:pathLst>
                  <a:path extrusionOk="0" h="76200" w="847725">
                    <a:moveTo>
                      <a:pt x="838200" y="76200"/>
                    </a:moveTo>
                    <a:lnTo>
                      <a:pt x="9525" y="76200"/>
                    </a:lnTo>
                    <a:cubicBezTo>
                      <a:pt x="4286" y="76200"/>
                      <a:pt x="0" y="71914"/>
                      <a:pt x="0" y="66675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838200" y="0"/>
                    </a:lnTo>
                    <a:cubicBezTo>
                      <a:pt x="843439" y="0"/>
                      <a:pt x="847725" y="4286"/>
                      <a:pt x="847725" y="9525"/>
                    </a:cubicBezTo>
                    <a:lnTo>
                      <a:pt x="847725" y="66675"/>
                    </a:lnTo>
                    <a:cubicBezTo>
                      <a:pt x="847725" y="71914"/>
                      <a:pt x="843439" y="76200"/>
                      <a:pt x="838200" y="76200"/>
                    </a:cubicBezTo>
                    <a:close/>
                    <a:moveTo>
                      <a:pt x="19050" y="57150"/>
                    </a:moveTo>
                    <a:lnTo>
                      <a:pt x="828675" y="57150"/>
                    </a:lnTo>
                    <a:lnTo>
                      <a:pt x="828675" y="19050"/>
                    </a:lnTo>
                    <a:lnTo>
                      <a:pt x="19050" y="19050"/>
                    </a:lnTo>
                    <a:lnTo>
                      <a:pt x="19050" y="5715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94" name="Google Shape;594;p3"/>
            <p:cNvGrpSpPr/>
            <p:nvPr/>
          </p:nvGrpSpPr>
          <p:grpSpPr>
            <a:xfrm>
              <a:off x="5842444" y="4205287"/>
              <a:ext cx="400050" cy="95250"/>
              <a:chOff x="5842444" y="4205287"/>
              <a:chExt cx="400050" cy="95250"/>
            </a:xfrm>
          </p:grpSpPr>
          <p:sp>
            <p:nvSpPr>
              <p:cNvPr id="595" name="Google Shape;595;p3"/>
              <p:cNvSpPr/>
              <p:nvPr/>
            </p:nvSpPr>
            <p:spPr>
              <a:xfrm>
                <a:off x="5851969" y="4214812"/>
                <a:ext cx="381000" cy="76200"/>
              </a:xfrm>
              <a:custGeom>
                <a:rect b="b" l="l" r="r" t="t"/>
                <a:pathLst>
                  <a:path extrusionOk="0" h="76200" w="381000">
                    <a:moveTo>
                      <a:pt x="0" y="0"/>
                    </a:moveTo>
                    <a:lnTo>
                      <a:pt x="381000" y="0"/>
                    </a:lnTo>
                    <a:lnTo>
                      <a:pt x="381000" y="76200"/>
                    </a:lnTo>
                    <a:lnTo>
                      <a:pt x="0" y="76200"/>
                    </a:lnTo>
                    <a:close/>
                  </a:path>
                </a:pathLst>
              </a:custGeom>
              <a:solidFill>
                <a:srgbClr val="E1E3E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6" name="Google Shape;596;p3"/>
              <p:cNvSpPr/>
              <p:nvPr/>
            </p:nvSpPr>
            <p:spPr>
              <a:xfrm>
                <a:off x="5842444" y="4205287"/>
                <a:ext cx="400050" cy="95250"/>
              </a:xfrm>
              <a:custGeom>
                <a:rect b="b" l="l" r="r" t="t"/>
                <a:pathLst>
                  <a:path extrusionOk="0" h="95250" w="400050">
                    <a:moveTo>
                      <a:pt x="390525" y="95250"/>
                    </a:moveTo>
                    <a:lnTo>
                      <a:pt x="9525" y="95250"/>
                    </a:lnTo>
                    <a:cubicBezTo>
                      <a:pt x="4286" y="95250"/>
                      <a:pt x="0" y="90964"/>
                      <a:pt x="0" y="85725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390525" y="0"/>
                    </a:lnTo>
                    <a:cubicBezTo>
                      <a:pt x="395764" y="0"/>
                      <a:pt x="400050" y="4286"/>
                      <a:pt x="400050" y="9525"/>
                    </a:cubicBezTo>
                    <a:lnTo>
                      <a:pt x="400050" y="85725"/>
                    </a:lnTo>
                    <a:cubicBezTo>
                      <a:pt x="400050" y="90964"/>
                      <a:pt x="395764" y="95250"/>
                      <a:pt x="390525" y="95250"/>
                    </a:cubicBezTo>
                    <a:close/>
                    <a:moveTo>
                      <a:pt x="19050" y="76200"/>
                    </a:moveTo>
                    <a:lnTo>
                      <a:pt x="381000" y="76200"/>
                    </a:lnTo>
                    <a:lnTo>
                      <a:pt x="381000" y="19050"/>
                    </a:lnTo>
                    <a:lnTo>
                      <a:pt x="19050" y="19050"/>
                    </a:lnTo>
                    <a:lnTo>
                      <a:pt x="19050" y="7620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97" name="Google Shape;597;p3"/>
            <p:cNvGrpSpPr/>
            <p:nvPr/>
          </p:nvGrpSpPr>
          <p:grpSpPr>
            <a:xfrm>
              <a:off x="5823435" y="4033813"/>
              <a:ext cx="438221" cy="142898"/>
              <a:chOff x="5823435" y="4033813"/>
              <a:chExt cx="438221" cy="142898"/>
            </a:xfrm>
          </p:grpSpPr>
          <p:sp>
            <p:nvSpPr>
              <p:cNvPr id="598" name="Google Shape;598;p3"/>
              <p:cNvSpPr/>
              <p:nvPr/>
            </p:nvSpPr>
            <p:spPr>
              <a:xfrm>
                <a:off x="5832919" y="4043362"/>
                <a:ext cx="419100" cy="123825"/>
              </a:xfrm>
              <a:custGeom>
                <a:rect b="b" l="l" r="r" t="t"/>
                <a:pathLst>
                  <a:path extrusionOk="0" h="123825" w="419100">
                    <a:moveTo>
                      <a:pt x="209550" y="0"/>
                    </a:moveTo>
                    <a:lnTo>
                      <a:pt x="0" y="123825"/>
                    </a:lnTo>
                    <a:lnTo>
                      <a:pt x="419100" y="123825"/>
                    </a:lnTo>
                    <a:close/>
                  </a:path>
                </a:pathLst>
              </a:custGeom>
              <a:solidFill>
                <a:srgbClr val="CFD8D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9" name="Google Shape;599;p3"/>
              <p:cNvSpPr/>
              <p:nvPr/>
            </p:nvSpPr>
            <p:spPr>
              <a:xfrm>
                <a:off x="5823435" y="4033813"/>
                <a:ext cx="438221" cy="142898"/>
              </a:xfrm>
              <a:custGeom>
                <a:rect b="b" l="l" r="r" t="t"/>
                <a:pathLst>
                  <a:path extrusionOk="0" h="142898" w="438221">
                    <a:moveTo>
                      <a:pt x="428584" y="142899"/>
                    </a:moveTo>
                    <a:lnTo>
                      <a:pt x="9484" y="142899"/>
                    </a:lnTo>
                    <a:cubicBezTo>
                      <a:pt x="5198" y="142899"/>
                      <a:pt x="1388" y="140041"/>
                      <a:pt x="340" y="135850"/>
                    </a:cubicBezTo>
                    <a:cubicBezTo>
                      <a:pt x="-803" y="131755"/>
                      <a:pt x="1007" y="127278"/>
                      <a:pt x="4721" y="125182"/>
                    </a:cubicBezTo>
                    <a:lnTo>
                      <a:pt x="214271" y="1357"/>
                    </a:lnTo>
                    <a:cubicBezTo>
                      <a:pt x="217224" y="-452"/>
                      <a:pt x="220939" y="-452"/>
                      <a:pt x="223987" y="1357"/>
                    </a:cubicBezTo>
                    <a:lnTo>
                      <a:pt x="433537" y="125182"/>
                    </a:lnTo>
                    <a:cubicBezTo>
                      <a:pt x="437252" y="127373"/>
                      <a:pt x="438966" y="131755"/>
                      <a:pt x="437918" y="135850"/>
                    </a:cubicBezTo>
                    <a:cubicBezTo>
                      <a:pt x="436585" y="140041"/>
                      <a:pt x="432870" y="142899"/>
                      <a:pt x="428584" y="142899"/>
                    </a:cubicBezTo>
                    <a:close/>
                    <a:moveTo>
                      <a:pt x="44250" y="123849"/>
                    </a:moveTo>
                    <a:lnTo>
                      <a:pt x="393627" y="123849"/>
                    </a:lnTo>
                    <a:lnTo>
                      <a:pt x="218939" y="20598"/>
                    </a:lnTo>
                    <a:lnTo>
                      <a:pt x="44250" y="123849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00" name="Google Shape;600;p3"/>
            <p:cNvGrpSpPr/>
            <p:nvPr/>
          </p:nvGrpSpPr>
          <p:grpSpPr>
            <a:xfrm>
              <a:off x="5823394" y="4157662"/>
              <a:ext cx="438150" cy="76200"/>
              <a:chOff x="5823394" y="4157662"/>
              <a:chExt cx="438150" cy="76200"/>
            </a:xfrm>
          </p:grpSpPr>
          <p:sp>
            <p:nvSpPr>
              <p:cNvPr id="601" name="Google Shape;601;p3"/>
              <p:cNvSpPr/>
              <p:nvPr/>
            </p:nvSpPr>
            <p:spPr>
              <a:xfrm>
                <a:off x="5832919" y="4167187"/>
                <a:ext cx="419100" cy="57150"/>
              </a:xfrm>
              <a:custGeom>
                <a:rect b="b" l="l" r="r" t="t"/>
                <a:pathLst>
                  <a:path extrusionOk="0" h="57150" w="419100">
                    <a:moveTo>
                      <a:pt x="0" y="0"/>
                    </a:moveTo>
                    <a:lnTo>
                      <a:pt x="419100" y="0"/>
                    </a:lnTo>
                    <a:lnTo>
                      <a:pt x="419100" y="57150"/>
                    </a:lnTo>
                    <a:lnTo>
                      <a:pt x="0" y="57150"/>
                    </a:lnTo>
                    <a:close/>
                  </a:path>
                </a:pathLst>
              </a:custGeom>
              <a:solidFill>
                <a:srgbClr val="CFD8D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2" name="Google Shape;602;p3"/>
              <p:cNvSpPr/>
              <p:nvPr/>
            </p:nvSpPr>
            <p:spPr>
              <a:xfrm>
                <a:off x="5823394" y="4157662"/>
                <a:ext cx="438150" cy="76200"/>
              </a:xfrm>
              <a:custGeom>
                <a:rect b="b" l="l" r="r" t="t"/>
                <a:pathLst>
                  <a:path extrusionOk="0" h="76200" w="438150">
                    <a:moveTo>
                      <a:pt x="428625" y="76200"/>
                    </a:moveTo>
                    <a:lnTo>
                      <a:pt x="9525" y="76200"/>
                    </a:lnTo>
                    <a:cubicBezTo>
                      <a:pt x="4286" y="76200"/>
                      <a:pt x="0" y="71914"/>
                      <a:pt x="0" y="66675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428625" y="0"/>
                    </a:lnTo>
                    <a:cubicBezTo>
                      <a:pt x="433864" y="0"/>
                      <a:pt x="438150" y="4286"/>
                      <a:pt x="438150" y="9525"/>
                    </a:cubicBezTo>
                    <a:lnTo>
                      <a:pt x="438150" y="66675"/>
                    </a:lnTo>
                    <a:cubicBezTo>
                      <a:pt x="438150" y="71914"/>
                      <a:pt x="433864" y="76200"/>
                      <a:pt x="428625" y="76200"/>
                    </a:cubicBezTo>
                    <a:close/>
                    <a:moveTo>
                      <a:pt x="19050" y="57150"/>
                    </a:moveTo>
                    <a:lnTo>
                      <a:pt x="419100" y="57150"/>
                    </a:lnTo>
                    <a:lnTo>
                      <a:pt x="419100" y="19050"/>
                    </a:lnTo>
                    <a:lnTo>
                      <a:pt x="19050" y="19050"/>
                    </a:lnTo>
                    <a:lnTo>
                      <a:pt x="19050" y="5715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03" name="Google Shape;603;p3"/>
            <p:cNvGrpSpPr/>
            <p:nvPr/>
          </p:nvGrpSpPr>
          <p:grpSpPr>
            <a:xfrm>
              <a:off x="5673756" y="4357687"/>
              <a:ext cx="66675" cy="142875"/>
              <a:chOff x="5673756" y="4357687"/>
              <a:chExt cx="66675" cy="142875"/>
            </a:xfrm>
          </p:grpSpPr>
          <p:sp>
            <p:nvSpPr>
              <p:cNvPr id="604" name="Google Shape;604;p3"/>
              <p:cNvSpPr/>
              <p:nvPr/>
            </p:nvSpPr>
            <p:spPr>
              <a:xfrm>
                <a:off x="5683281" y="4367212"/>
                <a:ext cx="47625" cy="123825"/>
              </a:xfrm>
              <a:custGeom>
                <a:rect b="b" l="l" r="r" t="t"/>
                <a:pathLst>
                  <a:path extrusionOk="0" h="123825" w="47625">
                    <a:moveTo>
                      <a:pt x="0" y="0"/>
                    </a:moveTo>
                    <a:lnTo>
                      <a:pt x="47625" y="0"/>
                    </a:lnTo>
                    <a:lnTo>
                      <a:pt x="47625" y="123825"/>
                    </a:lnTo>
                    <a:lnTo>
                      <a:pt x="0" y="123825"/>
                    </a:lnTo>
                    <a:close/>
                  </a:path>
                </a:pathLst>
              </a:custGeom>
              <a:solidFill>
                <a:srgbClr val="CFD8D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5" name="Google Shape;605;p3"/>
              <p:cNvSpPr/>
              <p:nvPr/>
            </p:nvSpPr>
            <p:spPr>
              <a:xfrm>
                <a:off x="5673756" y="4357687"/>
                <a:ext cx="66675" cy="142875"/>
              </a:xfrm>
              <a:custGeom>
                <a:rect b="b" l="l" r="r" t="t"/>
                <a:pathLst>
                  <a:path extrusionOk="0" h="142875" w="66675">
                    <a:moveTo>
                      <a:pt x="57150" y="142875"/>
                    </a:moveTo>
                    <a:lnTo>
                      <a:pt x="9525" y="142875"/>
                    </a:lnTo>
                    <a:cubicBezTo>
                      <a:pt x="4286" y="142875"/>
                      <a:pt x="0" y="138589"/>
                      <a:pt x="0" y="133350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57150" y="0"/>
                    </a:lnTo>
                    <a:cubicBezTo>
                      <a:pt x="62389" y="0"/>
                      <a:pt x="66675" y="4286"/>
                      <a:pt x="66675" y="9525"/>
                    </a:cubicBezTo>
                    <a:lnTo>
                      <a:pt x="66675" y="133350"/>
                    </a:lnTo>
                    <a:cubicBezTo>
                      <a:pt x="66675" y="138589"/>
                      <a:pt x="62389" y="142875"/>
                      <a:pt x="57150" y="142875"/>
                    </a:cubicBezTo>
                    <a:close/>
                    <a:moveTo>
                      <a:pt x="19050" y="123825"/>
                    </a:moveTo>
                    <a:lnTo>
                      <a:pt x="47625" y="123825"/>
                    </a:lnTo>
                    <a:lnTo>
                      <a:pt x="47625" y="19050"/>
                    </a:lnTo>
                    <a:lnTo>
                      <a:pt x="19050" y="19050"/>
                    </a:lnTo>
                    <a:lnTo>
                      <a:pt x="19050" y="12382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06" name="Google Shape;606;p3"/>
            <p:cNvGrpSpPr/>
            <p:nvPr/>
          </p:nvGrpSpPr>
          <p:grpSpPr>
            <a:xfrm>
              <a:off x="5762625" y="4357687"/>
              <a:ext cx="66675" cy="142875"/>
              <a:chOff x="5762625" y="4357687"/>
              <a:chExt cx="66675" cy="142875"/>
            </a:xfrm>
          </p:grpSpPr>
          <p:sp>
            <p:nvSpPr>
              <p:cNvPr id="607" name="Google Shape;607;p3"/>
              <p:cNvSpPr/>
              <p:nvPr/>
            </p:nvSpPr>
            <p:spPr>
              <a:xfrm>
                <a:off x="5772150" y="4367212"/>
                <a:ext cx="47625" cy="123825"/>
              </a:xfrm>
              <a:custGeom>
                <a:rect b="b" l="l" r="r" t="t"/>
                <a:pathLst>
                  <a:path extrusionOk="0" h="123825" w="47625">
                    <a:moveTo>
                      <a:pt x="0" y="0"/>
                    </a:moveTo>
                    <a:lnTo>
                      <a:pt x="47625" y="0"/>
                    </a:lnTo>
                    <a:lnTo>
                      <a:pt x="47625" y="123825"/>
                    </a:lnTo>
                    <a:lnTo>
                      <a:pt x="0" y="123825"/>
                    </a:lnTo>
                    <a:close/>
                  </a:path>
                </a:pathLst>
              </a:custGeom>
              <a:solidFill>
                <a:srgbClr val="CFD8D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8" name="Google Shape;608;p3"/>
              <p:cNvSpPr/>
              <p:nvPr/>
            </p:nvSpPr>
            <p:spPr>
              <a:xfrm>
                <a:off x="5762625" y="4357687"/>
                <a:ext cx="66675" cy="142875"/>
              </a:xfrm>
              <a:custGeom>
                <a:rect b="b" l="l" r="r" t="t"/>
                <a:pathLst>
                  <a:path extrusionOk="0" h="142875" w="66675">
                    <a:moveTo>
                      <a:pt x="57150" y="142875"/>
                    </a:moveTo>
                    <a:lnTo>
                      <a:pt x="9525" y="142875"/>
                    </a:lnTo>
                    <a:cubicBezTo>
                      <a:pt x="4286" y="142875"/>
                      <a:pt x="0" y="138589"/>
                      <a:pt x="0" y="133350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57150" y="0"/>
                    </a:lnTo>
                    <a:cubicBezTo>
                      <a:pt x="62389" y="0"/>
                      <a:pt x="66675" y="4286"/>
                      <a:pt x="66675" y="9525"/>
                    </a:cubicBezTo>
                    <a:lnTo>
                      <a:pt x="66675" y="133350"/>
                    </a:lnTo>
                    <a:cubicBezTo>
                      <a:pt x="66675" y="138589"/>
                      <a:pt x="62389" y="142875"/>
                      <a:pt x="57150" y="142875"/>
                    </a:cubicBezTo>
                    <a:close/>
                    <a:moveTo>
                      <a:pt x="19050" y="123825"/>
                    </a:moveTo>
                    <a:lnTo>
                      <a:pt x="47625" y="123825"/>
                    </a:lnTo>
                    <a:lnTo>
                      <a:pt x="47625" y="19050"/>
                    </a:lnTo>
                    <a:lnTo>
                      <a:pt x="19050" y="19050"/>
                    </a:lnTo>
                    <a:lnTo>
                      <a:pt x="19050" y="12382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09" name="Google Shape;609;p3"/>
            <p:cNvGrpSpPr/>
            <p:nvPr/>
          </p:nvGrpSpPr>
          <p:grpSpPr>
            <a:xfrm>
              <a:off x="5673756" y="4538662"/>
              <a:ext cx="66675" cy="142875"/>
              <a:chOff x="5673756" y="4538662"/>
              <a:chExt cx="66675" cy="142875"/>
            </a:xfrm>
          </p:grpSpPr>
          <p:sp>
            <p:nvSpPr>
              <p:cNvPr id="610" name="Google Shape;610;p3"/>
              <p:cNvSpPr/>
              <p:nvPr/>
            </p:nvSpPr>
            <p:spPr>
              <a:xfrm>
                <a:off x="5683281" y="4548187"/>
                <a:ext cx="47625" cy="123825"/>
              </a:xfrm>
              <a:custGeom>
                <a:rect b="b" l="l" r="r" t="t"/>
                <a:pathLst>
                  <a:path extrusionOk="0" h="123825" w="47625">
                    <a:moveTo>
                      <a:pt x="0" y="0"/>
                    </a:moveTo>
                    <a:lnTo>
                      <a:pt x="47625" y="0"/>
                    </a:lnTo>
                    <a:lnTo>
                      <a:pt x="47625" y="123825"/>
                    </a:lnTo>
                    <a:lnTo>
                      <a:pt x="0" y="123825"/>
                    </a:lnTo>
                    <a:close/>
                  </a:path>
                </a:pathLst>
              </a:custGeom>
              <a:solidFill>
                <a:srgbClr val="CFD8D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1" name="Google Shape;611;p3"/>
              <p:cNvSpPr/>
              <p:nvPr/>
            </p:nvSpPr>
            <p:spPr>
              <a:xfrm>
                <a:off x="5673756" y="4538662"/>
                <a:ext cx="66675" cy="142875"/>
              </a:xfrm>
              <a:custGeom>
                <a:rect b="b" l="l" r="r" t="t"/>
                <a:pathLst>
                  <a:path extrusionOk="0" h="142875" w="66675">
                    <a:moveTo>
                      <a:pt x="57150" y="142875"/>
                    </a:moveTo>
                    <a:lnTo>
                      <a:pt x="9525" y="142875"/>
                    </a:lnTo>
                    <a:cubicBezTo>
                      <a:pt x="4286" y="142875"/>
                      <a:pt x="0" y="138589"/>
                      <a:pt x="0" y="133350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57150" y="0"/>
                    </a:lnTo>
                    <a:cubicBezTo>
                      <a:pt x="62389" y="0"/>
                      <a:pt x="66675" y="4286"/>
                      <a:pt x="66675" y="9525"/>
                    </a:cubicBezTo>
                    <a:lnTo>
                      <a:pt x="66675" y="133350"/>
                    </a:lnTo>
                    <a:cubicBezTo>
                      <a:pt x="66675" y="138589"/>
                      <a:pt x="62389" y="142875"/>
                      <a:pt x="57150" y="142875"/>
                    </a:cubicBezTo>
                    <a:close/>
                    <a:moveTo>
                      <a:pt x="19050" y="123825"/>
                    </a:moveTo>
                    <a:lnTo>
                      <a:pt x="47625" y="123825"/>
                    </a:lnTo>
                    <a:lnTo>
                      <a:pt x="47625" y="19050"/>
                    </a:lnTo>
                    <a:lnTo>
                      <a:pt x="19050" y="19050"/>
                    </a:lnTo>
                    <a:lnTo>
                      <a:pt x="19050" y="12382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12" name="Google Shape;612;p3"/>
            <p:cNvGrpSpPr/>
            <p:nvPr/>
          </p:nvGrpSpPr>
          <p:grpSpPr>
            <a:xfrm>
              <a:off x="5762625" y="4538662"/>
              <a:ext cx="66675" cy="142875"/>
              <a:chOff x="5762625" y="4538662"/>
              <a:chExt cx="66675" cy="142875"/>
            </a:xfrm>
          </p:grpSpPr>
          <p:sp>
            <p:nvSpPr>
              <p:cNvPr id="613" name="Google Shape;613;p3"/>
              <p:cNvSpPr/>
              <p:nvPr/>
            </p:nvSpPr>
            <p:spPr>
              <a:xfrm>
                <a:off x="5772150" y="4548187"/>
                <a:ext cx="47625" cy="123825"/>
              </a:xfrm>
              <a:custGeom>
                <a:rect b="b" l="l" r="r" t="t"/>
                <a:pathLst>
                  <a:path extrusionOk="0" h="123825" w="47625">
                    <a:moveTo>
                      <a:pt x="0" y="0"/>
                    </a:moveTo>
                    <a:lnTo>
                      <a:pt x="47625" y="0"/>
                    </a:lnTo>
                    <a:lnTo>
                      <a:pt x="47625" y="123825"/>
                    </a:lnTo>
                    <a:lnTo>
                      <a:pt x="0" y="123825"/>
                    </a:lnTo>
                    <a:close/>
                  </a:path>
                </a:pathLst>
              </a:custGeom>
              <a:solidFill>
                <a:srgbClr val="CFD8D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4" name="Google Shape;614;p3"/>
              <p:cNvSpPr/>
              <p:nvPr/>
            </p:nvSpPr>
            <p:spPr>
              <a:xfrm>
                <a:off x="5762625" y="4538662"/>
                <a:ext cx="66675" cy="142875"/>
              </a:xfrm>
              <a:custGeom>
                <a:rect b="b" l="l" r="r" t="t"/>
                <a:pathLst>
                  <a:path extrusionOk="0" h="142875" w="66675">
                    <a:moveTo>
                      <a:pt x="57150" y="142875"/>
                    </a:moveTo>
                    <a:lnTo>
                      <a:pt x="9525" y="142875"/>
                    </a:lnTo>
                    <a:cubicBezTo>
                      <a:pt x="4286" y="142875"/>
                      <a:pt x="0" y="138589"/>
                      <a:pt x="0" y="133350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57150" y="0"/>
                    </a:lnTo>
                    <a:cubicBezTo>
                      <a:pt x="62389" y="0"/>
                      <a:pt x="66675" y="4286"/>
                      <a:pt x="66675" y="9525"/>
                    </a:cubicBezTo>
                    <a:lnTo>
                      <a:pt x="66675" y="133350"/>
                    </a:lnTo>
                    <a:cubicBezTo>
                      <a:pt x="66675" y="138589"/>
                      <a:pt x="62389" y="142875"/>
                      <a:pt x="57150" y="142875"/>
                    </a:cubicBezTo>
                    <a:close/>
                    <a:moveTo>
                      <a:pt x="19050" y="123825"/>
                    </a:moveTo>
                    <a:lnTo>
                      <a:pt x="47625" y="123825"/>
                    </a:lnTo>
                    <a:lnTo>
                      <a:pt x="47625" y="19050"/>
                    </a:lnTo>
                    <a:lnTo>
                      <a:pt x="19050" y="19050"/>
                    </a:lnTo>
                    <a:lnTo>
                      <a:pt x="19050" y="12382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15" name="Google Shape;615;p3"/>
            <p:cNvGrpSpPr/>
            <p:nvPr/>
          </p:nvGrpSpPr>
          <p:grpSpPr>
            <a:xfrm>
              <a:off x="6248400" y="4367212"/>
              <a:ext cx="66675" cy="142875"/>
              <a:chOff x="6248400" y="4367212"/>
              <a:chExt cx="66675" cy="142875"/>
            </a:xfrm>
          </p:grpSpPr>
          <p:sp>
            <p:nvSpPr>
              <p:cNvPr id="616" name="Google Shape;616;p3"/>
              <p:cNvSpPr/>
              <p:nvPr/>
            </p:nvSpPr>
            <p:spPr>
              <a:xfrm>
                <a:off x="6257925" y="4376737"/>
                <a:ext cx="47625" cy="123825"/>
              </a:xfrm>
              <a:custGeom>
                <a:rect b="b" l="l" r="r" t="t"/>
                <a:pathLst>
                  <a:path extrusionOk="0" h="123825" w="47625">
                    <a:moveTo>
                      <a:pt x="0" y="0"/>
                    </a:moveTo>
                    <a:lnTo>
                      <a:pt x="47625" y="0"/>
                    </a:lnTo>
                    <a:lnTo>
                      <a:pt x="47625" y="123825"/>
                    </a:lnTo>
                    <a:lnTo>
                      <a:pt x="0" y="123825"/>
                    </a:lnTo>
                    <a:close/>
                  </a:path>
                </a:pathLst>
              </a:custGeom>
              <a:solidFill>
                <a:srgbClr val="CFD8D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7" name="Google Shape;617;p3"/>
              <p:cNvSpPr/>
              <p:nvPr/>
            </p:nvSpPr>
            <p:spPr>
              <a:xfrm>
                <a:off x="6248400" y="4367212"/>
                <a:ext cx="66675" cy="142875"/>
              </a:xfrm>
              <a:custGeom>
                <a:rect b="b" l="l" r="r" t="t"/>
                <a:pathLst>
                  <a:path extrusionOk="0" h="142875" w="66675">
                    <a:moveTo>
                      <a:pt x="57150" y="142875"/>
                    </a:moveTo>
                    <a:lnTo>
                      <a:pt x="9525" y="142875"/>
                    </a:lnTo>
                    <a:cubicBezTo>
                      <a:pt x="4286" y="142875"/>
                      <a:pt x="0" y="138589"/>
                      <a:pt x="0" y="133350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57150" y="0"/>
                    </a:lnTo>
                    <a:cubicBezTo>
                      <a:pt x="62389" y="0"/>
                      <a:pt x="66675" y="4286"/>
                      <a:pt x="66675" y="9525"/>
                    </a:cubicBezTo>
                    <a:lnTo>
                      <a:pt x="66675" y="133350"/>
                    </a:lnTo>
                    <a:cubicBezTo>
                      <a:pt x="66675" y="138589"/>
                      <a:pt x="62389" y="142875"/>
                      <a:pt x="57150" y="142875"/>
                    </a:cubicBezTo>
                    <a:close/>
                    <a:moveTo>
                      <a:pt x="19050" y="123825"/>
                    </a:moveTo>
                    <a:lnTo>
                      <a:pt x="47625" y="123825"/>
                    </a:lnTo>
                    <a:lnTo>
                      <a:pt x="47625" y="19050"/>
                    </a:lnTo>
                    <a:lnTo>
                      <a:pt x="19050" y="19050"/>
                    </a:lnTo>
                    <a:lnTo>
                      <a:pt x="19050" y="12382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18" name="Google Shape;618;p3"/>
            <p:cNvGrpSpPr/>
            <p:nvPr/>
          </p:nvGrpSpPr>
          <p:grpSpPr>
            <a:xfrm>
              <a:off x="6337268" y="4367212"/>
              <a:ext cx="66675" cy="142875"/>
              <a:chOff x="6337268" y="4367212"/>
              <a:chExt cx="66675" cy="142875"/>
            </a:xfrm>
          </p:grpSpPr>
          <p:sp>
            <p:nvSpPr>
              <p:cNvPr id="619" name="Google Shape;619;p3"/>
              <p:cNvSpPr/>
              <p:nvPr/>
            </p:nvSpPr>
            <p:spPr>
              <a:xfrm>
                <a:off x="6346793" y="4376737"/>
                <a:ext cx="47625" cy="123825"/>
              </a:xfrm>
              <a:custGeom>
                <a:rect b="b" l="l" r="r" t="t"/>
                <a:pathLst>
                  <a:path extrusionOk="0" h="123825" w="47625">
                    <a:moveTo>
                      <a:pt x="0" y="0"/>
                    </a:moveTo>
                    <a:lnTo>
                      <a:pt x="47625" y="0"/>
                    </a:lnTo>
                    <a:lnTo>
                      <a:pt x="47625" y="123825"/>
                    </a:lnTo>
                    <a:lnTo>
                      <a:pt x="0" y="123825"/>
                    </a:lnTo>
                    <a:close/>
                  </a:path>
                </a:pathLst>
              </a:custGeom>
              <a:solidFill>
                <a:srgbClr val="CFD8D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0" name="Google Shape;620;p3"/>
              <p:cNvSpPr/>
              <p:nvPr/>
            </p:nvSpPr>
            <p:spPr>
              <a:xfrm>
                <a:off x="6337268" y="4367212"/>
                <a:ext cx="66675" cy="142875"/>
              </a:xfrm>
              <a:custGeom>
                <a:rect b="b" l="l" r="r" t="t"/>
                <a:pathLst>
                  <a:path extrusionOk="0" h="142875" w="66675">
                    <a:moveTo>
                      <a:pt x="57150" y="142875"/>
                    </a:moveTo>
                    <a:lnTo>
                      <a:pt x="9525" y="142875"/>
                    </a:lnTo>
                    <a:cubicBezTo>
                      <a:pt x="4286" y="142875"/>
                      <a:pt x="0" y="138589"/>
                      <a:pt x="0" y="133350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57150" y="0"/>
                    </a:lnTo>
                    <a:cubicBezTo>
                      <a:pt x="62389" y="0"/>
                      <a:pt x="66675" y="4286"/>
                      <a:pt x="66675" y="9525"/>
                    </a:cubicBezTo>
                    <a:lnTo>
                      <a:pt x="66675" y="133350"/>
                    </a:lnTo>
                    <a:cubicBezTo>
                      <a:pt x="66675" y="138589"/>
                      <a:pt x="62484" y="142875"/>
                      <a:pt x="57150" y="142875"/>
                    </a:cubicBezTo>
                    <a:close/>
                    <a:moveTo>
                      <a:pt x="19050" y="123825"/>
                    </a:moveTo>
                    <a:lnTo>
                      <a:pt x="47625" y="123825"/>
                    </a:lnTo>
                    <a:lnTo>
                      <a:pt x="47625" y="19050"/>
                    </a:lnTo>
                    <a:lnTo>
                      <a:pt x="19050" y="19050"/>
                    </a:lnTo>
                    <a:lnTo>
                      <a:pt x="19050" y="12382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21" name="Google Shape;621;p3"/>
            <p:cNvGrpSpPr/>
            <p:nvPr/>
          </p:nvGrpSpPr>
          <p:grpSpPr>
            <a:xfrm>
              <a:off x="6248400" y="4538662"/>
              <a:ext cx="66675" cy="142875"/>
              <a:chOff x="6248400" y="4538662"/>
              <a:chExt cx="66675" cy="142875"/>
            </a:xfrm>
          </p:grpSpPr>
          <p:sp>
            <p:nvSpPr>
              <p:cNvPr id="622" name="Google Shape;622;p3"/>
              <p:cNvSpPr/>
              <p:nvPr/>
            </p:nvSpPr>
            <p:spPr>
              <a:xfrm>
                <a:off x="6257925" y="4548187"/>
                <a:ext cx="47625" cy="123825"/>
              </a:xfrm>
              <a:custGeom>
                <a:rect b="b" l="l" r="r" t="t"/>
                <a:pathLst>
                  <a:path extrusionOk="0" h="123825" w="47625">
                    <a:moveTo>
                      <a:pt x="0" y="0"/>
                    </a:moveTo>
                    <a:lnTo>
                      <a:pt x="47625" y="0"/>
                    </a:lnTo>
                    <a:lnTo>
                      <a:pt x="47625" y="123825"/>
                    </a:lnTo>
                    <a:lnTo>
                      <a:pt x="0" y="123825"/>
                    </a:lnTo>
                    <a:close/>
                  </a:path>
                </a:pathLst>
              </a:custGeom>
              <a:solidFill>
                <a:srgbClr val="CFD8D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3" name="Google Shape;623;p3"/>
              <p:cNvSpPr/>
              <p:nvPr/>
            </p:nvSpPr>
            <p:spPr>
              <a:xfrm>
                <a:off x="6248400" y="4538662"/>
                <a:ext cx="66675" cy="142875"/>
              </a:xfrm>
              <a:custGeom>
                <a:rect b="b" l="l" r="r" t="t"/>
                <a:pathLst>
                  <a:path extrusionOk="0" h="142875" w="66675">
                    <a:moveTo>
                      <a:pt x="57150" y="142875"/>
                    </a:moveTo>
                    <a:lnTo>
                      <a:pt x="9525" y="142875"/>
                    </a:lnTo>
                    <a:cubicBezTo>
                      <a:pt x="4286" y="142875"/>
                      <a:pt x="0" y="138589"/>
                      <a:pt x="0" y="133350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57150" y="0"/>
                    </a:lnTo>
                    <a:cubicBezTo>
                      <a:pt x="62389" y="0"/>
                      <a:pt x="66675" y="4286"/>
                      <a:pt x="66675" y="9525"/>
                    </a:cubicBezTo>
                    <a:lnTo>
                      <a:pt x="66675" y="133350"/>
                    </a:lnTo>
                    <a:cubicBezTo>
                      <a:pt x="66675" y="138589"/>
                      <a:pt x="62389" y="142875"/>
                      <a:pt x="57150" y="142875"/>
                    </a:cubicBezTo>
                    <a:close/>
                    <a:moveTo>
                      <a:pt x="19050" y="123825"/>
                    </a:moveTo>
                    <a:lnTo>
                      <a:pt x="47625" y="123825"/>
                    </a:lnTo>
                    <a:lnTo>
                      <a:pt x="47625" y="19050"/>
                    </a:lnTo>
                    <a:lnTo>
                      <a:pt x="19050" y="19050"/>
                    </a:lnTo>
                    <a:lnTo>
                      <a:pt x="19050" y="12382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24" name="Google Shape;624;p3"/>
            <p:cNvGrpSpPr/>
            <p:nvPr/>
          </p:nvGrpSpPr>
          <p:grpSpPr>
            <a:xfrm>
              <a:off x="6337268" y="4538662"/>
              <a:ext cx="66675" cy="142875"/>
              <a:chOff x="6337268" y="4538662"/>
              <a:chExt cx="66675" cy="142875"/>
            </a:xfrm>
          </p:grpSpPr>
          <p:sp>
            <p:nvSpPr>
              <p:cNvPr id="625" name="Google Shape;625;p3"/>
              <p:cNvSpPr/>
              <p:nvPr/>
            </p:nvSpPr>
            <p:spPr>
              <a:xfrm>
                <a:off x="6346793" y="4548187"/>
                <a:ext cx="47625" cy="123825"/>
              </a:xfrm>
              <a:custGeom>
                <a:rect b="b" l="l" r="r" t="t"/>
                <a:pathLst>
                  <a:path extrusionOk="0" h="123825" w="47625">
                    <a:moveTo>
                      <a:pt x="0" y="0"/>
                    </a:moveTo>
                    <a:lnTo>
                      <a:pt x="47625" y="0"/>
                    </a:lnTo>
                    <a:lnTo>
                      <a:pt x="47625" y="123825"/>
                    </a:lnTo>
                    <a:lnTo>
                      <a:pt x="0" y="123825"/>
                    </a:lnTo>
                    <a:close/>
                  </a:path>
                </a:pathLst>
              </a:custGeom>
              <a:solidFill>
                <a:srgbClr val="CFD8D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6" name="Google Shape;626;p3"/>
              <p:cNvSpPr/>
              <p:nvPr/>
            </p:nvSpPr>
            <p:spPr>
              <a:xfrm>
                <a:off x="6337268" y="4538662"/>
                <a:ext cx="66675" cy="142875"/>
              </a:xfrm>
              <a:custGeom>
                <a:rect b="b" l="l" r="r" t="t"/>
                <a:pathLst>
                  <a:path extrusionOk="0" h="142875" w="66675">
                    <a:moveTo>
                      <a:pt x="57150" y="142875"/>
                    </a:moveTo>
                    <a:lnTo>
                      <a:pt x="9525" y="142875"/>
                    </a:lnTo>
                    <a:cubicBezTo>
                      <a:pt x="4286" y="142875"/>
                      <a:pt x="0" y="138589"/>
                      <a:pt x="0" y="133350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57150" y="0"/>
                    </a:lnTo>
                    <a:cubicBezTo>
                      <a:pt x="62389" y="0"/>
                      <a:pt x="66675" y="4286"/>
                      <a:pt x="66675" y="9525"/>
                    </a:cubicBezTo>
                    <a:lnTo>
                      <a:pt x="66675" y="133350"/>
                    </a:lnTo>
                    <a:cubicBezTo>
                      <a:pt x="66675" y="138589"/>
                      <a:pt x="62484" y="142875"/>
                      <a:pt x="57150" y="142875"/>
                    </a:cubicBezTo>
                    <a:close/>
                    <a:moveTo>
                      <a:pt x="19050" y="123825"/>
                    </a:moveTo>
                    <a:lnTo>
                      <a:pt x="47625" y="123825"/>
                    </a:lnTo>
                    <a:lnTo>
                      <a:pt x="47625" y="19050"/>
                    </a:lnTo>
                    <a:lnTo>
                      <a:pt x="19050" y="19050"/>
                    </a:lnTo>
                    <a:lnTo>
                      <a:pt x="19050" y="12382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27" name="Google Shape;627;p3"/>
            <p:cNvGrpSpPr/>
            <p:nvPr/>
          </p:nvGrpSpPr>
          <p:grpSpPr>
            <a:xfrm>
              <a:off x="5972175" y="4433887"/>
              <a:ext cx="142875" cy="275272"/>
              <a:chOff x="5972175" y="4433887"/>
              <a:chExt cx="142875" cy="275272"/>
            </a:xfrm>
          </p:grpSpPr>
          <p:sp>
            <p:nvSpPr>
              <p:cNvPr id="628" name="Google Shape;628;p3"/>
              <p:cNvSpPr/>
              <p:nvPr/>
            </p:nvSpPr>
            <p:spPr>
              <a:xfrm>
                <a:off x="5981700" y="4443412"/>
                <a:ext cx="123825" cy="256222"/>
              </a:xfrm>
              <a:custGeom>
                <a:rect b="b" l="l" r="r" t="t"/>
                <a:pathLst>
                  <a:path extrusionOk="0" h="256222" w="123825">
                    <a:moveTo>
                      <a:pt x="118491" y="256222"/>
                    </a:moveTo>
                    <a:lnTo>
                      <a:pt x="5334" y="256222"/>
                    </a:lnTo>
                    <a:cubicBezTo>
                      <a:pt x="2381" y="256222"/>
                      <a:pt x="0" y="253841"/>
                      <a:pt x="0" y="250888"/>
                    </a:cubicBezTo>
                    <a:lnTo>
                      <a:pt x="0" y="61913"/>
                    </a:lnTo>
                    <a:cubicBezTo>
                      <a:pt x="0" y="27718"/>
                      <a:pt x="27718" y="0"/>
                      <a:pt x="61913" y="0"/>
                    </a:cubicBezTo>
                    <a:lnTo>
                      <a:pt x="61913" y="0"/>
                    </a:lnTo>
                    <a:cubicBezTo>
                      <a:pt x="96107" y="0"/>
                      <a:pt x="123825" y="27718"/>
                      <a:pt x="123825" y="61913"/>
                    </a:cubicBezTo>
                    <a:lnTo>
                      <a:pt x="123825" y="250888"/>
                    </a:lnTo>
                    <a:cubicBezTo>
                      <a:pt x="123825" y="253841"/>
                      <a:pt x="121444" y="256222"/>
                      <a:pt x="118491" y="256222"/>
                    </a:cubicBezTo>
                    <a:close/>
                  </a:path>
                </a:pathLst>
              </a:custGeom>
              <a:solidFill>
                <a:srgbClr val="CFD8D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9" name="Google Shape;629;p3"/>
              <p:cNvSpPr/>
              <p:nvPr/>
            </p:nvSpPr>
            <p:spPr>
              <a:xfrm>
                <a:off x="5972175" y="4433887"/>
                <a:ext cx="142875" cy="275272"/>
              </a:xfrm>
              <a:custGeom>
                <a:rect b="b" l="l" r="r" t="t"/>
                <a:pathLst>
                  <a:path extrusionOk="0" h="275272" w="142875">
                    <a:moveTo>
                      <a:pt x="128016" y="275272"/>
                    </a:moveTo>
                    <a:lnTo>
                      <a:pt x="14859" y="275272"/>
                    </a:lnTo>
                    <a:cubicBezTo>
                      <a:pt x="6667" y="275272"/>
                      <a:pt x="0" y="268605"/>
                      <a:pt x="0" y="260413"/>
                    </a:cubicBezTo>
                    <a:lnTo>
                      <a:pt x="0" y="71438"/>
                    </a:lnTo>
                    <a:cubicBezTo>
                      <a:pt x="0" y="32004"/>
                      <a:pt x="32004" y="0"/>
                      <a:pt x="71438" y="0"/>
                    </a:cubicBezTo>
                    <a:cubicBezTo>
                      <a:pt x="110871" y="0"/>
                      <a:pt x="142875" y="32004"/>
                      <a:pt x="142875" y="71438"/>
                    </a:cubicBezTo>
                    <a:lnTo>
                      <a:pt x="142875" y="260413"/>
                    </a:lnTo>
                    <a:cubicBezTo>
                      <a:pt x="142875" y="268605"/>
                      <a:pt x="136208" y="275272"/>
                      <a:pt x="128016" y="275272"/>
                    </a:cubicBezTo>
                    <a:close/>
                    <a:moveTo>
                      <a:pt x="19050" y="256222"/>
                    </a:moveTo>
                    <a:lnTo>
                      <a:pt x="123825" y="256222"/>
                    </a:lnTo>
                    <a:lnTo>
                      <a:pt x="123825" y="71438"/>
                    </a:lnTo>
                    <a:cubicBezTo>
                      <a:pt x="123825" y="42577"/>
                      <a:pt x="100298" y="19050"/>
                      <a:pt x="71438" y="19050"/>
                    </a:cubicBezTo>
                    <a:cubicBezTo>
                      <a:pt x="42577" y="19050"/>
                      <a:pt x="19050" y="42577"/>
                      <a:pt x="19050" y="71438"/>
                    </a:cubicBezTo>
                    <a:lnTo>
                      <a:pt x="19050" y="256222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30" name="Google Shape;630;p3"/>
            <p:cNvGrpSpPr/>
            <p:nvPr/>
          </p:nvGrpSpPr>
          <p:grpSpPr>
            <a:xfrm>
              <a:off x="6032944" y="3859720"/>
              <a:ext cx="19050" cy="193166"/>
              <a:chOff x="6032944" y="3859720"/>
              <a:chExt cx="19050" cy="193166"/>
            </a:xfrm>
          </p:grpSpPr>
          <p:sp>
            <p:nvSpPr>
              <p:cNvPr id="631" name="Google Shape;631;p3"/>
              <p:cNvSpPr/>
              <p:nvPr/>
            </p:nvSpPr>
            <p:spPr>
              <a:xfrm>
                <a:off x="6042469" y="3869245"/>
                <a:ext cx="9525" cy="174117"/>
              </a:xfrm>
              <a:custGeom>
                <a:rect b="b" l="l" r="r" t="t"/>
                <a:pathLst>
                  <a:path extrusionOk="0" h="174117" w="9525">
                    <a:moveTo>
                      <a:pt x="0" y="174117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2" name="Google Shape;632;p3"/>
              <p:cNvSpPr/>
              <p:nvPr/>
            </p:nvSpPr>
            <p:spPr>
              <a:xfrm>
                <a:off x="6032944" y="3859720"/>
                <a:ext cx="19050" cy="193166"/>
              </a:xfrm>
              <a:custGeom>
                <a:rect b="b" l="l" r="r" t="t"/>
                <a:pathLst>
                  <a:path extrusionOk="0" h="193166" w="19050">
                    <a:moveTo>
                      <a:pt x="9525" y="193167"/>
                    </a:moveTo>
                    <a:cubicBezTo>
                      <a:pt x="4286" y="193167"/>
                      <a:pt x="0" y="188881"/>
                      <a:pt x="0" y="183642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cubicBezTo>
                      <a:pt x="14764" y="0"/>
                      <a:pt x="19050" y="4286"/>
                      <a:pt x="19050" y="9525"/>
                    </a:cubicBezTo>
                    <a:lnTo>
                      <a:pt x="19050" y="183642"/>
                    </a:lnTo>
                    <a:cubicBezTo>
                      <a:pt x="19050" y="188881"/>
                      <a:pt x="14764" y="193167"/>
                      <a:pt x="9525" y="193167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33" name="Google Shape;633;p3"/>
            <p:cNvGrpSpPr/>
            <p:nvPr/>
          </p:nvGrpSpPr>
          <p:grpSpPr>
            <a:xfrm>
              <a:off x="5842444" y="4281487"/>
              <a:ext cx="400050" cy="438150"/>
              <a:chOff x="5842444" y="4281487"/>
              <a:chExt cx="400050" cy="438150"/>
            </a:xfrm>
          </p:grpSpPr>
          <p:grpSp>
            <p:nvGrpSpPr>
              <p:cNvPr id="634" name="Google Shape;634;p3"/>
              <p:cNvGrpSpPr/>
              <p:nvPr/>
            </p:nvGrpSpPr>
            <p:grpSpPr>
              <a:xfrm>
                <a:off x="5842444" y="4281487"/>
                <a:ext cx="56197" cy="438150"/>
                <a:chOff x="5842444" y="4281487"/>
                <a:chExt cx="56197" cy="438150"/>
              </a:xfrm>
            </p:grpSpPr>
            <p:sp>
              <p:nvSpPr>
                <p:cNvPr id="635" name="Google Shape;635;p3"/>
                <p:cNvSpPr/>
                <p:nvPr/>
              </p:nvSpPr>
              <p:spPr>
                <a:xfrm>
                  <a:off x="5851969" y="4291012"/>
                  <a:ext cx="37147" cy="419100"/>
                </a:xfrm>
                <a:custGeom>
                  <a:rect b="b" l="l" r="r" t="t"/>
                  <a:pathLst>
                    <a:path extrusionOk="0" h="419100" w="37147">
                      <a:moveTo>
                        <a:pt x="0" y="0"/>
                      </a:moveTo>
                      <a:lnTo>
                        <a:pt x="37147" y="0"/>
                      </a:lnTo>
                      <a:lnTo>
                        <a:pt x="37147" y="419100"/>
                      </a:lnTo>
                      <a:lnTo>
                        <a:pt x="0" y="419100"/>
                      </a:lnTo>
                      <a:close/>
                    </a:path>
                  </a:pathLst>
                </a:custGeom>
                <a:solidFill>
                  <a:srgbClr val="CFD8D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6" name="Google Shape;636;p3"/>
                <p:cNvSpPr/>
                <p:nvPr/>
              </p:nvSpPr>
              <p:spPr>
                <a:xfrm>
                  <a:off x="5842444" y="4281487"/>
                  <a:ext cx="56197" cy="438150"/>
                </a:xfrm>
                <a:custGeom>
                  <a:rect b="b" l="l" r="r" t="t"/>
                  <a:pathLst>
                    <a:path extrusionOk="0" h="438150" w="56197">
                      <a:moveTo>
                        <a:pt x="46672" y="438150"/>
                      </a:moveTo>
                      <a:lnTo>
                        <a:pt x="9525" y="438150"/>
                      </a:lnTo>
                      <a:cubicBezTo>
                        <a:pt x="4286" y="438150"/>
                        <a:pt x="0" y="433864"/>
                        <a:pt x="0" y="428625"/>
                      </a:cubicBezTo>
                      <a:lnTo>
                        <a:pt x="0" y="9525"/>
                      </a:lnTo>
                      <a:cubicBezTo>
                        <a:pt x="0" y="4286"/>
                        <a:pt x="4286" y="0"/>
                        <a:pt x="9525" y="0"/>
                      </a:cubicBezTo>
                      <a:lnTo>
                        <a:pt x="46672" y="0"/>
                      </a:lnTo>
                      <a:cubicBezTo>
                        <a:pt x="51911" y="0"/>
                        <a:pt x="56197" y="4286"/>
                        <a:pt x="56197" y="9525"/>
                      </a:cubicBezTo>
                      <a:lnTo>
                        <a:pt x="56197" y="428625"/>
                      </a:lnTo>
                      <a:cubicBezTo>
                        <a:pt x="56197" y="433864"/>
                        <a:pt x="51911" y="438150"/>
                        <a:pt x="46672" y="438150"/>
                      </a:cubicBezTo>
                      <a:close/>
                      <a:moveTo>
                        <a:pt x="19050" y="419100"/>
                      </a:moveTo>
                      <a:lnTo>
                        <a:pt x="37147" y="419100"/>
                      </a:lnTo>
                      <a:lnTo>
                        <a:pt x="37147" y="19050"/>
                      </a:lnTo>
                      <a:lnTo>
                        <a:pt x="19050" y="19050"/>
                      </a:lnTo>
                      <a:lnTo>
                        <a:pt x="19050" y="41910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37" name="Google Shape;637;p3"/>
              <p:cNvGrpSpPr/>
              <p:nvPr/>
            </p:nvGrpSpPr>
            <p:grpSpPr>
              <a:xfrm>
                <a:off x="5957030" y="4281487"/>
                <a:ext cx="56197" cy="438150"/>
                <a:chOff x="5957030" y="4281487"/>
                <a:chExt cx="56197" cy="438150"/>
              </a:xfrm>
            </p:grpSpPr>
            <p:sp>
              <p:nvSpPr>
                <p:cNvPr id="638" name="Google Shape;638;p3"/>
                <p:cNvSpPr/>
                <p:nvPr/>
              </p:nvSpPr>
              <p:spPr>
                <a:xfrm>
                  <a:off x="5966555" y="4291012"/>
                  <a:ext cx="37147" cy="419100"/>
                </a:xfrm>
                <a:custGeom>
                  <a:rect b="b" l="l" r="r" t="t"/>
                  <a:pathLst>
                    <a:path extrusionOk="0" h="419100" w="37147">
                      <a:moveTo>
                        <a:pt x="0" y="0"/>
                      </a:moveTo>
                      <a:lnTo>
                        <a:pt x="37147" y="0"/>
                      </a:lnTo>
                      <a:lnTo>
                        <a:pt x="37147" y="419100"/>
                      </a:lnTo>
                      <a:lnTo>
                        <a:pt x="0" y="419100"/>
                      </a:lnTo>
                      <a:close/>
                    </a:path>
                  </a:pathLst>
                </a:custGeom>
                <a:solidFill>
                  <a:srgbClr val="CFD8D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9" name="Google Shape;639;p3"/>
                <p:cNvSpPr/>
                <p:nvPr/>
              </p:nvSpPr>
              <p:spPr>
                <a:xfrm>
                  <a:off x="5957030" y="4281487"/>
                  <a:ext cx="56197" cy="438150"/>
                </a:xfrm>
                <a:custGeom>
                  <a:rect b="b" l="l" r="r" t="t"/>
                  <a:pathLst>
                    <a:path extrusionOk="0" h="438150" w="56197">
                      <a:moveTo>
                        <a:pt x="46672" y="438150"/>
                      </a:moveTo>
                      <a:lnTo>
                        <a:pt x="9525" y="438150"/>
                      </a:lnTo>
                      <a:cubicBezTo>
                        <a:pt x="4286" y="438150"/>
                        <a:pt x="0" y="433864"/>
                        <a:pt x="0" y="428625"/>
                      </a:cubicBezTo>
                      <a:lnTo>
                        <a:pt x="0" y="9525"/>
                      </a:lnTo>
                      <a:cubicBezTo>
                        <a:pt x="0" y="4286"/>
                        <a:pt x="4286" y="0"/>
                        <a:pt x="9525" y="0"/>
                      </a:cubicBezTo>
                      <a:lnTo>
                        <a:pt x="46672" y="0"/>
                      </a:lnTo>
                      <a:cubicBezTo>
                        <a:pt x="51911" y="0"/>
                        <a:pt x="56197" y="4286"/>
                        <a:pt x="56197" y="9525"/>
                      </a:cubicBezTo>
                      <a:lnTo>
                        <a:pt x="56197" y="428625"/>
                      </a:lnTo>
                      <a:cubicBezTo>
                        <a:pt x="56197" y="433864"/>
                        <a:pt x="51911" y="438150"/>
                        <a:pt x="46672" y="438150"/>
                      </a:cubicBezTo>
                      <a:close/>
                      <a:moveTo>
                        <a:pt x="19050" y="419100"/>
                      </a:moveTo>
                      <a:lnTo>
                        <a:pt x="37147" y="419100"/>
                      </a:lnTo>
                      <a:lnTo>
                        <a:pt x="37147" y="19050"/>
                      </a:lnTo>
                      <a:lnTo>
                        <a:pt x="19050" y="19050"/>
                      </a:lnTo>
                      <a:lnTo>
                        <a:pt x="19050" y="41910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40" name="Google Shape;640;p3"/>
              <p:cNvGrpSpPr/>
              <p:nvPr/>
            </p:nvGrpSpPr>
            <p:grpSpPr>
              <a:xfrm>
                <a:off x="6071616" y="4281487"/>
                <a:ext cx="56197" cy="438150"/>
                <a:chOff x="6071616" y="4281487"/>
                <a:chExt cx="56197" cy="438150"/>
              </a:xfrm>
            </p:grpSpPr>
            <p:sp>
              <p:nvSpPr>
                <p:cNvPr id="641" name="Google Shape;641;p3"/>
                <p:cNvSpPr/>
                <p:nvPr/>
              </p:nvSpPr>
              <p:spPr>
                <a:xfrm>
                  <a:off x="6081141" y="4291012"/>
                  <a:ext cx="37147" cy="419100"/>
                </a:xfrm>
                <a:custGeom>
                  <a:rect b="b" l="l" r="r" t="t"/>
                  <a:pathLst>
                    <a:path extrusionOk="0" h="419100" w="37147">
                      <a:moveTo>
                        <a:pt x="0" y="0"/>
                      </a:moveTo>
                      <a:lnTo>
                        <a:pt x="37147" y="0"/>
                      </a:lnTo>
                      <a:lnTo>
                        <a:pt x="37147" y="419100"/>
                      </a:lnTo>
                      <a:lnTo>
                        <a:pt x="0" y="419100"/>
                      </a:lnTo>
                      <a:close/>
                    </a:path>
                  </a:pathLst>
                </a:custGeom>
                <a:solidFill>
                  <a:srgbClr val="CFD8D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2" name="Google Shape;642;p3"/>
                <p:cNvSpPr/>
                <p:nvPr/>
              </p:nvSpPr>
              <p:spPr>
                <a:xfrm>
                  <a:off x="6071616" y="4281487"/>
                  <a:ext cx="56197" cy="438150"/>
                </a:xfrm>
                <a:custGeom>
                  <a:rect b="b" l="l" r="r" t="t"/>
                  <a:pathLst>
                    <a:path extrusionOk="0" h="438150" w="56197">
                      <a:moveTo>
                        <a:pt x="46672" y="438150"/>
                      </a:moveTo>
                      <a:lnTo>
                        <a:pt x="9525" y="438150"/>
                      </a:lnTo>
                      <a:cubicBezTo>
                        <a:pt x="4286" y="438150"/>
                        <a:pt x="0" y="433864"/>
                        <a:pt x="0" y="428625"/>
                      </a:cubicBezTo>
                      <a:lnTo>
                        <a:pt x="0" y="9525"/>
                      </a:lnTo>
                      <a:cubicBezTo>
                        <a:pt x="0" y="4286"/>
                        <a:pt x="4286" y="0"/>
                        <a:pt x="9525" y="0"/>
                      </a:cubicBezTo>
                      <a:lnTo>
                        <a:pt x="46672" y="0"/>
                      </a:lnTo>
                      <a:cubicBezTo>
                        <a:pt x="51911" y="0"/>
                        <a:pt x="56197" y="4286"/>
                        <a:pt x="56197" y="9525"/>
                      </a:cubicBezTo>
                      <a:lnTo>
                        <a:pt x="56197" y="428625"/>
                      </a:lnTo>
                      <a:cubicBezTo>
                        <a:pt x="56197" y="433864"/>
                        <a:pt x="52006" y="438150"/>
                        <a:pt x="46672" y="438150"/>
                      </a:cubicBezTo>
                      <a:close/>
                      <a:moveTo>
                        <a:pt x="19050" y="419100"/>
                      </a:moveTo>
                      <a:lnTo>
                        <a:pt x="37147" y="419100"/>
                      </a:lnTo>
                      <a:lnTo>
                        <a:pt x="37147" y="19050"/>
                      </a:lnTo>
                      <a:lnTo>
                        <a:pt x="19050" y="19050"/>
                      </a:lnTo>
                      <a:lnTo>
                        <a:pt x="19050" y="41910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43" name="Google Shape;643;p3"/>
              <p:cNvGrpSpPr/>
              <p:nvPr/>
            </p:nvGrpSpPr>
            <p:grpSpPr>
              <a:xfrm>
                <a:off x="6186297" y="4281487"/>
                <a:ext cx="56197" cy="438150"/>
                <a:chOff x="6186297" y="4281487"/>
                <a:chExt cx="56197" cy="438150"/>
              </a:xfrm>
            </p:grpSpPr>
            <p:sp>
              <p:nvSpPr>
                <p:cNvPr id="644" name="Google Shape;644;p3"/>
                <p:cNvSpPr/>
                <p:nvPr/>
              </p:nvSpPr>
              <p:spPr>
                <a:xfrm>
                  <a:off x="6195726" y="4291012"/>
                  <a:ext cx="37147" cy="419100"/>
                </a:xfrm>
                <a:custGeom>
                  <a:rect b="b" l="l" r="r" t="t"/>
                  <a:pathLst>
                    <a:path extrusionOk="0" h="419100" w="37147">
                      <a:moveTo>
                        <a:pt x="0" y="0"/>
                      </a:moveTo>
                      <a:lnTo>
                        <a:pt x="37147" y="0"/>
                      </a:lnTo>
                      <a:lnTo>
                        <a:pt x="37147" y="419100"/>
                      </a:lnTo>
                      <a:lnTo>
                        <a:pt x="0" y="419100"/>
                      </a:lnTo>
                      <a:close/>
                    </a:path>
                  </a:pathLst>
                </a:custGeom>
                <a:solidFill>
                  <a:srgbClr val="CFD8D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5" name="Google Shape;645;p3"/>
                <p:cNvSpPr/>
                <p:nvPr/>
              </p:nvSpPr>
              <p:spPr>
                <a:xfrm>
                  <a:off x="6186297" y="4281487"/>
                  <a:ext cx="56197" cy="438150"/>
                </a:xfrm>
                <a:custGeom>
                  <a:rect b="b" l="l" r="r" t="t"/>
                  <a:pathLst>
                    <a:path extrusionOk="0" h="438150" w="56197">
                      <a:moveTo>
                        <a:pt x="46672" y="438150"/>
                      </a:moveTo>
                      <a:lnTo>
                        <a:pt x="9525" y="438150"/>
                      </a:lnTo>
                      <a:cubicBezTo>
                        <a:pt x="4286" y="438150"/>
                        <a:pt x="0" y="433864"/>
                        <a:pt x="0" y="428625"/>
                      </a:cubicBezTo>
                      <a:lnTo>
                        <a:pt x="0" y="9525"/>
                      </a:lnTo>
                      <a:cubicBezTo>
                        <a:pt x="0" y="4286"/>
                        <a:pt x="4286" y="0"/>
                        <a:pt x="9525" y="0"/>
                      </a:cubicBezTo>
                      <a:lnTo>
                        <a:pt x="46672" y="0"/>
                      </a:lnTo>
                      <a:cubicBezTo>
                        <a:pt x="51911" y="0"/>
                        <a:pt x="56197" y="4286"/>
                        <a:pt x="56197" y="9525"/>
                      </a:cubicBezTo>
                      <a:lnTo>
                        <a:pt x="56197" y="428625"/>
                      </a:lnTo>
                      <a:cubicBezTo>
                        <a:pt x="56197" y="433864"/>
                        <a:pt x="51911" y="438150"/>
                        <a:pt x="46672" y="438150"/>
                      </a:cubicBezTo>
                      <a:close/>
                      <a:moveTo>
                        <a:pt x="18955" y="419100"/>
                      </a:moveTo>
                      <a:lnTo>
                        <a:pt x="37052" y="419100"/>
                      </a:lnTo>
                      <a:lnTo>
                        <a:pt x="37052" y="19050"/>
                      </a:lnTo>
                      <a:lnTo>
                        <a:pt x="18955" y="19050"/>
                      </a:lnTo>
                      <a:lnTo>
                        <a:pt x="18955" y="41910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646" name="Google Shape;646;p3"/>
            <p:cNvGrpSpPr/>
            <p:nvPr/>
          </p:nvGrpSpPr>
          <p:grpSpPr>
            <a:xfrm>
              <a:off x="5619750" y="4691062"/>
              <a:ext cx="847725" cy="95250"/>
              <a:chOff x="5619750" y="4691062"/>
              <a:chExt cx="847725" cy="95250"/>
            </a:xfrm>
          </p:grpSpPr>
          <p:sp>
            <p:nvSpPr>
              <p:cNvPr id="647" name="Google Shape;647;p3"/>
              <p:cNvSpPr/>
              <p:nvPr/>
            </p:nvSpPr>
            <p:spPr>
              <a:xfrm>
                <a:off x="5629275" y="4700587"/>
                <a:ext cx="828675" cy="76200"/>
              </a:xfrm>
              <a:custGeom>
                <a:rect b="b" l="l" r="r" t="t"/>
                <a:pathLst>
                  <a:path extrusionOk="0" h="76200" w="828675">
                    <a:moveTo>
                      <a:pt x="0" y="0"/>
                    </a:moveTo>
                    <a:lnTo>
                      <a:pt x="828675" y="0"/>
                    </a:lnTo>
                    <a:lnTo>
                      <a:pt x="828675" y="76200"/>
                    </a:lnTo>
                    <a:lnTo>
                      <a:pt x="0" y="76200"/>
                    </a:lnTo>
                    <a:close/>
                  </a:path>
                </a:pathLst>
              </a:custGeom>
              <a:solidFill>
                <a:srgbClr val="CFD8D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8" name="Google Shape;648;p3"/>
              <p:cNvSpPr/>
              <p:nvPr/>
            </p:nvSpPr>
            <p:spPr>
              <a:xfrm>
                <a:off x="5619750" y="4691062"/>
                <a:ext cx="847725" cy="95250"/>
              </a:xfrm>
              <a:custGeom>
                <a:rect b="b" l="l" r="r" t="t"/>
                <a:pathLst>
                  <a:path extrusionOk="0" h="95250" w="847725">
                    <a:moveTo>
                      <a:pt x="838200" y="95250"/>
                    </a:moveTo>
                    <a:lnTo>
                      <a:pt x="9525" y="95250"/>
                    </a:lnTo>
                    <a:cubicBezTo>
                      <a:pt x="4286" y="95250"/>
                      <a:pt x="0" y="90964"/>
                      <a:pt x="0" y="85725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838200" y="0"/>
                    </a:lnTo>
                    <a:cubicBezTo>
                      <a:pt x="843439" y="0"/>
                      <a:pt x="847725" y="4286"/>
                      <a:pt x="847725" y="9525"/>
                    </a:cubicBezTo>
                    <a:lnTo>
                      <a:pt x="847725" y="85725"/>
                    </a:lnTo>
                    <a:cubicBezTo>
                      <a:pt x="847725" y="90964"/>
                      <a:pt x="843439" y="95250"/>
                      <a:pt x="838200" y="95250"/>
                    </a:cubicBezTo>
                    <a:close/>
                    <a:moveTo>
                      <a:pt x="19050" y="76200"/>
                    </a:moveTo>
                    <a:lnTo>
                      <a:pt x="828675" y="76200"/>
                    </a:lnTo>
                    <a:lnTo>
                      <a:pt x="828675" y="19050"/>
                    </a:lnTo>
                    <a:lnTo>
                      <a:pt x="19050" y="19050"/>
                    </a:lnTo>
                    <a:lnTo>
                      <a:pt x="19050" y="7620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49" name="Google Shape;649;p3"/>
            <p:cNvGrpSpPr/>
            <p:nvPr/>
          </p:nvGrpSpPr>
          <p:grpSpPr>
            <a:xfrm>
              <a:off x="5919311" y="4691062"/>
              <a:ext cx="220122" cy="57150"/>
              <a:chOff x="5919311" y="4691062"/>
              <a:chExt cx="220122" cy="57150"/>
            </a:xfrm>
          </p:grpSpPr>
          <p:sp>
            <p:nvSpPr>
              <p:cNvPr id="650" name="Google Shape;650;p3"/>
              <p:cNvSpPr/>
              <p:nvPr/>
            </p:nvSpPr>
            <p:spPr>
              <a:xfrm>
                <a:off x="5928741" y="4700587"/>
                <a:ext cx="201072" cy="38100"/>
              </a:xfrm>
              <a:custGeom>
                <a:rect b="b" l="l" r="r" t="t"/>
                <a:pathLst>
                  <a:path extrusionOk="0" h="38100" w="201072">
                    <a:moveTo>
                      <a:pt x="0" y="0"/>
                    </a:moveTo>
                    <a:lnTo>
                      <a:pt x="201073" y="0"/>
                    </a:lnTo>
                    <a:lnTo>
                      <a:pt x="201073" y="38100"/>
                    </a:lnTo>
                    <a:lnTo>
                      <a:pt x="0" y="38100"/>
                    </a:lnTo>
                    <a:close/>
                  </a:path>
                </a:pathLst>
              </a:custGeom>
              <a:solidFill>
                <a:srgbClr val="E1E3E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1" name="Google Shape;651;p3"/>
              <p:cNvSpPr/>
              <p:nvPr/>
            </p:nvSpPr>
            <p:spPr>
              <a:xfrm>
                <a:off x="5919311" y="4691062"/>
                <a:ext cx="220122" cy="57150"/>
              </a:xfrm>
              <a:custGeom>
                <a:rect b="b" l="l" r="r" t="t"/>
                <a:pathLst>
                  <a:path extrusionOk="0" h="57150" w="220122">
                    <a:moveTo>
                      <a:pt x="210598" y="57150"/>
                    </a:moveTo>
                    <a:lnTo>
                      <a:pt x="9525" y="57150"/>
                    </a:lnTo>
                    <a:cubicBezTo>
                      <a:pt x="4286" y="57150"/>
                      <a:pt x="0" y="52864"/>
                      <a:pt x="0" y="47625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210598" y="0"/>
                    </a:lnTo>
                    <a:cubicBezTo>
                      <a:pt x="215836" y="0"/>
                      <a:pt x="220123" y="4286"/>
                      <a:pt x="220123" y="9525"/>
                    </a:cubicBezTo>
                    <a:lnTo>
                      <a:pt x="220123" y="47625"/>
                    </a:lnTo>
                    <a:cubicBezTo>
                      <a:pt x="220123" y="52864"/>
                      <a:pt x="215836" y="57150"/>
                      <a:pt x="210598" y="57150"/>
                    </a:cubicBezTo>
                    <a:close/>
                    <a:moveTo>
                      <a:pt x="18955" y="38100"/>
                    </a:moveTo>
                    <a:lnTo>
                      <a:pt x="200977" y="38100"/>
                    </a:lnTo>
                    <a:lnTo>
                      <a:pt x="200977" y="19050"/>
                    </a:lnTo>
                    <a:lnTo>
                      <a:pt x="18955" y="19050"/>
                    </a:lnTo>
                    <a:lnTo>
                      <a:pt x="18955" y="3810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52" name="Google Shape;652;p3"/>
            <p:cNvGrpSpPr/>
            <p:nvPr/>
          </p:nvGrpSpPr>
          <p:grpSpPr>
            <a:xfrm>
              <a:off x="5876925" y="4729162"/>
              <a:ext cx="304800" cy="57150"/>
              <a:chOff x="5876925" y="4729162"/>
              <a:chExt cx="304800" cy="57150"/>
            </a:xfrm>
          </p:grpSpPr>
          <p:sp>
            <p:nvSpPr>
              <p:cNvPr id="653" name="Google Shape;653;p3"/>
              <p:cNvSpPr/>
              <p:nvPr/>
            </p:nvSpPr>
            <p:spPr>
              <a:xfrm>
                <a:off x="5886450" y="4738687"/>
                <a:ext cx="285750" cy="38100"/>
              </a:xfrm>
              <a:custGeom>
                <a:rect b="b" l="l" r="r" t="t"/>
                <a:pathLst>
                  <a:path extrusionOk="0" h="38100" w="285750">
                    <a:moveTo>
                      <a:pt x="0" y="0"/>
                    </a:moveTo>
                    <a:lnTo>
                      <a:pt x="285750" y="0"/>
                    </a:lnTo>
                    <a:lnTo>
                      <a:pt x="285750" y="38100"/>
                    </a:lnTo>
                    <a:lnTo>
                      <a:pt x="0" y="38100"/>
                    </a:lnTo>
                    <a:close/>
                  </a:path>
                </a:pathLst>
              </a:custGeom>
              <a:solidFill>
                <a:srgbClr val="E1E3E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4" name="Google Shape;654;p3"/>
              <p:cNvSpPr/>
              <p:nvPr/>
            </p:nvSpPr>
            <p:spPr>
              <a:xfrm>
                <a:off x="5876925" y="4729162"/>
                <a:ext cx="304800" cy="57150"/>
              </a:xfrm>
              <a:custGeom>
                <a:rect b="b" l="l" r="r" t="t"/>
                <a:pathLst>
                  <a:path extrusionOk="0" h="57150" w="304800">
                    <a:moveTo>
                      <a:pt x="295275" y="57150"/>
                    </a:moveTo>
                    <a:lnTo>
                      <a:pt x="9525" y="57150"/>
                    </a:lnTo>
                    <a:cubicBezTo>
                      <a:pt x="4286" y="57150"/>
                      <a:pt x="0" y="52864"/>
                      <a:pt x="0" y="47625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295275" y="0"/>
                    </a:lnTo>
                    <a:cubicBezTo>
                      <a:pt x="300514" y="0"/>
                      <a:pt x="304800" y="4286"/>
                      <a:pt x="304800" y="9525"/>
                    </a:cubicBezTo>
                    <a:lnTo>
                      <a:pt x="304800" y="47625"/>
                    </a:lnTo>
                    <a:cubicBezTo>
                      <a:pt x="304800" y="52864"/>
                      <a:pt x="300514" y="57150"/>
                      <a:pt x="295275" y="57150"/>
                    </a:cubicBezTo>
                    <a:close/>
                    <a:moveTo>
                      <a:pt x="19050" y="38100"/>
                    </a:moveTo>
                    <a:lnTo>
                      <a:pt x="285750" y="38100"/>
                    </a:lnTo>
                    <a:lnTo>
                      <a:pt x="285750" y="19050"/>
                    </a:lnTo>
                    <a:lnTo>
                      <a:pt x="19050" y="19050"/>
                    </a:lnTo>
                    <a:lnTo>
                      <a:pt x="19050" y="3810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55" name="Google Shape;655;p3"/>
            <p:cNvGrpSpPr/>
            <p:nvPr/>
          </p:nvGrpSpPr>
          <p:grpSpPr>
            <a:xfrm>
              <a:off x="6033134" y="3862387"/>
              <a:ext cx="185737" cy="130683"/>
              <a:chOff x="6033134" y="3862387"/>
              <a:chExt cx="185737" cy="130683"/>
            </a:xfrm>
          </p:grpSpPr>
          <p:grpSp>
            <p:nvGrpSpPr>
              <p:cNvPr id="656" name="Google Shape;656;p3"/>
              <p:cNvGrpSpPr/>
              <p:nvPr/>
            </p:nvGrpSpPr>
            <p:grpSpPr>
              <a:xfrm>
                <a:off x="6033134" y="3862387"/>
                <a:ext cx="185737" cy="130683"/>
                <a:chOff x="6033134" y="3862387"/>
                <a:chExt cx="185737" cy="130683"/>
              </a:xfrm>
            </p:grpSpPr>
            <p:sp>
              <p:nvSpPr>
                <p:cNvPr id="657" name="Google Shape;657;p3"/>
                <p:cNvSpPr/>
                <p:nvPr/>
              </p:nvSpPr>
              <p:spPr>
                <a:xfrm>
                  <a:off x="6042659" y="3871912"/>
                  <a:ext cx="166687" cy="111633"/>
                </a:xfrm>
                <a:custGeom>
                  <a:rect b="b" l="l" r="r" t="t"/>
                  <a:pathLst>
                    <a:path extrusionOk="0" h="111633" w="166687">
                      <a:moveTo>
                        <a:pt x="9525" y="111633"/>
                      </a:moveTo>
                      <a:cubicBezTo>
                        <a:pt x="4286" y="111633"/>
                        <a:pt x="0" y="107347"/>
                        <a:pt x="0" y="102108"/>
                      </a:cubicBezTo>
                      <a:lnTo>
                        <a:pt x="0" y="9525"/>
                      </a:lnTo>
                      <a:cubicBezTo>
                        <a:pt x="0" y="4286"/>
                        <a:pt x="4286" y="0"/>
                        <a:pt x="9525" y="0"/>
                      </a:cubicBezTo>
                      <a:lnTo>
                        <a:pt x="157163" y="0"/>
                      </a:lnTo>
                      <a:cubicBezTo>
                        <a:pt x="162401" y="0"/>
                        <a:pt x="166688" y="4286"/>
                        <a:pt x="166688" y="9525"/>
                      </a:cubicBezTo>
                      <a:lnTo>
                        <a:pt x="166688" y="102108"/>
                      </a:lnTo>
                      <a:cubicBezTo>
                        <a:pt x="166688" y="107347"/>
                        <a:pt x="162401" y="111633"/>
                        <a:pt x="157163" y="111633"/>
                      </a:cubicBezTo>
                      <a:lnTo>
                        <a:pt x="9525" y="111633"/>
                      </a:lnTo>
                      <a:close/>
                    </a:path>
                  </a:pathLst>
                </a:custGeom>
                <a:solidFill>
                  <a:srgbClr val="E2E6E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8" name="Google Shape;658;p3"/>
                <p:cNvSpPr/>
                <p:nvPr/>
              </p:nvSpPr>
              <p:spPr>
                <a:xfrm>
                  <a:off x="6033134" y="3862387"/>
                  <a:ext cx="185737" cy="130683"/>
                </a:xfrm>
                <a:custGeom>
                  <a:rect b="b" l="l" r="r" t="t"/>
                  <a:pathLst>
                    <a:path extrusionOk="0" h="130683" w="185737">
                      <a:moveTo>
                        <a:pt x="166688" y="19050"/>
                      </a:moveTo>
                      <a:lnTo>
                        <a:pt x="166688" y="111633"/>
                      </a:lnTo>
                      <a:lnTo>
                        <a:pt x="19050" y="111633"/>
                      </a:lnTo>
                      <a:lnTo>
                        <a:pt x="19050" y="19050"/>
                      </a:lnTo>
                      <a:lnTo>
                        <a:pt x="166688" y="19050"/>
                      </a:lnTo>
                      <a:moveTo>
                        <a:pt x="166688" y="0"/>
                      </a:moveTo>
                      <a:lnTo>
                        <a:pt x="19050" y="0"/>
                      </a:lnTo>
                      <a:cubicBezTo>
                        <a:pt x="8573" y="0"/>
                        <a:pt x="0" y="8572"/>
                        <a:pt x="0" y="19050"/>
                      </a:cubicBezTo>
                      <a:lnTo>
                        <a:pt x="0" y="111633"/>
                      </a:lnTo>
                      <a:cubicBezTo>
                        <a:pt x="0" y="122111"/>
                        <a:pt x="8573" y="130683"/>
                        <a:pt x="19050" y="130683"/>
                      </a:cubicBezTo>
                      <a:lnTo>
                        <a:pt x="166688" y="130683"/>
                      </a:lnTo>
                      <a:cubicBezTo>
                        <a:pt x="177165" y="130683"/>
                        <a:pt x="185738" y="122111"/>
                        <a:pt x="185738" y="111633"/>
                      </a:cubicBezTo>
                      <a:lnTo>
                        <a:pt x="185738" y="19050"/>
                      </a:lnTo>
                      <a:cubicBezTo>
                        <a:pt x="185738" y="8572"/>
                        <a:pt x="177165" y="0"/>
                        <a:pt x="166688" y="0"/>
                      </a:cubicBezTo>
                      <a:lnTo>
                        <a:pt x="166688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659" name="Google Shape;659;p3"/>
              <p:cNvSpPr/>
              <p:nvPr/>
            </p:nvSpPr>
            <p:spPr>
              <a:xfrm>
                <a:off x="6052185" y="3938111"/>
                <a:ext cx="147637" cy="7524"/>
              </a:xfrm>
              <a:custGeom>
                <a:rect b="b" l="l" r="r" t="t"/>
                <a:pathLst>
                  <a:path extrusionOk="0" h="7524" w="147637">
                    <a:moveTo>
                      <a:pt x="0" y="0"/>
                    </a:moveTo>
                    <a:lnTo>
                      <a:pt x="147637" y="0"/>
                    </a:lnTo>
                    <a:lnTo>
                      <a:pt x="147637" y="7525"/>
                    </a:lnTo>
                    <a:lnTo>
                      <a:pt x="0" y="7525"/>
                    </a:lnTo>
                    <a:close/>
                  </a:path>
                </a:pathLst>
              </a:custGeom>
              <a:solidFill>
                <a:srgbClr val="F064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0" name="Google Shape;660;p3"/>
              <p:cNvSpPr/>
              <p:nvPr/>
            </p:nvSpPr>
            <p:spPr>
              <a:xfrm>
                <a:off x="6052185" y="3952303"/>
                <a:ext cx="147637" cy="7524"/>
              </a:xfrm>
              <a:custGeom>
                <a:rect b="b" l="l" r="r" t="t"/>
                <a:pathLst>
                  <a:path extrusionOk="0" h="7524" w="147637">
                    <a:moveTo>
                      <a:pt x="0" y="0"/>
                    </a:moveTo>
                    <a:lnTo>
                      <a:pt x="147637" y="0"/>
                    </a:lnTo>
                    <a:lnTo>
                      <a:pt x="147637" y="7525"/>
                    </a:lnTo>
                    <a:lnTo>
                      <a:pt x="0" y="7525"/>
                    </a:lnTo>
                    <a:close/>
                  </a:path>
                </a:pathLst>
              </a:custGeom>
              <a:solidFill>
                <a:srgbClr val="F064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1" name="Google Shape;661;p3"/>
              <p:cNvSpPr/>
              <p:nvPr/>
            </p:nvSpPr>
            <p:spPr>
              <a:xfrm>
                <a:off x="6052185" y="3966495"/>
                <a:ext cx="147637" cy="7524"/>
              </a:xfrm>
              <a:custGeom>
                <a:rect b="b" l="l" r="r" t="t"/>
                <a:pathLst>
                  <a:path extrusionOk="0" h="7524" w="147637">
                    <a:moveTo>
                      <a:pt x="0" y="0"/>
                    </a:moveTo>
                    <a:lnTo>
                      <a:pt x="147637" y="0"/>
                    </a:lnTo>
                    <a:lnTo>
                      <a:pt x="147637" y="7525"/>
                    </a:lnTo>
                    <a:lnTo>
                      <a:pt x="0" y="7525"/>
                    </a:lnTo>
                    <a:close/>
                  </a:path>
                </a:pathLst>
              </a:custGeom>
              <a:solidFill>
                <a:srgbClr val="F064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2" name="Google Shape;662;p3"/>
              <p:cNvSpPr/>
              <p:nvPr/>
            </p:nvSpPr>
            <p:spPr>
              <a:xfrm>
                <a:off x="6052185" y="3881437"/>
                <a:ext cx="147637" cy="7524"/>
              </a:xfrm>
              <a:custGeom>
                <a:rect b="b" l="l" r="r" t="t"/>
                <a:pathLst>
                  <a:path extrusionOk="0" h="7524" w="147637">
                    <a:moveTo>
                      <a:pt x="0" y="0"/>
                    </a:moveTo>
                    <a:lnTo>
                      <a:pt x="147637" y="0"/>
                    </a:lnTo>
                    <a:lnTo>
                      <a:pt x="147637" y="7525"/>
                    </a:lnTo>
                    <a:lnTo>
                      <a:pt x="0" y="7525"/>
                    </a:lnTo>
                    <a:close/>
                  </a:path>
                </a:pathLst>
              </a:custGeom>
              <a:solidFill>
                <a:srgbClr val="F064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3" name="Google Shape;663;p3"/>
              <p:cNvSpPr/>
              <p:nvPr/>
            </p:nvSpPr>
            <p:spPr>
              <a:xfrm>
                <a:off x="6052185" y="3895629"/>
                <a:ext cx="147637" cy="7524"/>
              </a:xfrm>
              <a:custGeom>
                <a:rect b="b" l="l" r="r" t="t"/>
                <a:pathLst>
                  <a:path extrusionOk="0" h="7524" w="147637">
                    <a:moveTo>
                      <a:pt x="0" y="0"/>
                    </a:moveTo>
                    <a:lnTo>
                      <a:pt x="147637" y="0"/>
                    </a:lnTo>
                    <a:lnTo>
                      <a:pt x="147637" y="7525"/>
                    </a:lnTo>
                    <a:lnTo>
                      <a:pt x="0" y="7525"/>
                    </a:lnTo>
                    <a:close/>
                  </a:path>
                </a:pathLst>
              </a:custGeom>
              <a:solidFill>
                <a:srgbClr val="F064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4" name="Google Shape;664;p3"/>
              <p:cNvSpPr/>
              <p:nvPr/>
            </p:nvSpPr>
            <p:spPr>
              <a:xfrm>
                <a:off x="6052185" y="3909822"/>
                <a:ext cx="147637" cy="7524"/>
              </a:xfrm>
              <a:custGeom>
                <a:rect b="b" l="l" r="r" t="t"/>
                <a:pathLst>
                  <a:path extrusionOk="0" h="7524" w="147637">
                    <a:moveTo>
                      <a:pt x="0" y="0"/>
                    </a:moveTo>
                    <a:lnTo>
                      <a:pt x="147637" y="0"/>
                    </a:lnTo>
                    <a:lnTo>
                      <a:pt x="147637" y="7525"/>
                    </a:lnTo>
                    <a:lnTo>
                      <a:pt x="0" y="7525"/>
                    </a:lnTo>
                    <a:close/>
                  </a:path>
                </a:pathLst>
              </a:custGeom>
              <a:solidFill>
                <a:srgbClr val="F064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5" name="Google Shape;665;p3"/>
              <p:cNvSpPr/>
              <p:nvPr/>
            </p:nvSpPr>
            <p:spPr>
              <a:xfrm>
                <a:off x="6052185" y="3923919"/>
                <a:ext cx="147637" cy="7524"/>
              </a:xfrm>
              <a:custGeom>
                <a:rect b="b" l="l" r="r" t="t"/>
                <a:pathLst>
                  <a:path extrusionOk="0" h="7524" w="147637">
                    <a:moveTo>
                      <a:pt x="0" y="0"/>
                    </a:moveTo>
                    <a:lnTo>
                      <a:pt x="147637" y="0"/>
                    </a:lnTo>
                    <a:lnTo>
                      <a:pt x="147637" y="7525"/>
                    </a:lnTo>
                    <a:lnTo>
                      <a:pt x="0" y="7525"/>
                    </a:lnTo>
                    <a:close/>
                  </a:path>
                </a:pathLst>
              </a:custGeom>
              <a:solidFill>
                <a:srgbClr val="F064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6" name="Google Shape;666;p3"/>
              <p:cNvSpPr/>
              <p:nvPr/>
            </p:nvSpPr>
            <p:spPr>
              <a:xfrm>
                <a:off x="6052185" y="3881437"/>
                <a:ext cx="70008" cy="50006"/>
              </a:xfrm>
              <a:custGeom>
                <a:rect b="b" l="l" r="r" t="t"/>
                <a:pathLst>
                  <a:path extrusionOk="0" h="50006" w="70008">
                    <a:moveTo>
                      <a:pt x="0" y="0"/>
                    </a:moveTo>
                    <a:lnTo>
                      <a:pt x="70009" y="0"/>
                    </a:lnTo>
                    <a:lnTo>
                      <a:pt x="70009" y="50006"/>
                    </a:lnTo>
                    <a:lnTo>
                      <a:pt x="0" y="50006"/>
                    </a:lnTo>
                    <a:close/>
                  </a:path>
                </a:pathLst>
              </a:custGeom>
              <a:solidFill>
                <a:srgbClr val="1872A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667" name="Google Shape;667;p3"/>
              <p:cNvGrpSpPr/>
              <p:nvPr/>
            </p:nvGrpSpPr>
            <p:grpSpPr>
              <a:xfrm>
                <a:off x="6055518" y="3883913"/>
                <a:ext cx="11716" cy="44101"/>
                <a:chOff x="6055518" y="3883913"/>
                <a:chExt cx="11716" cy="44101"/>
              </a:xfrm>
            </p:grpSpPr>
            <p:sp>
              <p:nvSpPr>
                <p:cNvPr id="668" name="Google Shape;668;p3"/>
                <p:cNvSpPr/>
                <p:nvPr/>
              </p:nvSpPr>
              <p:spPr>
                <a:xfrm>
                  <a:off x="6055518" y="3883913"/>
                  <a:ext cx="5810" cy="5619"/>
                </a:xfrm>
                <a:custGeom>
                  <a:rect b="b" l="l" r="r" t="t"/>
                  <a:pathLst>
                    <a:path extrusionOk="0" h="5619" w="5810">
                      <a:moveTo>
                        <a:pt x="3524" y="2191"/>
                      </a:moveTo>
                      <a:lnTo>
                        <a:pt x="5810" y="2191"/>
                      </a:lnTo>
                      <a:lnTo>
                        <a:pt x="4000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286" y="2286"/>
                      </a:lnTo>
                      <a:lnTo>
                        <a:pt x="2858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9" name="Google Shape;669;p3"/>
                <p:cNvSpPr/>
                <p:nvPr/>
              </p:nvSpPr>
              <p:spPr>
                <a:xfrm>
                  <a:off x="6055518" y="3893534"/>
                  <a:ext cx="5810" cy="5619"/>
                </a:xfrm>
                <a:custGeom>
                  <a:rect b="b" l="l" r="r" t="t"/>
                  <a:pathLst>
                    <a:path extrusionOk="0" h="5619" w="5810">
                      <a:moveTo>
                        <a:pt x="3524" y="2191"/>
                      </a:moveTo>
                      <a:lnTo>
                        <a:pt x="5810" y="2191"/>
                      </a:lnTo>
                      <a:lnTo>
                        <a:pt x="4000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524"/>
                      </a:lnTo>
                      <a:lnTo>
                        <a:pt x="0" y="2191"/>
                      </a:lnTo>
                      <a:lnTo>
                        <a:pt x="2286" y="2286"/>
                      </a:lnTo>
                      <a:lnTo>
                        <a:pt x="2858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0" name="Google Shape;670;p3"/>
                <p:cNvSpPr/>
                <p:nvPr/>
              </p:nvSpPr>
              <p:spPr>
                <a:xfrm>
                  <a:off x="6055518" y="3903249"/>
                  <a:ext cx="5810" cy="5524"/>
                </a:xfrm>
                <a:custGeom>
                  <a:rect b="b" l="l" r="r" t="t"/>
                  <a:pathLst>
                    <a:path extrusionOk="0" h="5524" w="5810">
                      <a:moveTo>
                        <a:pt x="3524" y="2191"/>
                      </a:moveTo>
                      <a:lnTo>
                        <a:pt x="5810" y="2096"/>
                      </a:lnTo>
                      <a:lnTo>
                        <a:pt x="4000" y="3334"/>
                      </a:lnTo>
                      <a:lnTo>
                        <a:pt x="4763" y="5525"/>
                      </a:lnTo>
                      <a:lnTo>
                        <a:pt x="2953" y="4096"/>
                      </a:lnTo>
                      <a:lnTo>
                        <a:pt x="1143" y="5525"/>
                      </a:lnTo>
                      <a:lnTo>
                        <a:pt x="1905" y="3429"/>
                      </a:lnTo>
                      <a:lnTo>
                        <a:pt x="0" y="2096"/>
                      </a:lnTo>
                      <a:lnTo>
                        <a:pt x="2286" y="2191"/>
                      </a:lnTo>
                      <a:lnTo>
                        <a:pt x="2858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1" name="Google Shape;671;p3"/>
                <p:cNvSpPr/>
                <p:nvPr/>
              </p:nvSpPr>
              <p:spPr>
                <a:xfrm>
                  <a:off x="6055518" y="3912870"/>
                  <a:ext cx="5810" cy="5524"/>
                </a:xfrm>
                <a:custGeom>
                  <a:rect b="b" l="l" r="r" t="t"/>
                  <a:pathLst>
                    <a:path extrusionOk="0" h="5524" w="5810">
                      <a:moveTo>
                        <a:pt x="3524" y="2191"/>
                      </a:moveTo>
                      <a:lnTo>
                        <a:pt x="5810" y="2096"/>
                      </a:lnTo>
                      <a:lnTo>
                        <a:pt x="4000" y="3334"/>
                      </a:lnTo>
                      <a:lnTo>
                        <a:pt x="4763" y="5525"/>
                      </a:lnTo>
                      <a:lnTo>
                        <a:pt x="2953" y="4191"/>
                      </a:lnTo>
                      <a:lnTo>
                        <a:pt x="1143" y="5525"/>
                      </a:lnTo>
                      <a:lnTo>
                        <a:pt x="1905" y="3429"/>
                      </a:lnTo>
                      <a:lnTo>
                        <a:pt x="0" y="2096"/>
                      </a:lnTo>
                      <a:lnTo>
                        <a:pt x="2286" y="2191"/>
                      </a:lnTo>
                      <a:lnTo>
                        <a:pt x="2858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2" name="Google Shape;672;p3"/>
                <p:cNvSpPr/>
                <p:nvPr/>
              </p:nvSpPr>
              <p:spPr>
                <a:xfrm>
                  <a:off x="6061329" y="3888962"/>
                  <a:ext cx="5905" cy="5619"/>
                </a:xfrm>
                <a:custGeom>
                  <a:rect b="b" l="l" r="r" t="t"/>
                  <a:pathLst>
                    <a:path extrusionOk="0" h="5619" w="5905">
                      <a:moveTo>
                        <a:pt x="3620" y="2191"/>
                      </a:moveTo>
                      <a:lnTo>
                        <a:pt x="5905" y="2096"/>
                      </a:lnTo>
                      <a:lnTo>
                        <a:pt x="4000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286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3" name="Google Shape;673;p3"/>
                <p:cNvSpPr/>
                <p:nvPr/>
              </p:nvSpPr>
              <p:spPr>
                <a:xfrm>
                  <a:off x="6061329" y="3898582"/>
                  <a:ext cx="5905" cy="5619"/>
                </a:xfrm>
                <a:custGeom>
                  <a:rect b="b" l="l" r="r" t="t"/>
                  <a:pathLst>
                    <a:path extrusionOk="0" h="5619" w="5905">
                      <a:moveTo>
                        <a:pt x="3620" y="2191"/>
                      </a:moveTo>
                      <a:lnTo>
                        <a:pt x="5905" y="2096"/>
                      </a:lnTo>
                      <a:lnTo>
                        <a:pt x="4000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286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4" name="Google Shape;674;p3"/>
                <p:cNvSpPr/>
                <p:nvPr/>
              </p:nvSpPr>
              <p:spPr>
                <a:xfrm>
                  <a:off x="6061329" y="3908202"/>
                  <a:ext cx="5905" cy="5619"/>
                </a:xfrm>
                <a:custGeom>
                  <a:rect b="b" l="l" r="r" t="t"/>
                  <a:pathLst>
                    <a:path extrusionOk="0" h="5619" w="5905">
                      <a:moveTo>
                        <a:pt x="3620" y="2191"/>
                      </a:moveTo>
                      <a:lnTo>
                        <a:pt x="5905" y="2096"/>
                      </a:lnTo>
                      <a:lnTo>
                        <a:pt x="4000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286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5" name="Google Shape;675;p3"/>
                <p:cNvSpPr/>
                <p:nvPr/>
              </p:nvSpPr>
              <p:spPr>
                <a:xfrm>
                  <a:off x="6061329" y="3917823"/>
                  <a:ext cx="5905" cy="5619"/>
                </a:xfrm>
                <a:custGeom>
                  <a:rect b="b" l="l" r="r" t="t"/>
                  <a:pathLst>
                    <a:path extrusionOk="0" h="5619" w="5905">
                      <a:moveTo>
                        <a:pt x="3620" y="2191"/>
                      </a:moveTo>
                      <a:lnTo>
                        <a:pt x="5905" y="2095"/>
                      </a:lnTo>
                      <a:lnTo>
                        <a:pt x="4000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286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6" name="Google Shape;676;p3"/>
                <p:cNvSpPr/>
                <p:nvPr/>
              </p:nvSpPr>
              <p:spPr>
                <a:xfrm>
                  <a:off x="6055518" y="3922490"/>
                  <a:ext cx="5810" cy="5524"/>
                </a:xfrm>
                <a:custGeom>
                  <a:rect b="b" l="l" r="r" t="t"/>
                  <a:pathLst>
                    <a:path extrusionOk="0" h="5524" w="5810">
                      <a:moveTo>
                        <a:pt x="3524" y="2191"/>
                      </a:moveTo>
                      <a:lnTo>
                        <a:pt x="5810" y="2096"/>
                      </a:lnTo>
                      <a:lnTo>
                        <a:pt x="4000" y="3334"/>
                      </a:lnTo>
                      <a:lnTo>
                        <a:pt x="4763" y="5525"/>
                      </a:lnTo>
                      <a:lnTo>
                        <a:pt x="2953" y="4191"/>
                      </a:lnTo>
                      <a:lnTo>
                        <a:pt x="1143" y="5525"/>
                      </a:lnTo>
                      <a:lnTo>
                        <a:pt x="1905" y="3429"/>
                      </a:lnTo>
                      <a:lnTo>
                        <a:pt x="0" y="2096"/>
                      </a:lnTo>
                      <a:lnTo>
                        <a:pt x="2286" y="2191"/>
                      </a:lnTo>
                      <a:lnTo>
                        <a:pt x="2858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77" name="Google Shape;677;p3"/>
              <p:cNvGrpSpPr/>
              <p:nvPr/>
            </p:nvGrpSpPr>
            <p:grpSpPr>
              <a:xfrm>
                <a:off x="6067139" y="3883913"/>
                <a:ext cx="11715" cy="44101"/>
                <a:chOff x="6067139" y="3883913"/>
                <a:chExt cx="11715" cy="44101"/>
              </a:xfrm>
            </p:grpSpPr>
            <p:sp>
              <p:nvSpPr>
                <p:cNvPr id="678" name="Google Shape;678;p3"/>
                <p:cNvSpPr/>
                <p:nvPr/>
              </p:nvSpPr>
              <p:spPr>
                <a:xfrm>
                  <a:off x="6067139" y="3883913"/>
                  <a:ext cx="5905" cy="5619"/>
                </a:xfrm>
                <a:custGeom>
                  <a:rect b="b" l="l" r="r" t="t"/>
                  <a:pathLst>
                    <a:path extrusionOk="0" h="5619" w="5905">
                      <a:moveTo>
                        <a:pt x="3620" y="2191"/>
                      </a:moveTo>
                      <a:lnTo>
                        <a:pt x="5905" y="2191"/>
                      </a:lnTo>
                      <a:lnTo>
                        <a:pt x="4000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286" y="2286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9" name="Google Shape;679;p3"/>
                <p:cNvSpPr/>
                <p:nvPr/>
              </p:nvSpPr>
              <p:spPr>
                <a:xfrm>
                  <a:off x="6067139" y="3893534"/>
                  <a:ext cx="5905" cy="5619"/>
                </a:xfrm>
                <a:custGeom>
                  <a:rect b="b" l="l" r="r" t="t"/>
                  <a:pathLst>
                    <a:path extrusionOk="0" h="5619" w="5905">
                      <a:moveTo>
                        <a:pt x="3620" y="2191"/>
                      </a:moveTo>
                      <a:lnTo>
                        <a:pt x="5905" y="2191"/>
                      </a:lnTo>
                      <a:lnTo>
                        <a:pt x="4000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524"/>
                      </a:lnTo>
                      <a:lnTo>
                        <a:pt x="0" y="2191"/>
                      </a:lnTo>
                      <a:lnTo>
                        <a:pt x="2286" y="2286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0" name="Google Shape;680;p3"/>
                <p:cNvSpPr/>
                <p:nvPr/>
              </p:nvSpPr>
              <p:spPr>
                <a:xfrm>
                  <a:off x="6067139" y="3903249"/>
                  <a:ext cx="5905" cy="5524"/>
                </a:xfrm>
                <a:custGeom>
                  <a:rect b="b" l="l" r="r" t="t"/>
                  <a:pathLst>
                    <a:path extrusionOk="0" h="5524" w="5905">
                      <a:moveTo>
                        <a:pt x="3620" y="2191"/>
                      </a:moveTo>
                      <a:lnTo>
                        <a:pt x="5905" y="2096"/>
                      </a:lnTo>
                      <a:lnTo>
                        <a:pt x="4000" y="3334"/>
                      </a:lnTo>
                      <a:lnTo>
                        <a:pt x="4763" y="5525"/>
                      </a:lnTo>
                      <a:lnTo>
                        <a:pt x="2953" y="4096"/>
                      </a:lnTo>
                      <a:lnTo>
                        <a:pt x="1143" y="5525"/>
                      </a:lnTo>
                      <a:lnTo>
                        <a:pt x="1905" y="3429"/>
                      </a:lnTo>
                      <a:lnTo>
                        <a:pt x="0" y="2096"/>
                      </a:lnTo>
                      <a:lnTo>
                        <a:pt x="2286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1" name="Google Shape;681;p3"/>
                <p:cNvSpPr/>
                <p:nvPr/>
              </p:nvSpPr>
              <p:spPr>
                <a:xfrm>
                  <a:off x="6067139" y="3912870"/>
                  <a:ext cx="5905" cy="5524"/>
                </a:xfrm>
                <a:custGeom>
                  <a:rect b="b" l="l" r="r" t="t"/>
                  <a:pathLst>
                    <a:path extrusionOk="0" h="5524" w="5905">
                      <a:moveTo>
                        <a:pt x="3620" y="2191"/>
                      </a:moveTo>
                      <a:lnTo>
                        <a:pt x="5905" y="2096"/>
                      </a:lnTo>
                      <a:lnTo>
                        <a:pt x="4000" y="3334"/>
                      </a:lnTo>
                      <a:lnTo>
                        <a:pt x="4763" y="5525"/>
                      </a:lnTo>
                      <a:lnTo>
                        <a:pt x="2953" y="4191"/>
                      </a:lnTo>
                      <a:lnTo>
                        <a:pt x="1143" y="5525"/>
                      </a:lnTo>
                      <a:lnTo>
                        <a:pt x="1905" y="3429"/>
                      </a:lnTo>
                      <a:lnTo>
                        <a:pt x="0" y="2096"/>
                      </a:lnTo>
                      <a:lnTo>
                        <a:pt x="2286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2" name="Google Shape;682;p3"/>
                <p:cNvSpPr/>
                <p:nvPr/>
              </p:nvSpPr>
              <p:spPr>
                <a:xfrm>
                  <a:off x="6072949" y="3888962"/>
                  <a:ext cx="5905" cy="5619"/>
                </a:xfrm>
                <a:custGeom>
                  <a:rect b="b" l="l" r="r" t="t"/>
                  <a:pathLst>
                    <a:path extrusionOk="0" h="5619" w="5905">
                      <a:moveTo>
                        <a:pt x="3620" y="2191"/>
                      </a:moveTo>
                      <a:lnTo>
                        <a:pt x="5905" y="2096"/>
                      </a:lnTo>
                      <a:lnTo>
                        <a:pt x="4000" y="3429"/>
                      </a:lnTo>
                      <a:lnTo>
                        <a:pt x="4858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381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3" name="Google Shape;683;p3"/>
                <p:cNvSpPr/>
                <p:nvPr/>
              </p:nvSpPr>
              <p:spPr>
                <a:xfrm>
                  <a:off x="6072949" y="3898582"/>
                  <a:ext cx="5905" cy="5619"/>
                </a:xfrm>
                <a:custGeom>
                  <a:rect b="b" l="l" r="r" t="t"/>
                  <a:pathLst>
                    <a:path extrusionOk="0" h="5619" w="5905">
                      <a:moveTo>
                        <a:pt x="3620" y="2191"/>
                      </a:moveTo>
                      <a:lnTo>
                        <a:pt x="5905" y="2096"/>
                      </a:lnTo>
                      <a:lnTo>
                        <a:pt x="4000" y="3429"/>
                      </a:lnTo>
                      <a:lnTo>
                        <a:pt x="4858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381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4" name="Google Shape;684;p3"/>
                <p:cNvSpPr/>
                <p:nvPr/>
              </p:nvSpPr>
              <p:spPr>
                <a:xfrm>
                  <a:off x="6072949" y="3908202"/>
                  <a:ext cx="5905" cy="5619"/>
                </a:xfrm>
                <a:custGeom>
                  <a:rect b="b" l="l" r="r" t="t"/>
                  <a:pathLst>
                    <a:path extrusionOk="0" h="5619" w="5905">
                      <a:moveTo>
                        <a:pt x="3620" y="2191"/>
                      </a:moveTo>
                      <a:lnTo>
                        <a:pt x="5905" y="2096"/>
                      </a:lnTo>
                      <a:lnTo>
                        <a:pt x="4000" y="3429"/>
                      </a:lnTo>
                      <a:lnTo>
                        <a:pt x="4858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381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5" name="Google Shape;685;p3"/>
                <p:cNvSpPr/>
                <p:nvPr/>
              </p:nvSpPr>
              <p:spPr>
                <a:xfrm>
                  <a:off x="6072949" y="3917823"/>
                  <a:ext cx="5905" cy="5619"/>
                </a:xfrm>
                <a:custGeom>
                  <a:rect b="b" l="l" r="r" t="t"/>
                  <a:pathLst>
                    <a:path extrusionOk="0" h="5619" w="5905">
                      <a:moveTo>
                        <a:pt x="3620" y="2191"/>
                      </a:moveTo>
                      <a:lnTo>
                        <a:pt x="5905" y="2095"/>
                      </a:lnTo>
                      <a:lnTo>
                        <a:pt x="4000" y="3429"/>
                      </a:lnTo>
                      <a:lnTo>
                        <a:pt x="4858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381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6" name="Google Shape;686;p3"/>
                <p:cNvSpPr/>
                <p:nvPr/>
              </p:nvSpPr>
              <p:spPr>
                <a:xfrm>
                  <a:off x="6067139" y="3922490"/>
                  <a:ext cx="5905" cy="5524"/>
                </a:xfrm>
                <a:custGeom>
                  <a:rect b="b" l="l" r="r" t="t"/>
                  <a:pathLst>
                    <a:path extrusionOk="0" h="5524" w="5905">
                      <a:moveTo>
                        <a:pt x="3620" y="2191"/>
                      </a:moveTo>
                      <a:lnTo>
                        <a:pt x="5905" y="2096"/>
                      </a:lnTo>
                      <a:lnTo>
                        <a:pt x="4000" y="3334"/>
                      </a:lnTo>
                      <a:lnTo>
                        <a:pt x="4763" y="5525"/>
                      </a:lnTo>
                      <a:lnTo>
                        <a:pt x="2953" y="4191"/>
                      </a:lnTo>
                      <a:lnTo>
                        <a:pt x="1143" y="5525"/>
                      </a:lnTo>
                      <a:lnTo>
                        <a:pt x="1905" y="3429"/>
                      </a:lnTo>
                      <a:lnTo>
                        <a:pt x="0" y="2096"/>
                      </a:lnTo>
                      <a:lnTo>
                        <a:pt x="2286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87" name="Google Shape;687;p3"/>
              <p:cNvGrpSpPr/>
              <p:nvPr/>
            </p:nvGrpSpPr>
            <p:grpSpPr>
              <a:xfrm>
                <a:off x="6078854" y="3883913"/>
                <a:ext cx="11716" cy="44101"/>
                <a:chOff x="6078854" y="3883913"/>
                <a:chExt cx="11716" cy="44101"/>
              </a:xfrm>
            </p:grpSpPr>
            <p:sp>
              <p:nvSpPr>
                <p:cNvPr id="688" name="Google Shape;688;p3"/>
                <p:cNvSpPr/>
                <p:nvPr/>
              </p:nvSpPr>
              <p:spPr>
                <a:xfrm>
                  <a:off x="6078854" y="3883913"/>
                  <a:ext cx="5810" cy="5619"/>
                </a:xfrm>
                <a:custGeom>
                  <a:rect b="b" l="l" r="r" t="t"/>
                  <a:pathLst>
                    <a:path extrusionOk="0" h="5619" w="5810">
                      <a:moveTo>
                        <a:pt x="3524" y="2191"/>
                      </a:moveTo>
                      <a:lnTo>
                        <a:pt x="5810" y="2191"/>
                      </a:lnTo>
                      <a:lnTo>
                        <a:pt x="4000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286" y="2286"/>
                      </a:lnTo>
                      <a:lnTo>
                        <a:pt x="2858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9" name="Google Shape;689;p3"/>
                <p:cNvSpPr/>
                <p:nvPr/>
              </p:nvSpPr>
              <p:spPr>
                <a:xfrm>
                  <a:off x="6078854" y="3893534"/>
                  <a:ext cx="5810" cy="5619"/>
                </a:xfrm>
                <a:custGeom>
                  <a:rect b="b" l="l" r="r" t="t"/>
                  <a:pathLst>
                    <a:path extrusionOk="0" h="5619" w="5810">
                      <a:moveTo>
                        <a:pt x="3524" y="2191"/>
                      </a:moveTo>
                      <a:lnTo>
                        <a:pt x="5810" y="2191"/>
                      </a:lnTo>
                      <a:lnTo>
                        <a:pt x="4000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524"/>
                      </a:lnTo>
                      <a:lnTo>
                        <a:pt x="0" y="2191"/>
                      </a:lnTo>
                      <a:lnTo>
                        <a:pt x="2286" y="2286"/>
                      </a:lnTo>
                      <a:lnTo>
                        <a:pt x="2858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90" name="Google Shape;690;p3"/>
                <p:cNvSpPr/>
                <p:nvPr/>
              </p:nvSpPr>
              <p:spPr>
                <a:xfrm>
                  <a:off x="6078854" y="3903249"/>
                  <a:ext cx="5810" cy="5524"/>
                </a:xfrm>
                <a:custGeom>
                  <a:rect b="b" l="l" r="r" t="t"/>
                  <a:pathLst>
                    <a:path extrusionOk="0" h="5524" w="5810">
                      <a:moveTo>
                        <a:pt x="3524" y="2191"/>
                      </a:moveTo>
                      <a:lnTo>
                        <a:pt x="5810" y="2096"/>
                      </a:lnTo>
                      <a:lnTo>
                        <a:pt x="4000" y="3334"/>
                      </a:lnTo>
                      <a:lnTo>
                        <a:pt x="4763" y="5525"/>
                      </a:lnTo>
                      <a:lnTo>
                        <a:pt x="2953" y="4096"/>
                      </a:lnTo>
                      <a:lnTo>
                        <a:pt x="1143" y="5525"/>
                      </a:lnTo>
                      <a:lnTo>
                        <a:pt x="1905" y="3429"/>
                      </a:lnTo>
                      <a:lnTo>
                        <a:pt x="0" y="2096"/>
                      </a:lnTo>
                      <a:lnTo>
                        <a:pt x="2286" y="2191"/>
                      </a:lnTo>
                      <a:lnTo>
                        <a:pt x="2858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91" name="Google Shape;691;p3"/>
                <p:cNvSpPr/>
                <p:nvPr/>
              </p:nvSpPr>
              <p:spPr>
                <a:xfrm>
                  <a:off x="6078854" y="3912870"/>
                  <a:ext cx="5810" cy="5524"/>
                </a:xfrm>
                <a:custGeom>
                  <a:rect b="b" l="l" r="r" t="t"/>
                  <a:pathLst>
                    <a:path extrusionOk="0" h="5524" w="5810">
                      <a:moveTo>
                        <a:pt x="3524" y="2191"/>
                      </a:moveTo>
                      <a:lnTo>
                        <a:pt x="5810" y="2096"/>
                      </a:lnTo>
                      <a:lnTo>
                        <a:pt x="4000" y="3334"/>
                      </a:lnTo>
                      <a:lnTo>
                        <a:pt x="4763" y="5525"/>
                      </a:lnTo>
                      <a:lnTo>
                        <a:pt x="2953" y="4191"/>
                      </a:lnTo>
                      <a:lnTo>
                        <a:pt x="1143" y="5525"/>
                      </a:lnTo>
                      <a:lnTo>
                        <a:pt x="1905" y="3429"/>
                      </a:lnTo>
                      <a:lnTo>
                        <a:pt x="0" y="2096"/>
                      </a:lnTo>
                      <a:lnTo>
                        <a:pt x="2286" y="2191"/>
                      </a:lnTo>
                      <a:lnTo>
                        <a:pt x="2858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92" name="Google Shape;692;p3"/>
                <p:cNvSpPr/>
                <p:nvPr/>
              </p:nvSpPr>
              <p:spPr>
                <a:xfrm>
                  <a:off x="6084665" y="3888962"/>
                  <a:ext cx="5905" cy="5619"/>
                </a:xfrm>
                <a:custGeom>
                  <a:rect b="b" l="l" r="r" t="t"/>
                  <a:pathLst>
                    <a:path extrusionOk="0" h="5619" w="5905">
                      <a:moveTo>
                        <a:pt x="3620" y="2191"/>
                      </a:moveTo>
                      <a:lnTo>
                        <a:pt x="5905" y="2096"/>
                      </a:lnTo>
                      <a:lnTo>
                        <a:pt x="4000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286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93" name="Google Shape;693;p3"/>
                <p:cNvSpPr/>
                <p:nvPr/>
              </p:nvSpPr>
              <p:spPr>
                <a:xfrm>
                  <a:off x="6084665" y="3898582"/>
                  <a:ext cx="5905" cy="5619"/>
                </a:xfrm>
                <a:custGeom>
                  <a:rect b="b" l="l" r="r" t="t"/>
                  <a:pathLst>
                    <a:path extrusionOk="0" h="5619" w="5905">
                      <a:moveTo>
                        <a:pt x="3620" y="2191"/>
                      </a:moveTo>
                      <a:lnTo>
                        <a:pt x="5905" y="2096"/>
                      </a:lnTo>
                      <a:lnTo>
                        <a:pt x="4000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286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94" name="Google Shape;694;p3"/>
                <p:cNvSpPr/>
                <p:nvPr/>
              </p:nvSpPr>
              <p:spPr>
                <a:xfrm>
                  <a:off x="6084665" y="3908202"/>
                  <a:ext cx="5905" cy="5619"/>
                </a:xfrm>
                <a:custGeom>
                  <a:rect b="b" l="l" r="r" t="t"/>
                  <a:pathLst>
                    <a:path extrusionOk="0" h="5619" w="5905">
                      <a:moveTo>
                        <a:pt x="3620" y="2191"/>
                      </a:moveTo>
                      <a:lnTo>
                        <a:pt x="5905" y="2096"/>
                      </a:lnTo>
                      <a:lnTo>
                        <a:pt x="4000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286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95" name="Google Shape;695;p3"/>
                <p:cNvSpPr/>
                <p:nvPr/>
              </p:nvSpPr>
              <p:spPr>
                <a:xfrm>
                  <a:off x="6084665" y="3917823"/>
                  <a:ext cx="5905" cy="5619"/>
                </a:xfrm>
                <a:custGeom>
                  <a:rect b="b" l="l" r="r" t="t"/>
                  <a:pathLst>
                    <a:path extrusionOk="0" h="5619" w="5905">
                      <a:moveTo>
                        <a:pt x="3620" y="2191"/>
                      </a:moveTo>
                      <a:lnTo>
                        <a:pt x="5905" y="2095"/>
                      </a:lnTo>
                      <a:lnTo>
                        <a:pt x="4000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286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96" name="Google Shape;696;p3"/>
                <p:cNvSpPr/>
                <p:nvPr/>
              </p:nvSpPr>
              <p:spPr>
                <a:xfrm>
                  <a:off x="6078854" y="3922490"/>
                  <a:ext cx="5810" cy="5524"/>
                </a:xfrm>
                <a:custGeom>
                  <a:rect b="b" l="l" r="r" t="t"/>
                  <a:pathLst>
                    <a:path extrusionOk="0" h="5524" w="5810">
                      <a:moveTo>
                        <a:pt x="3524" y="2191"/>
                      </a:moveTo>
                      <a:lnTo>
                        <a:pt x="5810" y="2096"/>
                      </a:lnTo>
                      <a:lnTo>
                        <a:pt x="4000" y="3334"/>
                      </a:lnTo>
                      <a:lnTo>
                        <a:pt x="4763" y="5525"/>
                      </a:lnTo>
                      <a:lnTo>
                        <a:pt x="2953" y="4191"/>
                      </a:lnTo>
                      <a:lnTo>
                        <a:pt x="1143" y="5525"/>
                      </a:lnTo>
                      <a:lnTo>
                        <a:pt x="1905" y="3429"/>
                      </a:lnTo>
                      <a:lnTo>
                        <a:pt x="0" y="2096"/>
                      </a:lnTo>
                      <a:lnTo>
                        <a:pt x="2286" y="2191"/>
                      </a:lnTo>
                      <a:lnTo>
                        <a:pt x="2858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97" name="Google Shape;697;p3"/>
              <p:cNvGrpSpPr/>
              <p:nvPr/>
            </p:nvGrpSpPr>
            <p:grpSpPr>
              <a:xfrm>
                <a:off x="6090475" y="3883913"/>
                <a:ext cx="11715" cy="44101"/>
                <a:chOff x="6090475" y="3883913"/>
                <a:chExt cx="11715" cy="44101"/>
              </a:xfrm>
            </p:grpSpPr>
            <p:sp>
              <p:nvSpPr>
                <p:cNvPr id="698" name="Google Shape;698;p3"/>
                <p:cNvSpPr/>
                <p:nvPr/>
              </p:nvSpPr>
              <p:spPr>
                <a:xfrm>
                  <a:off x="6090475" y="3883913"/>
                  <a:ext cx="5905" cy="5619"/>
                </a:xfrm>
                <a:custGeom>
                  <a:rect b="b" l="l" r="r" t="t"/>
                  <a:pathLst>
                    <a:path extrusionOk="0" h="5619" w="5905">
                      <a:moveTo>
                        <a:pt x="3620" y="2191"/>
                      </a:moveTo>
                      <a:lnTo>
                        <a:pt x="5905" y="2191"/>
                      </a:lnTo>
                      <a:lnTo>
                        <a:pt x="4000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286" y="2286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99" name="Google Shape;699;p3"/>
                <p:cNvSpPr/>
                <p:nvPr/>
              </p:nvSpPr>
              <p:spPr>
                <a:xfrm>
                  <a:off x="6090475" y="3893534"/>
                  <a:ext cx="5905" cy="5619"/>
                </a:xfrm>
                <a:custGeom>
                  <a:rect b="b" l="l" r="r" t="t"/>
                  <a:pathLst>
                    <a:path extrusionOk="0" h="5619" w="5905">
                      <a:moveTo>
                        <a:pt x="3620" y="2191"/>
                      </a:moveTo>
                      <a:lnTo>
                        <a:pt x="5905" y="2191"/>
                      </a:lnTo>
                      <a:lnTo>
                        <a:pt x="4000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524"/>
                      </a:lnTo>
                      <a:lnTo>
                        <a:pt x="0" y="2191"/>
                      </a:lnTo>
                      <a:lnTo>
                        <a:pt x="2286" y="2286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0" name="Google Shape;700;p3"/>
                <p:cNvSpPr/>
                <p:nvPr/>
              </p:nvSpPr>
              <p:spPr>
                <a:xfrm>
                  <a:off x="6090475" y="3903249"/>
                  <a:ext cx="5905" cy="5524"/>
                </a:xfrm>
                <a:custGeom>
                  <a:rect b="b" l="l" r="r" t="t"/>
                  <a:pathLst>
                    <a:path extrusionOk="0" h="5524" w="5905">
                      <a:moveTo>
                        <a:pt x="3620" y="2191"/>
                      </a:moveTo>
                      <a:lnTo>
                        <a:pt x="5905" y="2096"/>
                      </a:lnTo>
                      <a:lnTo>
                        <a:pt x="4000" y="3334"/>
                      </a:lnTo>
                      <a:lnTo>
                        <a:pt x="4763" y="5525"/>
                      </a:lnTo>
                      <a:lnTo>
                        <a:pt x="2953" y="4096"/>
                      </a:lnTo>
                      <a:lnTo>
                        <a:pt x="1143" y="5525"/>
                      </a:lnTo>
                      <a:lnTo>
                        <a:pt x="1905" y="3429"/>
                      </a:lnTo>
                      <a:lnTo>
                        <a:pt x="0" y="2096"/>
                      </a:lnTo>
                      <a:lnTo>
                        <a:pt x="2286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1" name="Google Shape;701;p3"/>
                <p:cNvSpPr/>
                <p:nvPr/>
              </p:nvSpPr>
              <p:spPr>
                <a:xfrm>
                  <a:off x="6090475" y="3912870"/>
                  <a:ext cx="5905" cy="5524"/>
                </a:xfrm>
                <a:custGeom>
                  <a:rect b="b" l="l" r="r" t="t"/>
                  <a:pathLst>
                    <a:path extrusionOk="0" h="5524" w="5905">
                      <a:moveTo>
                        <a:pt x="3620" y="2191"/>
                      </a:moveTo>
                      <a:lnTo>
                        <a:pt x="5905" y="2096"/>
                      </a:lnTo>
                      <a:lnTo>
                        <a:pt x="4000" y="3334"/>
                      </a:lnTo>
                      <a:lnTo>
                        <a:pt x="4763" y="5525"/>
                      </a:lnTo>
                      <a:lnTo>
                        <a:pt x="2953" y="4191"/>
                      </a:lnTo>
                      <a:lnTo>
                        <a:pt x="1143" y="5525"/>
                      </a:lnTo>
                      <a:lnTo>
                        <a:pt x="1905" y="3429"/>
                      </a:lnTo>
                      <a:lnTo>
                        <a:pt x="0" y="2096"/>
                      </a:lnTo>
                      <a:lnTo>
                        <a:pt x="2286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2" name="Google Shape;702;p3"/>
                <p:cNvSpPr/>
                <p:nvPr/>
              </p:nvSpPr>
              <p:spPr>
                <a:xfrm>
                  <a:off x="6096380" y="3888962"/>
                  <a:ext cx="5810" cy="5619"/>
                </a:xfrm>
                <a:custGeom>
                  <a:rect b="b" l="l" r="r" t="t"/>
                  <a:pathLst>
                    <a:path extrusionOk="0" h="5619" w="5810">
                      <a:moveTo>
                        <a:pt x="3524" y="2191"/>
                      </a:moveTo>
                      <a:lnTo>
                        <a:pt x="5810" y="2096"/>
                      </a:lnTo>
                      <a:lnTo>
                        <a:pt x="4001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286" y="2191"/>
                      </a:lnTo>
                      <a:lnTo>
                        <a:pt x="2858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3" name="Google Shape;703;p3"/>
                <p:cNvSpPr/>
                <p:nvPr/>
              </p:nvSpPr>
              <p:spPr>
                <a:xfrm>
                  <a:off x="6096380" y="3898582"/>
                  <a:ext cx="5810" cy="5619"/>
                </a:xfrm>
                <a:custGeom>
                  <a:rect b="b" l="l" r="r" t="t"/>
                  <a:pathLst>
                    <a:path extrusionOk="0" h="5619" w="5810">
                      <a:moveTo>
                        <a:pt x="3524" y="2191"/>
                      </a:moveTo>
                      <a:lnTo>
                        <a:pt x="5810" y="2096"/>
                      </a:lnTo>
                      <a:lnTo>
                        <a:pt x="4001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286" y="2191"/>
                      </a:lnTo>
                      <a:lnTo>
                        <a:pt x="2858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4" name="Google Shape;704;p3"/>
                <p:cNvSpPr/>
                <p:nvPr/>
              </p:nvSpPr>
              <p:spPr>
                <a:xfrm>
                  <a:off x="6096380" y="3908202"/>
                  <a:ext cx="5810" cy="5619"/>
                </a:xfrm>
                <a:custGeom>
                  <a:rect b="b" l="l" r="r" t="t"/>
                  <a:pathLst>
                    <a:path extrusionOk="0" h="5619" w="5810">
                      <a:moveTo>
                        <a:pt x="3524" y="2191"/>
                      </a:moveTo>
                      <a:lnTo>
                        <a:pt x="5810" y="2096"/>
                      </a:lnTo>
                      <a:lnTo>
                        <a:pt x="4001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286" y="2191"/>
                      </a:lnTo>
                      <a:lnTo>
                        <a:pt x="2858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5" name="Google Shape;705;p3"/>
                <p:cNvSpPr/>
                <p:nvPr/>
              </p:nvSpPr>
              <p:spPr>
                <a:xfrm>
                  <a:off x="6096380" y="3917823"/>
                  <a:ext cx="5810" cy="5619"/>
                </a:xfrm>
                <a:custGeom>
                  <a:rect b="b" l="l" r="r" t="t"/>
                  <a:pathLst>
                    <a:path extrusionOk="0" h="5619" w="5810">
                      <a:moveTo>
                        <a:pt x="3524" y="2191"/>
                      </a:moveTo>
                      <a:lnTo>
                        <a:pt x="5810" y="2095"/>
                      </a:lnTo>
                      <a:lnTo>
                        <a:pt x="4001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286" y="2191"/>
                      </a:lnTo>
                      <a:lnTo>
                        <a:pt x="2858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6" name="Google Shape;706;p3"/>
                <p:cNvSpPr/>
                <p:nvPr/>
              </p:nvSpPr>
              <p:spPr>
                <a:xfrm>
                  <a:off x="6090475" y="3922490"/>
                  <a:ext cx="5905" cy="5524"/>
                </a:xfrm>
                <a:custGeom>
                  <a:rect b="b" l="l" r="r" t="t"/>
                  <a:pathLst>
                    <a:path extrusionOk="0" h="5524" w="5905">
                      <a:moveTo>
                        <a:pt x="3620" y="2191"/>
                      </a:moveTo>
                      <a:lnTo>
                        <a:pt x="5905" y="2096"/>
                      </a:lnTo>
                      <a:lnTo>
                        <a:pt x="4000" y="3334"/>
                      </a:lnTo>
                      <a:lnTo>
                        <a:pt x="4763" y="5525"/>
                      </a:lnTo>
                      <a:lnTo>
                        <a:pt x="2953" y="4191"/>
                      </a:lnTo>
                      <a:lnTo>
                        <a:pt x="1143" y="5525"/>
                      </a:lnTo>
                      <a:lnTo>
                        <a:pt x="1905" y="3429"/>
                      </a:lnTo>
                      <a:lnTo>
                        <a:pt x="0" y="2096"/>
                      </a:lnTo>
                      <a:lnTo>
                        <a:pt x="2286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707" name="Google Shape;707;p3"/>
              <p:cNvGrpSpPr/>
              <p:nvPr/>
            </p:nvGrpSpPr>
            <p:grpSpPr>
              <a:xfrm>
                <a:off x="6101333" y="3883913"/>
                <a:ext cx="11716" cy="44101"/>
                <a:chOff x="6101333" y="3883913"/>
                <a:chExt cx="11716" cy="44101"/>
              </a:xfrm>
            </p:grpSpPr>
            <p:sp>
              <p:nvSpPr>
                <p:cNvPr id="708" name="Google Shape;708;p3"/>
                <p:cNvSpPr/>
                <p:nvPr/>
              </p:nvSpPr>
              <p:spPr>
                <a:xfrm>
                  <a:off x="6101333" y="3883913"/>
                  <a:ext cx="5905" cy="5619"/>
                </a:xfrm>
                <a:custGeom>
                  <a:rect b="b" l="l" r="r" t="t"/>
                  <a:pathLst>
                    <a:path extrusionOk="0" h="5619" w="5905">
                      <a:moveTo>
                        <a:pt x="3620" y="2191"/>
                      </a:moveTo>
                      <a:lnTo>
                        <a:pt x="5905" y="2191"/>
                      </a:lnTo>
                      <a:lnTo>
                        <a:pt x="4000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286" y="2286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9" name="Google Shape;709;p3"/>
                <p:cNvSpPr/>
                <p:nvPr/>
              </p:nvSpPr>
              <p:spPr>
                <a:xfrm>
                  <a:off x="6101333" y="3893534"/>
                  <a:ext cx="5905" cy="5619"/>
                </a:xfrm>
                <a:custGeom>
                  <a:rect b="b" l="l" r="r" t="t"/>
                  <a:pathLst>
                    <a:path extrusionOk="0" h="5619" w="5905">
                      <a:moveTo>
                        <a:pt x="3620" y="2191"/>
                      </a:moveTo>
                      <a:lnTo>
                        <a:pt x="5905" y="2191"/>
                      </a:lnTo>
                      <a:lnTo>
                        <a:pt x="4000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524"/>
                      </a:lnTo>
                      <a:lnTo>
                        <a:pt x="0" y="2191"/>
                      </a:lnTo>
                      <a:lnTo>
                        <a:pt x="2286" y="2286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0" name="Google Shape;710;p3"/>
                <p:cNvSpPr/>
                <p:nvPr/>
              </p:nvSpPr>
              <p:spPr>
                <a:xfrm>
                  <a:off x="6101333" y="3903249"/>
                  <a:ext cx="5905" cy="5524"/>
                </a:xfrm>
                <a:custGeom>
                  <a:rect b="b" l="l" r="r" t="t"/>
                  <a:pathLst>
                    <a:path extrusionOk="0" h="5524" w="5905">
                      <a:moveTo>
                        <a:pt x="3620" y="2191"/>
                      </a:moveTo>
                      <a:lnTo>
                        <a:pt x="5905" y="2096"/>
                      </a:lnTo>
                      <a:lnTo>
                        <a:pt x="4000" y="3334"/>
                      </a:lnTo>
                      <a:lnTo>
                        <a:pt x="4763" y="5525"/>
                      </a:lnTo>
                      <a:lnTo>
                        <a:pt x="2953" y="4096"/>
                      </a:lnTo>
                      <a:lnTo>
                        <a:pt x="1143" y="5525"/>
                      </a:lnTo>
                      <a:lnTo>
                        <a:pt x="1905" y="3429"/>
                      </a:lnTo>
                      <a:lnTo>
                        <a:pt x="0" y="2096"/>
                      </a:lnTo>
                      <a:lnTo>
                        <a:pt x="2286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1" name="Google Shape;711;p3"/>
                <p:cNvSpPr/>
                <p:nvPr/>
              </p:nvSpPr>
              <p:spPr>
                <a:xfrm>
                  <a:off x="6101333" y="3912870"/>
                  <a:ext cx="5905" cy="5524"/>
                </a:xfrm>
                <a:custGeom>
                  <a:rect b="b" l="l" r="r" t="t"/>
                  <a:pathLst>
                    <a:path extrusionOk="0" h="5524" w="5905">
                      <a:moveTo>
                        <a:pt x="3620" y="2191"/>
                      </a:moveTo>
                      <a:lnTo>
                        <a:pt x="5905" y="2096"/>
                      </a:lnTo>
                      <a:lnTo>
                        <a:pt x="4000" y="3334"/>
                      </a:lnTo>
                      <a:lnTo>
                        <a:pt x="4763" y="5525"/>
                      </a:lnTo>
                      <a:lnTo>
                        <a:pt x="2953" y="4191"/>
                      </a:lnTo>
                      <a:lnTo>
                        <a:pt x="1143" y="5525"/>
                      </a:lnTo>
                      <a:lnTo>
                        <a:pt x="1905" y="3429"/>
                      </a:lnTo>
                      <a:lnTo>
                        <a:pt x="0" y="2096"/>
                      </a:lnTo>
                      <a:lnTo>
                        <a:pt x="2286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2" name="Google Shape;712;p3"/>
                <p:cNvSpPr/>
                <p:nvPr/>
              </p:nvSpPr>
              <p:spPr>
                <a:xfrm>
                  <a:off x="6107144" y="3888962"/>
                  <a:ext cx="5905" cy="5619"/>
                </a:xfrm>
                <a:custGeom>
                  <a:rect b="b" l="l" r="r" t="t"/>
                  <a:pathLst>
                    <a:path extrusionOk="0" h="5619" w="5905">
                      <a:moveTo>
                        <a:pt x="3620" y="2191"/>
                      </a:moveTo>
                      <a:lnTo>
                        <a:pt x="5905" y="2096"/>
                      </a:lnTo>
                      <a:lnTo>
                        <a:pt x="4000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286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3" name="Google Shape;713;p3"/>
                <p:cNvSpPr/>
                <p:nvPr/>
              </p:nvSpPr>
              <p:spPr>
                <a:xfrm>
                  <a:off x="6107144" y="3898582"/>
                  <a:ext cx="5905" cy="5619"/>
                </a:xfrm>
                <a:custGeom>
                  <a:rect b="b" l="l" r="r" t="t"/>
                  <a:pathLst>
                    <a:path extrusionOk="0" h="5619" w="5905">
                      <a:moveTo>
                        <a:pt x="3620" y="2191"/>
                      </a:moveTo>
                      <a:lnTo>
                        <a:pt x="5905" y="2096"/>
                      </a:lnTo>
                      <a:lnTo>
                        <a:pt x="4000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286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4" name="Google Shape;714;p3"/>
                <p:cNvSpPr/>
                <p:nvPr/>
              </p:nvSpPr>
              <p:spPr>
                <a:xfrm>
                  <a:off x="6107144" y="3908202"/>
                  <a:ext cx="5905" cy="5619"/>
                </a:xfrm>
                <a:custGeom>
                  <a:rect b="b" l="l" r="r" t="t"/>
                  <a:pathLst>
                    <a:path extrusionOk="0" h="5619" w="5905">
                      <a:moveTo>
                        <a:pt x="3620" y="2191"/>
                      </a:moveTo>
                      <a:lnTo>
                        <a:pt x="5905" y="2096"/>
                      </a:lnTo>
                      <a:lnTo>
                        <a:pt x="4000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286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5" name="Google Shape;715;p3"/>
                <p:cNvSpPr/>
                <p:nvPr/>
              </p:nvSpPr>
              <p:spPr>
                <a:xfrm>
                  <a:off x="6107144" y="3917823"/>
                  <a:ext cx="5905" cy="5619"/>
                </a:xfrm>
                <a:custGeom>
                  <a:rect b="b" l="l" r="r" t="t"/>
                  <a:pathLst>
                    <a:path extrusionOk="0" h="5619" w="5905">
                      <a:moveTo>
                        <a:pt x="3620" y="2191"/>
                      </a:moveTo>
                      <a:lnTo>
                        <a:pt x="5905" y="2095"/>
                      </a:lnTo>
                      <a:lnTo>
                        <a:pt x="4000" y="3429"/>
                      </a:lnTo>
                      <a:lnTo>
                        <a:pt x="4763" y="5620"/>
                      </a:lnTo>
                      <a:lnTo>
                        <a:pt x="2953" y="4191"/>
                      </a:lnTo>
                      <a:lnTo>
                        <a:pt x="1143" y="5620"/>
                      </a:lnTo>
                      <a:lnTo>
                        <a:pt x="1905" y="3429"/>
                      </a:lnTo>
                      <a:lnTo>
                        <a:pt x="0" y="2191"/>
                      </a:lnTo>
                      <a:lnTo>
                        <a:pt x="2286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6" name="Google Shape;716;p3"/>
                <p:cNvSpPr/>
                <p:nvPr/>
              </p:nvSpPr>
              <p:spPr>
                <a:xfrm>
                  <a:off x="6101333" y="3922490"/>
                  <a:ext cx="5905" cy="5524"/>
                </a:xfrm>
                <a:custGeom>
                  <a:rect b="b" l="l" r="r" t="t"/>
                  <a:pathLst>
                    <a:path extrusionOk="0" h="5524" w="5905">
                      <a:moveTo>
                        <a:pt x="3620" y="2191"/>
                      </a:moveTo>
                      <a:lnTo>
                        <a:pt x="5905" y="2096"/>
                      </a:lnTo>
                      <a:lnTo>
                        <a:pt x="4000" y="3334"/>
                      </a:lnTo>
                      <a:lnTo>
                        <a:pt x="4763" y="5525"/>
                      </a:lnTo>
                      <a:lnTo>
                        <a:pt x="2953" y="4191"/>
                      </a:lnTo>
                      <a:lnTo>
                        <a:pt x="1143" y="5525"/>
                      </a:lnTo>
                      <a:lnTo>
                        <a:pt x="1905" y="3429"/>
                      </a:lnTo>
                      <a:lnTo>
                        <a:pt x="0" y="2096"/>
                      </a:lnTo>
                      <a:lnTo>
                        <a:pt x="2286" y="2191"/>
                      </a:lnTo>
                      <a:lnTo>
                        <a:pt x="295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717" name="Google Shape;717;p3"/>
              <p:cNvSpPr/>
              <p:nvPr/>
            </p:nvSpPr>
            <p:spPr>
              <a:xfrm>
                <a:off x="6113049" y="3883913"/>
                <a:ext cx="5810" cy="5619"/>
              </a:xfrm>
              <a:custGeom>
                <a:rect b="b" l="l" r="r" t="t"/>
                <a:pathLst>
                  <a:path extrusionOk="0" h="5619" w="5810">
                    <a:moveTo>
                      <a:pt x="3524" y="2191"/>
                    </a:moveTo>
                    <a:lnTo>
                      <a:pt x="5810" y="2191"/>
                    </a:lnTo>
                    <a:lnTo>
                      <a:pt x="4000" y="3429"/>
                    </a:lnTo>
                    <a:lnTo>
                      <a:pt x="4763" y="5620"/>
                    </a:lnTo>
                    <a:lnTo>
                      <a:pt x="2953" y="4191"/>
                    </a:lnTo>
                    <a:lnTo>
                      <a:pt x="1143" y="5620"/>
                    </a:lnTo>
                    <a:lnTo>
                      <a:pt x="1905" y="3429"/>
                    </a:lnTo>
                    <a:lnTo>
                      <a:pt x="0" y="2191"/>
                    </a:lnTo>
                    <a:lnTo>
                      <a:pt x="2286" y="2286"/>
                    </a:lnTo>
                    <a:lnTo>
                      <a:pt x="285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8" name="Google Shape;718;p3"/>
              <p:cNvSpPr/>
              <p:nvPr/>
            </p:nvSpPr>
            <p:spPr>
              <a:xfrm>
                <a:off x="6113049" y="3893534"/>
                <a:ext cx="5810" cy="5619"/>
              </a:xfrm>
              <a:custGeom>
                <a:rect b="b" l="l" r="r" t="t"/>
                <a:pathLst>
                  <a:path extrusionOk="0" h="5619" w="5810">
                    <a:moveTo>
                      <a:pt x="3524" y="2191"/>
                    </a:moveTo>
                    <a:lnTo>
                      <a:pt x="5810" y="2191"/>
                    </a:lnTo>
                    <a:lnTo>
                      <a:pt x="4000" y="3429"/>
                    </a:lnTo>
                    <a:lnTo>
                      <a:pt x="4763" y="5620"/>
                    </a:lnTo>
                    <a:lnTo>
                      <a:pt x="2953" y="4191"/>
                    </a:lnTo>
                    <a:lnTo>
                      <a:pt x="1143" y="5620"/>
                    </a:lnTo>
                    <a:lnTo>
                      <a:pt x="1905" y="3524"/>
                    </a:lnTo>
                    <a:lnTo>
                      <a:pt x="0" y="2191"/>
                    </a:lnTo>
                    <a:lnTo>
                      <a:pt x="2286" y="2286"/>
                    </a:lnTo>
                    <a:lnTo>
                      <a:pt x="285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9" name="Google Shape;719;p3"/>
              <p:cNvSpPr/>
              <p:nvPr/>
            </p:nvSpPr>
            <p:spPr>
              <a:xfrm>
                <a:off x="6113049" y="3903249"/>
                <a:ext cx="5810" cy="5524"/>
              </a:xfrm>
              <a:custGeom>
                <a:rect b="b" l="l" r="r" t="t"/>
                <a:pathLst>
                  <a:path extrusionOk="0" h="5524" w="5810">
                    <a:moveTo>
                      <a:pt x="3524" y="2191"/>
                    </a:moveTo>
                    <a:lnTo>
                      <a:pt x="5810" y="2096"/>
                    </a:lnTo>
                    <a:lnTo>
                      <a:pt x="4000" y="3334"/>
                    </a:lnTo>
                    <a:lnTo>
                      <a:pt x="4763" y="5525"/>
                    </a:lnTo>
                    <a:lnTo>
                      <a:pt x="2953" y="4096"/>
                    </a:lnTo>
                    <a:lnTo>
                      <a:pt x="1143" y="5525"/>
                    </a:lnTo>
                    <a:lnTo>
                      <a:pt x="1905" y="3429"/>
                    </a:lnTo>
                    <a:lnTo>
                      <a:pt x="0" y="2096"/>
                    </a:lnTo>
                    <a:lnTo>
                      <a:pt x="2286" y="2191"/>
                    </a:lnTo>
                    <a:lnTo>
                      <a:pt x="285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0" name="Google Shape;720;p3"/>
              <p:cNvSpPr/>
              <p:nvPr/>
            </p:nvSpPr>
            <p:spPr>
              <a:xfrm>
                <a:off x="6113049" y="3912870"/>
                <a:ext cx="5810" cy="5524"/>
              </a:xfrm>
              <a:custGeom>
                <a:rect b="b" l="l" r="r" t="t"/>
                <a:pathLst>
                  <a:path extrusionOk="0" h="5524" w="5810">
                    <a:moveTo>
                      <a:pt x="3524" y="2191"/>
                    </a:moveTo>
                    <a:lnTo>
                      <a:pt x="5810" y="2096"/>
                    </a:lnTo>
                    <a:lnTo>
                      <a:pt x="4000" y="3334"/>
                    </a:lnTo>
                    <a:lnTo>
                      <a:pt x="4763" y="5525"/>
                    </a:lnTo>
                    <a:lnTo>
                      <a:pt x="2953" y="4191"/>
                    </a:lnTo>
                    <a:lnTo>
                      <a:pt x="1143" y="5525"/>
                    </a:lnTo>
                    <a:lnTo>
                      <a:pt x="1905" y="3429"/>
                    </a:lnTo>
                    <a:lnTo>
                      <a:pt x="0" y="2096"/>
                    </a:lnTo>
                    <a:lnTo>
                      <a:pt x="2286" y="2191"/>
                    </a:lnTo>
                    <a:lnTo>
                      <a:pt x="285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1" name="Google Shape;721;p3"/>
              <p:cNvSpPr/>
              <p:nvPr/>
            </p:nvSpPr>
            <p:spPr>
              <a:xfrm>
                <a:off x="6113049" y="3922490"/>
                <a:ext cx="5810" cy="5524"/>
              </a:xfrm>
              <a:custGeom>
                <a:rect b="b" l="l" r="r" t="t"/>
                <a:pathLst>
                  <a:path extrusionOk="0" h="5524" w="5810">
                    <a:moveTo>
                      <a:pt x="3524" y="2191"/>
                    </a:moveTo>
                    <a:lnTo>
                      <a:pt x="5810" y="2096"/>
                    </a:lnTo>
                    <a:lnTo>
                      <a:pt x="4000" y="3334"/>
                    </a:lnTo>
                    <a:lnTo>
                      <a:pt x="4763" y="5525"/>
                    </a:lnTo>
                    <a:lnTo>
                      <a:pt x="2953" y="4191"/>
                    </a:lnTo>
                    <a:lnTo>
                      <a:pt x="1143" y="5525"/>
                    </a:lnTo>
                    <a:lnTo>
                      <a:pt x="1905" y="3429"/>
                    </a:lnTo>
                    <a:lnTo>
                      <a:pt x="0" y="2096"/>
                    </a:lnTo>
                    <a:lnTo>
                      <a:pt x="2286" y="2191"/>
                    </a:lnTo>
                    <a:lnTo>
                      <a:pt x="285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