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B7F2A6D-39B6-4BA8-BBDD-13EEC3D0BEF4}">
  <a:tblStyle styleId="{5B7F2A6D-39B6-4BA8-BBDD-13EEC3D0BEF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What if there were no windows?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{5B7F2A6D-39B6-4BA8-BBDD-13EEC3D0BEF4}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vidrio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materia hecho por los humanos que es transparente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luz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lo que produce el Sol y las lámparas y hace posible que veamos las cosas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material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de lo que está hecho algo, por ejemplo: metal, madera, o plástico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metal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material natural que por lo regular es brillante y opaco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opaco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significa que no puedes ver a través de él, por ejemplo: no puedes ver a través de la pared de un edificio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translúcido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puedes ver un poco a través de algo pero no completamente, por ejemplo un pedazo de papel de seda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transparente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puedes completamente ver a través de algo, por ejemplo un pedazo de vidrio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madera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material natural que proviene de los árboles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What if there were no windows</a:t>
            </a: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