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svg"/><Relationship Id="rId4" Type="http://schemas.openxmlformats.org/officeDocument/2006/relationships/image" Target="../media/image-1-4.pn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svg"/><Relationship Id="rId4" Type="http://schemas.openxmlformats.org/officeDocument/2006/relationships/slideLayout" Target="../slideLayouts/slideLayout1.xml"/><Relationship Id="rId5"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svg"/><Relationship Id="rId4" Type="http://schemas.openxmlformats.org/officeDocument/2006/relationships/image" Target="../media/image-11-4.png"/><Relationship Id="rId5" Type="http://schemas.openxmlformats.org/officeDocument/2006/relationships/image" Target="../media/image-11-5.svg"/><Relationship Id="rId6" Type="http://schemas.openxmlformats.org/officeDocument/2006/relationships/image" Target="../media/image-11-6.png"/><Relationship Id="rId7" Type="http://schemas.openxmlformats.org/officeDocument/2006/relationships/image" Target="../media/image-11-7.svg"/><Relationship Id="rId8" Type="http://schemas.openxmlformats.org/officeDocument/2006/relationships/slideLayout" Target="../slideLayouts/slideLayout1.xml"/><Relationship Id="rId9"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svg"/><Relationship Id="rId6" Type="http://schemas.openxmlformats.org/officeDocument/2006/relationships/image" Target="../media/image-12-6.png"/><Relationship Id="rId7" Type="http://schemas.openxmlformats.org/officeDocument/2006/relationships/slideLayout" Target="../slideLayouts/slideLayout1.xml"/><Relationship Id="rId8"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svg"/><Relationship Id="rId6" Type="http://schemas.openxmlformats.org/officeDocument/2006/relationships/slideLayout" Target="../slideLayouts/slideLayout1.xml"/><Relationship Id="rId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slideLayout" Target="../slideLayouts/slideLayout1.xml"/><Relationship Id="rId5"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sv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svg"/><Relationship Id="rId10" Type="http://schemas.openxmlformats.org/officeDocument/2006/relationships/image" Target="../media/image-15-10.png"/><Relationship Id="rId11" Type="http://schemas.openxmlformats.org/officeDocument/2006/relationships/image" Target="../media/image-15-11.svg"/><Relationship Id="rId12" Type="http://schemas.openxmlformats.org/officeDocument/2006/relationships/image" Target="../media/image-15-12.png"/><Relationship Id="rId13" Type="http://schemas.openxmlformats.org/officeDocument/2006/relationships/image" Target="../media/image-15-13.svg"/><Relationship Id="rId14" Type="http://schemas.openxmlformats.org/officeDocument/2006/relationships/image" Target="../media/image-15-14.png"/><Relationship Id="rId15" Type="http://schemas.openxmlformats.org/officeDocument/2006/relationships/slideLayout" Target="../slideLayouts/slideLayout1.xml"/><Relationship Id="rId16"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svg"/><Relationship Id="rId4" Type="http://schemas.openxmlformats.org/officeDocument/2006/relationships/image" Target="../media/image-16-4.png"/><Relationship Id="rId5" Type="http://schemas.openxmlformats.org/officeDocument/2006/relationships/image" Target="../media/image-16-5.svg"/><Relationship Id="rId6" Type="http://schemas.openxmlformats.org/officeDocument/2006/relationships/image" Target="../media/image-16-6.png"/><Relationship Id="rId7" Type="http://schemas.openxmlformats.org/officeDocument/2006/relationships/image" Target="../media/image-16-7.svg"/><Relationship Id="rId8" Type="http://schemas.openxmlformats.org/officeDocument/2006/relationships/image" Target="../media/image-16-8.png"/><Relationship Id="rId9" Type="http://schemas.openxmlformats.org/officeDocument/2006/relationships/image" Target="../media/image-16-9.svg"/><Relationship Id="rId10" Type="http://schemas.openxmlformats.org/officeDocument/2006/relationships/image" Target="../media/image-16-10.png"/><Relationship Id="rId11" Type="http://schemas.openxmlformats.org/officeDocument/2006/relationships/image" Target="../media/image-16-11.svg"/><Relationship Id="rId12" Type="http://schemas.openxmlformats.org/officeDocument/2006/relationships/image" Target="../media/image-16-12.png"/><Relationship Id="rId13" Type="http://schemas.openxmlformats.org/officeDocument/2006/relationships/image" Target="../media/image-16-13.svg"/><Relationship Id="rId14" Type="http://schemas.openxmlformats.org/officeDocument/2006/relationships/image" Target="../media/image-16-14.png"/><Relationship Id="rId15" Type="http://schemas.openxmlformats.org/officeDocument/2006/relationships/image" Target="../media/image-16-15.svg"/><Relationship Id="rId16" Type="http://schemas.openxmlformats.org/officeDocument/2006/relationships/image" Target="../media/image-16-16.png"/><Relationship Id="rId17" Type="http://schemas.openxmlformats.org/officeDocument/2006/relationships/image" Target="../media/image-16-17.svg"/><Relationship Id="rId18" Type="http://schemas.openxmlformats.org/officeDocument/2006/relationships/image" Target="../media/image-16-18.png"/><Relationship Id="rId19" Type="http://schemas.openxmlformats.org/officeDocument/2006/relationships/image" Target="../media/image-16-19.svg"/><Relationship Id="rId20" Type="http://schemas.openxmlformats.org/officeDocument/2006/relationships/image" Target="../media/image-16-20.png"/><Relationship Id="rId21" Type="http://schemas.openxmlformats.org/officeDocument/2006/relationships/image" Target="../media/image-16-21.svg"/><Relationship Id="rId22" Type="http://schemas.openxmlformats.org/officeDocument/2006/relationships/image" Target="../media/image-16-22.png"/><Relationship Id="rId23" Type="http://schemas.openxmlformats.org/officeDocument/2006/relationships/image" Target="../media/image-16-23.png"/><Relationship Id="rId24" Type="http://schemas.openxmlformats.org/officeDocument/2006/relationships/image" Target="../media/image-16-24.svg"/><Relationship Id="rId25" Type="http://schemas.openxmlformats.org/officeDocument/2006/relationships/image" Target="../media/image-16-25.png"/><Relationship Id="rId26" Type="http://schemas.openxmlformats.org/officeDocument/2006/relationships/image" Target="../media/image-16-26.svg"/><Relationship Id="rId27" Type="http://schemas.openxmlformats.org/officeDocument/2006/relationships/image" Target="../media/image-16-27.png"/><Relationship Id="rId28" Type="http://schemas.openxmlformats.org/officeDocument/2006/relationships/image" Target="../media/image-16-28.svg"/><Relationship Id="rId29" Type="http://schemas.openxmlformats.org/officeDocument/2006/relationships/image" Target="../media/image-16-29.png"/><Relationship Id="rId30" Type="http://schemas.openxmlformats.org/officeDocument/2006/relationships/image" Target="../media/image-16-30.svg"/><Relationship Id="rId31" Type="http://schemas.openxmlformats.org/officeDocument/2006/relationships/image" Target="../media/image-16-31.png"/><Relationship Id="rId32" Type="http://schemas.openxmlformats.org/officeDocument/2006/relationships/image" Target="../media/image-16-32.svg"/><Relationship Id="rId33" Type="http://schemas.openxmlformats.org/officeDocument/2006/relationships/image" Target="../media/image-16-33.png"/><Relationship Id="rId34" Type="http://schemas.openxmlformats.org/officeDocument/2006/relationships/image" Target="../media/image-16-34.svg"/><Relationship Id="rId35" Type="http://schemas.openxmlformats.org/officeDocument/2006/relationships/image" Target="../media/image-16-35.png"/><Relationship Id="rId36" Type="http://schemas.openxmlformats.org/officeDocument/2006/relationships/image" Target="../media/image-16-36.svg"/><Relationship Id="rId37" Type="http://schemas.openxmlformats.org/officeDocument/2006/relationships/image" Target="../media/image-16-37.png"/><Relationship Id="rId38" Type="http://schemas.openxmlformats.org/officeDocument/2006/relationships/image" Target="../media/image-16-38.svg"/><Relationship Id="rId39" Type="http://schemas.openxmlformats.org/officeDocument/2006/relationships/image" Target="../media/image-16-39.png"/><Relationship Id="rId40" Type="http://schemas.openxmlformats.org/officeDocument/2006/relationships/image" Target="../media/image-16-40.svg"/><Relationship Id="rId41" Type="http://schemas.openxmlformats.org/officeDocument/2006/relationships/image" Target="../media/image-16-41.png"/><Relationship Id="rId42" Type="http://schemas.openxmlformats.org/officeDocument/2006/relationships/image" Target="../media/image-16-42.svg"/><Relationship Id="rId43" Type="http://schemas.openxmlformats.org/officeDocument/2006/relationships/image" Target="../media/image-16-43.png"/><Relationship Id="rId44" Type="http://schemas.openxmlformats.org/officeDocument/2006/relationships/image" Target="../media/image-16-44.svg"/><Relationship Id="rId45" Type="http://schemas.openxmlformats.org/officeDocument/2006/relationships/image" Target="../media/image-16-45.png"/><Relationship Id="rId46" Type="http://schemas.openxmlformats.org/officeDocument/2006/relationships/image" Target="../media/image-16-46.svg"/><Relationship Id="rId47" Type="http://schemas.openxmlformats.org/officeDocument/2006/relationships/image" Target="../media/image-16-47.png"/><Relationship Id="rId48" Type="http://schemas.openxmlformats.org/officeDocument/2006/relationships/image" Target="../media/image-16-48.svg"/><Relationship Id="rId49" Type="http://schemas.openxmlformats.org/officeDocument/2006/relationships/image" Target="../media/image-16-49.png"/><Relationship Id="rId50" Type="http://schemas.openxmlformats.org/officeDocument/2006/relationships/image" Target="../media/image-16-50.svg"/><Relationship Id="rId51" Type="http://schemas.openxmlformats.org/officeDocument/2006/relationships/image" Target="../media/image-16-51.png"/><Relationship Id="rId52" Type="http://schemas.openxmlformats.org/officeDocument/2006/relationships/image" Target="../media/image-16-52.svg"/><Relationship Id="rId53" Type="http://schemas.openxmlformats.org/officeDocument/2006/relationships/image" Target="../media/image-16-53.png"/><Relationship Id="rId54" Type="http://schemas.openxmlformats.org/officeDocument/2006/relationships/image" Target="../media/image-16-54.png"/><Relationship Id="rId55" Type="http://schemas.openxmlformats.org/officeDocument/2006/relationships/image" Target="../media/image-16-55.svg"/><Relationship Id="rId56" Type="http://schemas.openxmlformats.org/officeDocument/2006/relationships/image" Target="../media/image-16-56.png"/><Relationship Id="rId57" Type="http://schemas.openxmlformats.org/officeDocument/2006/relationships/image" Target="../media/image-16-57.svg"/><Relationship Id="rId58" Type="http://schemas.openxmlformats.org/officeDocument/2006/relationships/image" Target="../media/image-16-58.png"/><Relationship Id="rId59" Type="http://schemas.openxmlformats.org/officeDocument/2006/relationships/image" Target="../media/image-16-59.svg"/><Relationship Id="rId60" Type="http://schemas.openxmlformats.org/officeDocument/2006/relationships/image" Target="../media/image-16-60.png"/><Relationship Id="rId61" Type="http://schemas.openxmlformats.org/officeDocument/2006/relationships/image" Target="../media/image-16-61.svg"/><Relationship Id="rId62" Type="http://schemas.openxmlformats.org/officeDocument/2006/relationships/image" Target="../media/image-16-62.png"/><Relationship Id="rId63" Type="http://schemas.openxmlformats.org/officeDocument/2006/relationships/image" Target="../media/image-16-63.svg"/><Relationship Id="rId64" Type="http://schemas.openxmlformats.org/officeDocument/2006/relationships/image" Target="../media/image-16-64.png"/><Relationship Id="rId65" Type="http://schemas.openxmlformats.org/officeDocument/2006/relationships/image" Target="../media/image-16-65.svg"/><Relationship Id="rId66" Type="http://schemas.openxmlformats.org/officeDocument/2006/relationships/image" Target="../media/image-16-66.png"/><Relationship Id="rId67" Type="http://schemas.openxmlformats.org/officeDocument/2006/relationships/image" Target="../media/image-16-67.svg"/><Relationship Id="rId68" Type="http://schemas.openxmlformats.org/officeDocument/2006/relationships/image" Target="../media/image-16-68.png"/><Relationship Id="rId69" Type="http://schemas.openxmlformats.org/officeDocument/2006/relationships/image" Target="../media/image-16-69.svg"/><Relationship Id="rId70" Type="http://schemas.openxmlformats.org/officeDocument/2006/relationships/image" Target="../media/image-16-70.png"/><Relationship Id="rId71" Type="http://schemas.openxmlformats.org/officeDocument/2006/relationships/image" Target="../media/image-16-71.svg"/><Relationship Id="rId72" Type="http://schemas.openxmlformats.org/officeDocument/2006/relationships/image" Target="../media/image-16-72.png"/><Relationship Id="rId73" Type="http://schemas.openxmlformats.org/officeDocument/2006/relationships/image" Target="../media/image-16-73.svg"/><Relationship Id="rId74" Type="http://schemas.openxmlformats.org/officeDocument/2006/relationships/image" Target="../media/image-16-74.png"/><Relationship Id="rId75" Type="http://schemas.openxmlformats.org/officeDocument/2006/relationships/image" Target="../media/image-16-75.svg"/><Relationship Id="rId76" Type="http://schemas.openxmlformats.org/officeDocument/2006/relationships/image" Target="../media/image-16-76.png"/><Relationship Id="rId77" Type="http://schemas.openxmlformats.org/officeDocument/2006/relationships/image" Target="../media/image-16-77.svg"/><Relationship Id="rId78" Type="http://schemas.openxmlformats.org/officeDocument/2006/relationships/image" Target="../media/image-16-78.png"/><Relationship Id="rId79" Type="http://schemas.openxmlformats.org/officeDocument/2006/relationships/image" Target="../media/image-16-79.svg"/><Relationship Id="rId80" Type="http://schemas.openxmlformats.org/officeDocument/2006/relationships/image" Target="../media/image-16-80.png"/><Relationship Id="rId81" Type="http://schemas.openxmlformats.org/officeDocument/2006/relationships/image" Target="../media/image-16-81.png"/><Relationship Id="rId82" Type="http://schemas.openxmlformats.org/officeDocument/2006/relationships/image" Target="../media/image-16-82.svg"/><Relationship Id="rId83" Type="http://schemas.openxmlformats.org/officeDocument/2006/relationships/image" Target="../media/image-16-83.png"/><Relationship Id="rId84" Type="http://schemas.openxmlformats.org/officeDocument/2006/relationships/image" Target="../media/image-16-84.svg"/><Relationship Id="rId85" Type="http://schemas.openxmlformats.org/officeDocument/2006/relationships/image" Target="../media/image-16-85.png"/><Relationship Id="rId86" Type="http://schemas.openxmlformats.org/officeDocument/2006/relationships/image" Target="../media/image-16-86.svg"/><Relationship Id="rId87" Type="http://schemas.openxmlformats.org/officeDocument/2006/relationships/image" Target="../media/image-16-87.png"/><Relationship Id="rId88" Type="http://schemas.openxmlformats.org/officeDocument/2006/relationships/image" Target="../media/image-16-88.svg"/><Relationship Id="rId89" Type="http://schemas.openxmlformats.org/officeDocument/2006/relationships/image" Target="../media/image-16-89.png"/><Relationship Id="rId90" Type="http://schemas.openxmlformats.org/officeDocument/2006/relationships/image" Target="../media/image-16-90.svg"/><Relationship Id="rId91" Type="http://schemas.openxmlformats.org/officeDocument/2006/relationships/image" Target="../media/image-16-91.png"/><Relationship Id="rId92" Type="http://schemas.openxmlformats.org/officeDocument/2006/relationships/image" Target="../media/image-16-92.svg"/><Relationship Id="rId93" Type="http://schemas.openxmlformats.org/officeDocument/2006/relationships/image" Target="../media/image-16-93.png"/><Relationship Id="rId94" Type="http://schemas.openxmlformats.org/officeDocument/2006/relationships/image" Target="../media/image-16-94.svg"/><Relationship Id="rId95" Type="http://schemas.openxmlformats.org/officeDocument/2006/relationships/image" Target="../media/image-16-95.png"/><Relationship Id="rId96" Type="http://schemas.openxmlformats.org/officeDocument/2006/relationships/image" Target="../media/image-16-96.svg"/><Relationship Id="rId97" Type="http://schemas.openxmlformats.org/officeDocument/2006/relationships/image" Target="../media/image-16-97.png"/><Relationship Id="rId98" Type="http://schemas.openxmlformats.org/officeDocument/2006/relationships/image" Target="../media/image-16-98.svg"/><Relationship Id="rId99" Type="http://schemas.openxmlformats.org/officeDocument/2006/relationships/slideLayout" Target="../slideLayouts/slideLayout1.xml"/><Relationship Id="rId100"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svg"/><Relationship Id="rId4" Type="http://schemas.openxmlformats.org/officeDocument/2006/relationships/image" Target="../media/image-17-4.png"/><Relationship Id="rId5" Type="http://schemas.openxmlformats.org/officeDocument/2006/relationships/image" Target="../media/image-17-5.svg"/><Relationship Id="rId6" Type="http://schemas.openxmlformats.org/officeDocument/2006/relationships/image" Target="../media/image-17-6.png"/><Relationship Id="rId7" Type="http://schemas.openxmlformats.org/officeDocument/2006/relationships/image" Target="../media/image-17-7.svg"/><Relationship Id="rId8" Type="http://schemas.openxmlformats.org/officeDocument/2006/relationships/image" Target="../media/image-17-8.png"/><Relationship Id="rId9" Type="http://schemas.openxmlformats.org/officeDocument/2006/relationships/image" Target="../media/image-17-9.svg"/><Relationship Id="rId10" Type="http://schemas.openxmlformats.org/officeDocument/2006/relationships/image" Target="../media/image-17-10.png"/><Relationship Id="rId11" Type="http://schemas.openxmlformats.org/officeDocument/2006/relationships/image" Target="../media/image-17-11.svg"/><Relationship Id="rId12" Type="http://schemas.openxmlformats.org/officeDocument/2006/relationships/image" Target="../media/image-17-12.png"/><Relationship Id="rId13" Type="http://schemas.openxmlformats.org/officeDocument/2006/relationships/image" Target="../media/image-17-13.svg"/><Relationship Id="rId14" Type="http://schemas.openxmlformats.org/officeDocument/2006/relationships/image" Target="../media/image-17-14.png"/><Relationship Id="rId15" Type="http://schemas.openxmlformats.org/officeDocument/2006/relationships/image" Target="../media/image-17-15.svg"/><Relationship Id="rId16" Type="http://schemas.openxmlformats.org/officeDocument/2006/relationships/image" Target="../media/image-17-16.png"/><Relationship Id="rId17" Type="http://schemas.openxmlformats.org/officeDocument/2006/relationships/image" Target="../media/image-17-17.svg"/><Relationship Id="rId18" Type="http://schemas.openxmlformats.org/officeDocument/2006/relationships/image" Target="../media/image-17-18.png"/><Relationship Id="rId19" Type="http://schemas.openxmlformats.org/officeDocument/2006/relationships/image" Target="../media/image-17-19.svg"/><Relationship Id="rId20" Type="http://schemas.openxmlformats.org/officeDocument/2006/relationships/image" Target="../media/image-17-20.png"/><Relationship Id="rId21" Type="http://schemas.openxmlformats.org/officeDocument/2006/relationships/image" Target="../media/image-17-21.svg"/><Relationship Id="rId22" Type="http://schemas.openxmlformats.org/officeDocument/2006/relationships/image" Target="../media/image-17-22.png"/><Relationship Id="rId23" Type="http://schemas.openxmlformats.org/officeDocument/2006/relationships/image" Target="../media/image-17-23.svg"/><Relationship Id="rId24" Type="http://schemas.openxmlformats.org/officeDocument/2006/relationships/image" Target="../media/image-17-24.png"/><Relationship Id="rId25" Type="http://schemas.openxmlformats.org/officeDocument/2006/relationships/image" Target="../media/image-17-25.svg"/><Relationship Id="rId26" Type="http://schemas.openxmlformats.org/officeDocument/2006/relationships/image" Target="../media/image-17-26.png"/><Relationship Id="rId27" Type="http://schemas.openxmlformats.org/officeDocument/2006/relationships/image" Target="../media/image-17-27.svg"/><Relationship Id="rId28" Type="http://schemas.openxmlformats.org/officeDocument/2006/relationships/image" Target="../media/image-17-28.png"/><Relationship Id="rId29" Type="http://schemas.openxmlformats.org/officeDocument/2006/relationships/image" Target="../media/image-17-29.svg"/><Relationship Id="rId30" Type="http://schemas.openxmlformats.org/officeDocument/2006/relationships/image" Target="../media/image-17-30.png"/><Relationship Id="rId31" Type="http://schemas.openxmlformats.org/officeDocument/2006/relationships/image" Target="../media/image-17-31.svg"/><Relationship Id="rId32" Type="http://schemas.openxmlformats.org/officeDocument/2006/relationships/image" Target="../media/image-17-32.png"/><Relationship Id="rId33" Type="http://schemas.openxmlformats.org/officeDocument/2006/relationships/image" Target="../media/image-17-33.svg"/><Relationship Id="rId34" Type="http://schemas.openxmlformats.org/officeDocument/2006/relationships/image" Target="../media/image-17-34.png"/><Relationship Id="rId35" Type="http://schemas.openxmlformats.org/officeDocument/2006/relationships/image" Target="../media/image-17-35.svg"/><Relationship Id="rId36" Type="http://schemas.openxmlformats.org/officeDocument/2006/relationships/image" Target="../media/image-17-36.png"/><Relationship Id="rId37" Type="http://schemas.openxmlformats.org/officeDocument/2006/relationships/image" Target="../media/image-17-37.svg"/><Relationship Id="rId38" Type="http://schemas.openxmlformats.org/officeDocument/2006/relationships/image" Target="../media/image-17-38.png"/><Relationship Id="rId39" Type="http://schemas.openxmlformats.org/officeDocument/2006/relationships/image" Target="../media/image-17-39.svg"/><Relationship Id="rId40" Type="http://schemas.openxmlformats.org/officeDocument/2006/relationships/slideLayout" Target="../slideLayouts/slideLayout1.xml"/><Relationship Id="rId41"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svg"/><Relationship Id="rId4" Type="http://schemas.openxmlformats.org/officeDocument/2006/relationships/image" Target="../media/image-18-4.png"/><Relationship Id="rId5" Type="http://schemas.openxmlformats.org/officeDocument/2006/relationships/image" Target="../media/image-18-5.svg"/><Relationship Id="rId6" Type="http://schemas.openxmlformats.org/officeDocument/2006/relationships/image" Target="../media/image-18-6.png"/><Relationship Id="rId7" Type="http://schemas.openxmlformats.org/officeDocument/2006/relationships/image" Target="../media/image-18-7.svg"/><Relationship Id="rId8" Type="http://schemas.openxmlformats.org/officeDocument/2006/relationships/image" Target="../media/image-18-8.png"/><Relationship Id="rId9" Type="http://schemas.openxmlformats.org/officeDocument/2006/relationships/image" Target="../media/image-18-9.svg"/><Relationship Id="rId10" Type="http://schemas.openxmlformats.org/officeDocument/2006/relationships/image" Target="../media/image-18-10.png"/><Relationship Id="rId11" Type="http://schemas.openxmlformats.org/officeDocument/2006/relationships/image" Target="../media/image-18-11.svg"/><Relationship Id="rId12" Type="http://schemas.openxmlformats.org/officeDocument/2006/relationships/image" Target="../media/image-18-12.png"/><Relationship Id="rId13" Type="http://schemas.openxmlformats.org/officeDocument/2006/relationships/image" Target="../media/image-18-13.svg"/><Relationship Id="rId14" Type="http://schemas.openxmlformats.org/officeDocument/2006/relationships/image" Target="../media/image-18-14.png"/><Relationship Id="rId15" Type="http://schemas.openxmlformats.org/officeDocument/2006/relationships/image" Target="../media/image-18-15.svg"/><Relationship Id="rId16" Type="http://schemas.openxmlformats.org/officeDocument/2006/relationships/image" Target="../media/image-18-16.png"/><Relationship Id="rId17" Type="http://schemas.openxmlformats.org/officeDocument/2006/relationships/image" Target="../media/image-18-17.svg"/><Relationship Id="rId18" Type="http://schemas.openxmlformats.org/officeDocument/2006/relationships/image" Target="../media/image-18-18.png"/><Relationship Id="rId19" Type="http://schemas.openxmlformats.org/officeDocument/2006/relationships/image" Target="../media/image-18-19.svg"/><Relationship Id="rId20" Type="http://schemas.openxmlformats.org/officeDocument/2006/relationships/image" Target="../media/image-18-20.png"/><Relationship Id="rId21" Type="http://schemas.openxmlformats.org/officeDocument/2006/relationships/image" Target="../media/image-18-21.svg"/><Relationship Id="rId22" Type="http://schemas.openxmlformats.org/officeDocument/2006/relationships/image" Target="../media/image-18-22.png"/><Relationship Id="rId23" Type="http://schemas.openxmlformats.org/officeDocument/2006/relationships/image" Target="../media/image-18-23.svg"/><Relationship Id="rId24" Type="http://schemas.openxmlformats.org/officeDocument/2006/relationships/image" Target="../media/image-18-24.png"/><Relationship Id="rId25" Type="http://schemas.openxmlformats.org/officeDocument/2006/relationships/image" Target="../media/image-18-25.svg"/><Relationship Id="rId26" Type="http://schemas.openxmlformats.org/officeDocument/2006/relationships/image" Target="../media/image-18-26.png"/><Relationship Id="rId27" Type="http://schemas.openxmlformats.org/officeDocument/2006/relationships/image" Target="../media/image-18-27.svg"/><Relationship Id="rId28" Type="http://schemas.openxmlformats.org/officeDocument/2006/relationships/image" Target="../media/image-18-28.png"/><Relationship Id="rId29" Type="http://schemas.openxmlformats.org/officeDocument/2006/relationships/image" Target="../media/image-18-29.svg"/><Relationship Id="rId30" Type="http://schemas.openxmlformats.org/officeDocument/2006/relationships/image" Target="../media/image-18-30.png"/><Relationship Id="rId31" Type="http://schemas.openxmlformats.org/officeDocument/2006/relationships/image" Target="../media/image-18-31.svg"/><Relationship Id="rId32" Type="http://schemas.openxmlformats.org/officeDocument/2006/relationships/image" Target="../media/image-18-32.png"/><Relationship Id="rId33" Type="http://schemas.openxmlformats.org/officeDocument/2006/relationships/image" Target="../media/image-18-33.svg"/><Relationship Id="rId34" Type="http://schemas.openxmlformats.org/officeDocument/2006/relationships/image" Target="../media/image-18-34.png"/><Relationship Id="rId35" Type="http://schemas.openxmlformats.org/officeDocument/2006/relationships/image" Target="../media/image-18-35.svg"/><Relationship Id="rId36" Type="http://schemas.openxmlformats.org/officeDocument/2006/relationships/image" Target="../media/image-18-36.png"/><Relationship Id="rId37" Type="http://schemas.openxmlformats.org/officeDocument/2006/relationships/image" Target="../media/image-18-37.svg"/><Relationship Id="rId38" Type="http://schemas.openxmlformats.org/officeDocument/2006/relationships/image" Target="../media/image-18-38.png"/><Relationship Id="rId39" Type="http://schemas.openxmlformats.org/officeDocument/2006/relationships/image" Target="../media/image-18-39.svg"/><Relationship Id="rId40" Type="http://schemas.openxmlformats.org/officeDocument/2006/relationships/image" Target="../media/image-18-40.png"/><Relationship Id="rId41" Type="http://schemas.openxmlformats.org/officeDocument/2006/relationships/image" Target="../media/image-18-41.svg"/><Relationship Id="rId42" Type="http://schemas.openxmlformats.org/officeDocument/2006/relationships/image" Target="../media/image-18-42.png"/><Relationship Id="rId43" Type="http://schemas.openxmlformats.org/officeDocument/2006/relationships/image" Target="../media/image-18-43.svg"/><Relationship Id="rId44" Type="http://schemas.openxmlformats.org/officeDocument/2006/relationships/image" Target="../media/image-18-44.png"/><Relationship Id="rId45" Type="http://schemas.openxmlformats.org/officeDocument/2006/relationships/image" Target="../media/image-18-45.svg"/><Relationship Id="rId46" Type="http://schemas.openxmlformats.org/officeDocument/2006/relationships/image" Target="../media/image-18-46.png"/><Relationship Id="rId47" Type="http://schemas.openxmlformats.org/officeDocument/2006/relationships/image" Target="../media/image-18-47.png"/><Relationship Id="rId48" Type="http://schemas.openxmlformats.org/officeDocument/2006/relationships/slideLayout" Target="../slideLayouts/slideLayout1.xml"/><Relationship Id="rId49"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7" Type="http://schemas.openxmlformats.org/officeDocument/2006/relationships/hyperlink" Target="https://www.instagram.com/eatemp._/" TargetMode="External"/><Relationship Id="rId11" Type="http://schemas.openxmlformats.org/officeDocument/2006/relationships/hyperlink" Target="https://www.pinterest.com/eatempofficial/" TargetMode="External"/><Relationship Id="rId15" Type="http://schemas.openxmlformats.org/officeDocument/2006/relationships/hyperlink" Target="https://www.youtube.com/@eatemp" TargetMode="External"/><Relationship Id="rId19" Type="http://schemas.openxmlformats.org/officeDocument/2006/relationships/hyperlink" Target="https://www.tiktok.com/@eatemp.official" TargetMode="External"/><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svg"/><Relationship Id="rId5" Type="http://schemas.openxmlformats.org/officeDocument/2006/relationships/image" Target="../media/image-19-5.png"/><Relationship Id="rId6" Type="http://schemas.openxmlformats.org/officeDocument/2006/relationships/image" Target="../media/image-19-6.svg"/><Relationship Id="rId8" Type="http://schemas.openxmlformats.org/officeDocument/2006/relationships/image" Target="../media/image-19-7.png"/><Relationship Id="rId9" Type="http://schemas.openxmlformats.org/officeDocument/2006/relationships/image" Target="../media/image-19-8.png"/><Relationship Id="rId10" Type="http://schemas.openxmlformats.org/officeDocument/2006/relationships/image" Target="../media/image-19-9.svg"/><Relationship Id="rId12" Type="http://schemas.openxmlformats.org/officeDocument/2006/relationships/image" Target="../media/image-19-10.png"/><Relationship Id="rId13" Type="http://schemas.openxmlformats.org/officeDocument/2006/relationships/image" Target="../media/image-19-11.png"/><Relationship Id="rId14" Type="http://schemas.openxmlformats.org/officeDocument/2006/relationships/image" Target="../media/image-19-12.svg"/><Relationship Id="rId16" Type="http://schemas.openxmlformats.org/officeDocument/2006/relationships/image" Target="../media/image-19-13.png"/><Relationship Id="rId17" Type="http://schemas.openxmlformats.org/officeDocument/2006/relationships/image" Target="../media/image-19-14.png"/><Relationship Id="rId18" Type="http://schemas.openxmlformats.org/officeDocument/2006/relationships/image" Target="../media/image-19-15.svg"/><Relationship Id="rId20" Type="http://schemas.openxmlformats.org/officeDocument/2006/relationships/image" Target="../media/image-19-16.png"/><Relationship Id="rId21" Type="http://schemas.openxmlformats.org/officeDocument/2006/relationships/image" Target="../media/image-19-17.svg"/><Relationship Id="rId22" Type="http://schemas.openxmlformats.org/officeDocument/2006/relationships/image" Target="../media/image-19-18.png"/><Relationship Id="rId23" Type="http://schemas.openxmlformats.org/officeDocument/2006/relationships/slideLayout" Target="../slideLayouts/slideLayout1.xml"/><Relationship Id="rId2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svg"/><Relationship Id="rId4" Type="http://schemas.openxmlformats.org/officeDocument/2006/relationships/slideLayout" Target="../slideLayouts/slideLayout1.xml"/><Relationship Id="rId5"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svg"/><Relationship Id="rId4" Type="http://schemas.openxmlformats.org/officeDocument/2006/relationships/image" Target="../media/image-3-4.png"/><Relationship Id="rId5" Type="http://schemas.openxmlformats.org/officeDocument/2006/relationships/image" Target="../media/image-3-5.svg"/><Relationship Id="rId6" Type="http://schemas.openxmlformats.org/officeDocument/2006/relationships/image" Target="../media/image-3-6.png"/><Relationship Id="rId7" Type="http://schemas.openxmlformats.org/officeDocument/2006/relationships/image" Target="../media/image-3-7.svg"/><Relationship Id="rId8" Type="http://schemas.openxmlformats.org/officeDocument/2006/relationships/image" Target="../media/image-3-8.png"/><Relationship Id="rId9" Type="http://schemas.openxmlformats.org/officeDocument/2006/relationships/image" Target="../media/image-3-9.svg"/><Relationship Id="rId10" Type="http://schemas.openxmlformats.org/officeDocument/2006/relationships/image" Target="../media/image-3-10.png"/><Relationship Id="rId11" Type="http://schemas.openxmlformats.org/officeDocument/2006/relationships/image" Target="../media/image-3-11.svg"/><Relationship Id="rId12" Type="http://schemas.openxmlformats.org/officeDocument/2006/relationships/image" Target="../media/image-3-12.png"/><Relationship Id="rId13" Type="http://schemas.openxmlformats.org/officeDocument/2006/relationships/image" Target="../media/image-3-13.svg"/><Relationship Id="rId14" Type="http://schemas.openxmlformats.org/officeDocument/2006/relationships/image" Target="../media/image-3-14.png"/><Relationship Id="rId15" Type="http://schemas.openxmlformats.org/officeDocument/2006/relationships/image" Target="../media/image-3-15.svg"/><Relationship Id="rId16" Type="http://schemas.openxmlformats.org/officeDocument/2006/relationships/image" Target="../media/image-3-16.png"/><Relationship Id="rId17" Type="http://schemas.openxmlformats.org/officeDocument/2006/relationships/image" Target="../media/image-3-17.svg"/><Relationship Id="rId18" Type="http://schemas.openxmlformats.org/officeDocument/2006/relationships/image" Target="../media/image-3-18.png"/><Relationship Id="rId19" Type="http://schemas.openxmlformats.org/officeDocument/2006/relationships/image" Target="../media/image-3-19.svg"/><Relationship Id="rId20" Type="http://schemas.openxmlformats.org/officeDocument/2006/relationships/image" Target="../media/image-3-20.png"/><Relationship Id="rId21" Type="http://schemas.openxmlformats.org/officeDocument/2006/relationships/image" Target="../media/image-3-21.svg"/><Relationship Id="rId22" Type="http://schemas.openxmlformats.org/officeDocument/2006/relationships/image" Target="../media/image-3-22.png"/><Relationship Id="rId23" Type="http://schemas.openxmlformats.org/officeDocument/2006/relationships/image" Target="../media/image-3-23.svg"/><Relationship Id="rId24" Type="http://schemas.openxmlformats.org/officeDocument/2006/relationships/image" Target="../media/image-3-24.png"/><Relationship Id="rId25" Type="http://schemas.openxmlformats.org/officeDocument/2006/relationships/image" Target="../media/image-3-25.svg"/><Relationship Id="rId26" Type="http://schemas.openxmlformats.org/officeDocument/2006/relationships/image" Target="../media/image-3-26.png"/><Relationship Id="rId27" Type="http://schemas.openxmlformats.org/officeDocument/2006/relationships/image" Target="../media/image-3-27.svg"/><Relationship Id="rId28" Type="http://schemas.openxmlformats.org/officeDocument/2006/relationships/image" Target="../media/image-3-28.png"/><Relationship Id="rId29" Type="http://schemas.openxmlformats.org/officeDocument/2006/relationships/image" Target="../media/image-3-29.svg"/><Relationship Id="rId30" Type="http://schemas.openxmlformats.org/officeDocument/2006/relationships/image" Target="../media/image-3-30.png"/><Relationship Id="rId31" Type="http://schemas.openxmlformats.org/officeDocument/2006/relationships/image" Target="../media/image-3-31.svg"/><Relationship Id="rId32" Type="http://schemas.openxmlformats.org/officeDocument/2006/relationships/image" Target="../media/image-3-32.png"/><Relationship Id="rId33" Type="http://schemas.openxmlformats.org/officeDocument/2006/relationships/image" Target="../media/image-3-33.svg"/><Relationship Id="rId34" Type="http://schemas.openxmlformats.org/officeDocument/2006/relationships/image" Target="../media/image-3-34.png"/><Relationship Id="rId35" Type="http://schemas.openxmlformats.org/officeDocument/2006/relationships/image" Target="../media/image-3-35.svg"/><Relationship Id="rId36" Type="http://schemas.openxmlformats.org/officeDocument/2006/relationships/image" Target="../media/image-3-36.png"/><Relationship Id="rId37" Type="http://schemas.openxmlformats.org/officeDocument/2006/relationships/image" Target="../media/image-3-37.svg"/><Relationship Id="rId38" Type="http://schemas.openxmlformats.org/officeDocument/2006/relationships/image" Target="../media/image-3-38.png"/><Relationship Id="rId39" Type="http://schemas.openxmlformats.org/officeDocument/2006/relationships/image" Target="../media/image-3-39.svg"/><Relationship Id="rId40" Type="http://schemas.openxmlformats.org/officeDocument/2006/relationships/image" Target="../media/image-3-40.png"/><Relationship Id="rId41" Type="http://schemas.openxmlformats.org/officeDocument/2006/relationships/image" Target="../media/image-3-41.svg"/><Relationship Id="rId42" Type="http://schemas.openxmlformats.org/officeDocument/2006/relationships/image" Target="../media/image-3-42.png"/><Relationship Id="rId43" Type="http://schemas.openxmlformats.org/officeDocument/2006/relationships/image" Target="../media/image-3-43.svg"/><Relationship Id="rId44" Type="http://schemas.openxmlformats.org/officeDocument/2006/relationships/image" Target="../media/image-3-44.png"/><Relationship Id="rId45" Type="http://schemas.openxmlformats.org/officeDocument/2006/relationships/image" Target="../media/image-3-45.svg"/><Relationship Id="rId46" Type="http://schemas.openxmlformats.org/officeDocument/2006/relationships/image" Target="../media/image-3-46.png"/><Relationship Id="rId47" Type="http://schemas.openxmlformats.org/officeDocument/2006/relationships/image" Target="../media/image-3-47.svg"/><Relationship Id="rId48" Type="http://schemas.openxmlformats.org/officeDocument/2006/relationships/image" Target="../media/image-3-48.png"/><Relationship Id="rId49" Type="http://schemas.openxmlformats.org/officeDocument/2006/relationships/image" Target="../media/image-3-49.svg"/><Relationship Id="rId50" Type="http://schemas.openxmlformats.org/officeDocument/2006/relationships/image" Target="../media/image-3-50.png"/><Relationship Id="rId51" Type="http://schemas.openxmlformats.org/officeDocument/2006/relationships/image" Target="../media/image-3-51.svg"/><Relationship Id="rId52" Type="http://schemas.openxmlformats.org/officeDocument/2006/relationships/image" Target="../media/image-3-52.png"/><Relationship Id="rId53" Type="http://schemas.openxmlformats.org/officeDocument/2006/relationships/image" Target="../media/image-3-53.svg"/><Relationship Id="rId54" Type="http://schemas.openxmlformats.org/officeDocument/2006/relationships/image" Target="../media/image-3-54.png"/><Relationship Id="rId55" Type="http://schemas.openxmlformats.org/officeDocument/2006/relationships/image" Target="../media/image-3-55.svg"/><Relationship Id="rId56" Type="http://schemas.openxmlformats.org/officeDocument/2006/relationships/image" Target="../media/image-3-56.png"/><Relationship Id="rId57" Type="http://schemas.openxmlformats.org/officeDocument/2006/relationships/image" Target="../media/image-3-57.svg"/><Relationship Id="rId58" Type="http://schemas.openxmlformats.org/officeDocument/2006/relationships/image" Target="../media/image-3-58.png"/><Relationship Id="rId59" Type="http://schemas.openxmlformats.org/officeDocument/2006/relationships/image" Target="../media/image-3-59.svg"/><Relationship Id="rId60" Type="http://schemas.openxmlformats.org/officeDocument/2006/relationships/image" Target="../media/image-3-60.png"/><Relationship Id="rId61" Type="http://schemas.openxmlformats.org/officeDocument/2006/relationships/image" Target="../media/image-3-61.svg"/><Relationship Id="rId62" Type="http://schemas.openxmlformats.org/officeDocument/2006/relationships/image" Target="../media/image-3-62.png"/><Relationship Id="rId63" Type="http://schemas.openxmlformats.org/officeDocument/2006/relationships/image" Target="../media/image-3-63.svg"/><Relationship Id="rId64" Type="http://schemas.openxmlformats.org/officeDocument/2006/relationships/image" Target="../media/image-3-64.png"/><Relationship Id="rId65" Type="http://schemas.openxmlformats.org/officeDocument/2006/relationships/image" Target="../media/image-3-65.svg"/><Relationship Id="rId66" Type="http://schemas.openxmlformats.org/officeDocument/2006/relationships/image" Target="../media/image-3-66.png"/><Relationship Id="rId67" Type="http://schemas.openxmlformats.org/officeDocument/2006/relationships/image" Target="../media/image-3-67.svg"/><Relationship Id="rId68" Type="http://schemas.openxmlformats.org/officeDocument/2006/relationships/image" Target="../media/image-3-68.png"/><Relationship Id="rId69" Type="http://schemas.openxmlformats.org/officeDocument/2006/relationships/image" Target="../media/image-3-69.svg"/><Relationship Id="rId70" Type="http://schemas.openxmlformats.org/officeDocument/2006/relationships/image" Target="../media/image-3-70.png"/><Relationship Id="rId71" Type="http://schemas.openxmlformats.org/officeDocument/2006/relationships/image" Target="../media/image-3-71.svg"/><Relationship Id="rId72" Type="http://schemas.openxmlformats.org/officeDocument/2006/relationships/image" Target="../media/image-3-72.png"/><Relationship Id="rId73" Type="http://schemas.openxmlformats.org/officeDocument/2006/relationships/image" Target="../media/image-3-73.svg"/><Relationship Id="rId74" Type="http://schemas.openxmlformats.org/officeDocument/2006/relationships/image" Target="../media/image-3-74.png"/><Relationship Id="rId75" Type="http://schemas.openxmlformats.org/officeDocument/2006/relationships/image" Target="../media/image-3-75.svg"/><Relationship Id="rId76" Type="http://schemas.openxmlformats.org/officeDocument/2006/relationships/image" Target="../media/image-3-76.png"/><Relationship Id="rId77" Type="http://schemas.openxmlformats.org/officeDocument/2006/relationships/image" Target="../media/image-3-77.svg"/><Relationship Id="rId78" Type="http://schemas.openxmlformats.org/officeDocument/2006/relationships/image" Target="../media/image-3-78.png"/><Relationship Id="rId79" Type="http://schemas.openxmlformats.org/officeDocument/2006/relationships/image" Target="../media/image-3-79.svg"/><Relationship Id="rId80" Type="http://schemas.openxmlformats.org/officeDocument/2006/relationships/image" Target="../media/image-3-80.png"/><Relationship Id="rId81" Type="http://schemas.openxmlformats.org/officeDocument/2006/relationships/image" Target="../media/image-3-81.svg"/><Relationship Id="rId82" Type="http://schemas.openxmlformats.org/officeDocument/2006/relationships/image" Target="../media/image-3-82.png"/><Relationship Id="rId83" Type="http://schemas.openxmlformats.org/officeDocument/2006/relationships/image" Target="../media/image-3-83.svg"/><Relationship Id="rId84" Type="http://schemas.openxmlformats.org/officeDocument/2006/relationships/image" Target="../media/image-3-84.png"/><Relationship Id="rId85" Type="http://schemas.openxmlformats.org/officeDocument/2006/relationships/image" Target="../media/image-3-85.svg"/><Relationship Id="rId86" Type="http://schemas.openxmlformats.org/officeDocument/2006/relationships/image" Target="../media/image-3-86.png"/><Relationship Id="rId87" Type="http://schemas.openxmlformats.org/officeDocument/2006/relationships/image" Target="../media/image-3-87.svg"/><Relationship Id="rId88" Type="http://schemas.openxmlformats.org/officeDocument/2006/relationships/image" Target="../media/image-3-88.png"/><Relationship Id="rId89" Type="http://schemas.openxmlformats.org/officeDocument/2006/relationships/image" Target="../media/image-3-89.svg"/><Relationship Id="rId90" Type="http://schemas.openxmlformats.org/officeDocument/2006/relationships/image" Target="../media/image-3-90.png"/><Relationship Id="rId91" Type="http://schemas.openxmlformats.org/officeDocument/2006/relationships/image" Target="../media/image-3-91.svg"/><Relationship Id="rId92" Type="http://schemas.openxmlformats.org/officeDocument/2006/relationships/image" Target="../media/image-3-92.png"/><Relationship Id="rId93" Type="http://schemas.openxmlformats.org/officeDocument/2006/relationships/image" Target="../media/image-3-93.svg"/><Relationship Id="rId94" Type="http://schemas.openxmlformats.org/officeDocument/2006/relationships/image" Target="../media/image-3-94.png"/><Relationship Id="rId95" Type="http://schemas.openxmlformats.org/officeDocument/2006/relationships/image" Target="../media/image-3-95.svg"/><Relationship Id="rId96" Type="http://schemas.openxmlformats.org/officeDocument/2006/relationships/image" Target="../media/image-3-96.png"/><Relationship Id="rId97" Type="http://schemas.openxmlformats.org/officeDocument/2006/relationships/image" Target="../media/image-3-97.svg"/><Relationship Id="rId98" Type="http://schemas.openxmlformats.org/officeDocument/2006/relationships/image" Target="../media/image-3-98.png"/><Relationship Id="rId99" Type="http://schemas.openxmlformats.org/officeDocument/2006/relationships/image" Target="../media/image-3-99.svg"/><Relationship Id="rId100" Type="http://schemas.openxmlformats.org/officeDocument/2006/relationships/image" Target="../media/image-3-100.png"/><Relationship Id="rId101" Type="http://schemas.openxmlformats.org/officeDocument/2006/relationships/image" Target="../media/image-3-101.svg"/><Relationship Id="rId102" Type="http://schemas.openxmlformats.org/officeDocument/2006/relationships/image" Target="../media/image-3-102.png"/><Relationship Id="rId103" Type="http://schemas.openxmlformats.org/officeDocument/2006/relationships/image" Target="../media/image-3-103.svg"/><Relationship Id="rId104" Type="http://schemas.openxmlformats.org/officeDocument/2006/relationships/image" Target="../media/image-3-104.png"/><Relationship Id="rId105" Type="http://schemas.openxmlformats.org/officeDocument/2006/relationships/image" Target="../media/image-3-105.svg"/><Relationship Id="rId106" Type="http://schemas.openxmlformats.org/officeDocument/2006/relationships/image" Target="../media/image-3-106.png"/><Relationship Id="rId107" Type="http://schemas.openxmlformats.org/officeDocument/2006/relationships/image" Target="../media/image-3-107.svg"/><Relationship Id="rId108" Type="http://schemas.openxmlformats.org/officeDocument/2006/relationships/image" Target="../media/image-3-108.png"/><Relationship Id="rId109" Type="http://schemas.openxmlformats.org/officeDocument/2006/relationships/image" Target="../media/image-3-109.svg"/><Relationship Id="rId110" Type="http://schemas.openxmlformats.org/officeDocument/2006/relationships/image" Target="../media/image-3-110.png"/><Relationship Id="rId111" Type="http://schemas.openxmlformats.org/officeDocument/2006/relationships/image" Target="../media/image-3-111.svg"/><Relationship Id="rId112" Type="http://schemas.openxmlformats.org/officeDocument/2006/relationships/image" Target="../media/image-3-112.png"/><Relationship Id="rId113" Type="http://schemas.openxmlformats.org/officeDocument/2006/relationships/image" Target="../media/image-3-113.svg"/><Relationship Id="rId114" Type="http://schemas.openxmlformats.org/officeDocument/2006/relationships/image" Target="../media/image-3-114.png"/><Relationship Id="rId115" Type="http://schemas.openxmlformats.org/officeDocument/2006/relationships/image" Target="../media/image-3-115.svg"/><Relationship Id="rId116" Type="http://schemas.openxmlformats.org/officeDocument/2006/relationships/image" Target="../media/image-3-116.png"/><Relationship Id="rId117" Type="http://schemas.openxmlformats.org/officeDocument/2006/relationships/image" Target="../media/image-3-117.svg"/><Relationship Id="rId118" Type="http://schemas.openxmlformats.org/officeDocument/2006/relationships/image" Target="../media/image-3-118.png"/><Relationship Id="rId119" Type="http://schemas.openxmlformats.org/officeDocument/2006/relationships/image" Target="../media/image-3-119.svg"/><Relationship Id="rId120" Type="http://schemas.openxmlformats.org/officeDocument/2006/relationships/image" Target="../media/image-3-120.png"/><Relationship Id="rId121" Type="http://schemas.openxmlformats.org/officeDocument/2006/relationships/image" Target="../media/image-3-121.svg"/><Relationship Id="rId122" Type="http://schemas.openxmlformats.org/officeDocument/2006/relationships/image" Target="../media/image-3-122.png"/><Relationship Id="rId123" Type="http://schemas.openxmlformats.org/officeDocument/2006/relationships/image" Target="../media/image-3-123.svg"/><Relationship Id="rId124" Type="http://schemas.openxmlformats.org/officeDocument/2006/relationships/image" Target="../media/image-3-124.png"/><Relationship Id="rId125" Type="http://schemas.openxmlformats.org/officeDocument/2006/relationships/image" Target="../media/image-3-125.svg"/><Relationship Id="rId126" Type="http://schemas.openxmlformats.org/officeDocument/2006/relationships/image" Target="../media/image-3-126.png"/><Relationship Id="rId127" Type="http://schemas.openxmlformats.org/officeDocument/2006/relationships/image" Target="../media/image-3-127.svg"/><Relationship Id="rId128" Type="http://schemas.openxmlformats.org/officeDocument/2006/relationships/image" Target="../media/image-3-128.png"/><Relationship Id="rId129" Type="http://schemas.openxmlformats.org/officeDocument/2006/relationships/image" Target="../media/image-3-129.svg"/><Relationship Id="rId130" Type="http://schemas.openxmlformats.org/officeDocument/2006/relationships/image" Target="../media/image-3-130.png"/><Relationship Id="rId131" Type="http://schemas.openxmlformats.org/officeDocument/2006/relationships/image" Target="../media/image-3-131.svg"/><Relationship Id="rId132" Type="http://schemas.openxmlformats.org/officeDocument/2006/relationships/image" Target="../media/image-3-132.png"/><Relationship Id="rId133" Type="http://schemas.openxmlformats.org/officeDocument/2006/relationships/image" Target="../media/image-3-133.svg"/><Relationship Id="rId134" Type="http://schemas.openxmlformats.org/officeDocument/2006/relationships/image" Target="../media/image-3-134.png"/><Relationship Id="rId135" Type="http://schemas.openxmlformats.org/officeDocument/2006/relationships/image" Target="../media/image-3-135.svg"/><Relationship Id="rId136" Type="http://schemas.openxmlformats.org/officeDocument/2006/relationships/image" Target="../media/image-3-136.png"/><Relationship Id="rId137" Type="http://schemas.openxmlformats.org/officeDocument/2006/relationships/image" Target="../media/image-3-137.svg"/><Relationship Id="rId138" Type="http://schemas.openxmlformats.org/officeDocument/2006/relationships/slideLayout" Target="../slideLayouts/slideLayout1.xml"/><Relationship Id="rId13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svg"/><Relationship Id="rId4" Type="http://schemas.openxmlformats.org/officeDocument/2006/relationships/image" Target="../media/image-4-4.png"/><Relationship Id="rId5" Type="http://schemas.openxmlformats.org/officeDocument/2006/relationships/image" Target="../media/image-4-5.svg"/><Relationship Id="rId6" Type="http://schemas.openxmlformats.org/officeDocument/2006/relationships/image" Target="../media/image-4-6.png"/><Relationship Id="rId7" Type="http://schemas.openxmlformats.org/officeDocument/2006/relationships/image" Target="../media/image-4-7.svg"/><Relationship Id="rId8" Type="http://schemas.openxmlformats.org/officeDocument/2006/relationships/image" Target="../media/image-4-8.png"/><Relationship Id="rId9" Type="http://schemas.openxmlformats.org/officeDocument/2006/relationships/image" Target="../media/image-4-9.svg"/><Relationship Id="rId10" Type="http://schemas.openxmlformats.org/officeDocument/2006/relationships/slideLayout" Target="../slideLayouts/slideLayout1.xml"/><Relationship Id="rId11"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svg"/><Relationship Id="rId4" Type="http://schemas.openxmlformats.org/officeDocument/2006/relationships/slideLayout" Target="../slideLayouts/slideLayout1.xml"/><Relationship Id="rId5"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svg"/><Relationship Id="rId6" Type="http://schemas.openxmlformats.org/officeDocument/2006/relationships/image" Target="../media/image-6-6.png"/><Relationship Id="rId7" Type="http://schemas.openxmlformats.org/officeDocument/2006/relationships/image" Target="../media/image-6-7.svg"/><Relationship Id="rId8" Type="http://schemas.openxmlformats.org/officeDocument/2006/relationships/image" Target="../media/image-6-8.png"/><Relationship Id="rId9" Type="http://schemas.openxmlformats.org/officeDocument/2006/relationships/image" Target="../media/image-6-9.svg"/><Relationship Id="rId10" Type="http://schemas.openxmlformats.org/officeDocument/2006/relationships/image" Target="../media/image-6-10.png"/><Relationship Id="rId11" Type="http://schemas.openxmlformats.org/officeDocument/2006/relationships/image" Target="../media/image-6-11.svg"/><Relationship Id="rId12" Type="http://schemas.openxmlformats.org/officeDocument/2006/relationships/image" Target="../media/image-6-12.png"/><Relationship Id="rId13" Type="http://schemas.openxmlformats.org/officeDocument/2006/relationships/image" Target="../media/image-6-13.svg"/><Relationship Id="rId14" Type="http://schemas.openxmlformats.org/officeDocument/2006/relationships/image" Target="../media/image-6-14.png"/><Relationship Id="rId15" Type="http://schemas.openxmlformats.org/officeDocument/2006/relationships/image" Target="../media/image-6-15.svg"/><Relationship Id="rId16" Type="http://schemas.openxmlformats.org/officeDocument/2006/relationships/image" Target="../media/image-6-16.png"/><Relationship Id="rId17" Type="http://schemas.openxmlformats.org/officeDocument/2006/relationships/image" Target="../media/image-6-17.svg"/><Relationship Id="rId18" Type="http://schemas.openxmlformats.org/officeDocument/2006/relationships/image" Target="../media/image-6-18.png"/><Relationship Id="rId19" Type="http://schemas.openxmlformats.org/officeDocument/2006/relationships/image" Target="../media/image-6-19.svg"/><Relationship Id="rId20" Type="http://schemas.openxmlformats.org/officeDocument/2006/relationships/image" Target="../media/image-6-20.png"/><Relationship Id="rId21" Type="http://schemas.openxmlformats.org/officeDocument/2006/relationships/image" Target="../media/image-6-21.svg"/><Relationship Id="rId22" Type="http://schemas.openxmlformats.org/officeDocument/2006/relationships/image" Target="../media/image-6-22.png"/><Relationship Id="rId23" Type="http://schemas.openxmlformats.org/officeDocument/2006/relationships/image" Target="../media/image-6-23.svg"/><Relationship Id="rId24" Type="http://schemas.openxmlformats.org/officeDocument/2006/relationships/image" Target="../media/image-6-24.png"/><Relationship Id="rId25" Type="http://schemas.openxmlformats.org/officeDocument/2006/relationships/image" Target="../media/image-6-25.svg"/><Relationship Id="rId26" Type="http://schemas.openxmlformats.org/officeDocument/2006/relationships/image" Target="../media/image-6-26.png"/><Relationship Id="rId27" Type="http://schemas.openxmlformats.org/officeDocument/2006/relationships/image" Target="../media/image-6-27.svg"/><Relationship Id="rId28" Type="http://schemas.openxmlformats.org/officeDocument/2006/relationships/image" Target="../media/image-6-28.png"/><Relationship Id="rId29" Type="http://schemas.openxmlformats.org/officeDocument/2006/relationships/image" Target="../media/image-6-29.svg"/><Relationship Id="rId30" Type="http://schemas.openxmlformats.org/officeDocument/2006/relationships/image" Target="../media/image-6-30.png"/><Relationship Id="rId31" Type="http://schemas.openxmlformats.org/officeDocument/2006/relationships/image" Target="../media/image-6-31.svg"/><Relationship Id="rId32" Type="http://schemas.openxmlformats.org/officeDocument/2006/relationships/image" Target="../media/image-6-32.png"/><Relationship Id="rId33" Type="http://schemas.openxmlformats.org/officeDocument/2006/relationships/image" Target="../media/image-6-33.svg"/><Relationship Id="rId34" Type="http://schemas.openxmlformats.org/officeDocument/2006/relationships/slideLayout" Target="../slideLayouts/slideLayout1.xml"/><Relationship Id="rId3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slideLayout" Target="../slideLayouts/slideLayout1.xml"/><Relationship Id="rId5"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slideLayout" Target="../slideLayouts/slideLayout1.xml"/><Relationship Id="rId6"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slideLayout" Target="../slideLayouts/slideLayout1.xml"/><Relationship Id="rId5"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E6DCC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24387048" cy="13716000"/>
          </a:xfrm>
          <a:prstGeom prst="rect">
            <a:avLst/>
          </a:prstGeom>
        </p:spPr>
      </p:pic>
      <p:sp>
        <p:nvSpPr>
          <p:cNvPr id="4" name="Text 0"/>
          <p:cNvSpPr/>
          <p:nvPr/>
        </p:nvSpPr>
        <p:spPr>
          <a:xfrm>
            <a:off x="6427003" y="4394200"/>
            <a:ext cx="12536467" cy="4254500"/>
          </a:xfrm>
          <a:prstGeom prst="rect">
            <a:avLst/>
          </a:prstGeom>
          <a:noFill/>
          <a:ln/>
        </p:spPr>
        <p:txBody>
          <a:bodyPr wrap="square" lIns="0" tIns="0" rIns="0" bIns="0" rtlCol="0" anchor="t"/>
          <a:lstStyle/>
          <a:p>
            <a:pPr algn="l" indent="0" marL="0">
              <a:buNone/>
            </a:pPr>
            <a:r>
              <a:rPr lang="en-US" sz="24000" dirty="0">
                <a:solidFill>
                  <a:srgbClr val="000000">
                    <a:alpha val="100000"/>
                  </a:srgbClr>
                </a:solidFill>
                <a:latin typeface="Bangers Regular" pitchFamily="34" charset="0"/>
                <a:ea typeface="Bangers Regular" pitchFamily="34" charset="-122"/>
                <a:cs typeface="Bangers Regular" pitchFamily="34" charset="-120"/>
              </a:rPr>
              <a:t>Cute Anime</a:t>
            </a:r>
            <a:endParaRPr lang="en-US" sz="24000" dirty="0"/>
          </a:p>
        </p:txBody>
      </p:sp>
      <p:sp>
        <p:nvSpPr>
          <p:cNvPr id="5" name="Text 1"/>
          <p:cNvSpPr/>
          <p:nvPr/>
        </p:nvSpPr>
        <p:spPr>
          <a:xfrm>
            <a:off x="5982448" y="8153400"/>
            <a:ext cx="12680418" cy="1210733"/>
          </a:xfrm>
          <a:prstGeom prst="rect">
            <a:avLst/>
          </a:prstGeom>
          <a:noFill/>
          <a:ln/>
        </p:spPr>
        <p:txBody>
          <a:bodyPr wrap="square" lIns="0" tIns="0" rIns="0" bIns="0" rtlCol="0" anchor="t"/>
          <a:lstStyle/>
          <a:p>
            <a:pPr algn="l" indent="0" marL="0">
              <a:buNone/>
            </a:pPr>
            <a:r>
              <a:rPr lang="en-US" sz="6400" spc="256" kern="0" dirty="0">
                <a:solidFill>
                  <a:srgbClr val="000000">
                    <a:alpha val="100000"/>
                  </a:srgbClr>
                </a:solidFill>
                <a:latin typeface="Comic Neue Bold" pitchFamily="34" charset="0"/>
                <a:ea typeface="Comic Neue Bold" pitchFamily="34" charset="-122"/>
                <a:cs typeface="Comic Neue Bold" pitchFamily="34" charset="-120"/>
              </a:rPr>
              <a:t>FREE PRESENTATION TEMPLATE</a:t>
            </a:r>
            <a:endParaRPr lang="en-US" sz="6400" dirty="0"/>
          </a:p>
        </p:txBody>
      </p:sp>
      <p:sp>
        <p:nvSpPr>
          <p:cNvPr id="6" name="Shape 2"/>
          <p:cNvSpPr/>
          <p:nvPr/>
        </p:nvSpPr>
        <p:spPr>
          <a:xfrm>
            <a:off x="23370921" y="10515600"/>
            <a:ext cx="1016127" cy="3200400"/>
          </a:xfrm>
          <a:prstGeom prst="rect">
            <a:avLst/>
          </a:prstGeom>
          <a:noFill/>
          <a:ln/>
        </p:spPr>
      </p:sp>
      <p:pic>
        <p:nvPicPr>
          <p:cNvPr id="7" name="Image 2" descr=" ">    </p:cNvPr>
          <p:cNvPicPr>
            <a:picLocks noChangeAspect="1"/>
          </p:cNvPicPr>
          <p:nvPr/>
        </p:nvPicPr>
        <p:blipFill>
          <a:blip r:embed="rId4"/>
          <a:stretch>
            <a:fillRect/>
          </a:stretch>
        </p:blipFill>
        <p:spPr>
          <a:xfrm>
            <a:off x="23523340" y="10820400"/>
            <a:ext cx="711289" cy="25908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E6DCC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4" name="Text 1"/>
          <p:cNvSpPr/>
          <p:nvPr/>
        </p:nvSpPr>
        <p:spPr>
          <a:xfrm>
            <a:off x="2171971" y="1828800"/>
            <a:ext cx="13649973" cy="14181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Bangers Regular" pitchFamily="34" charset="0"/>
                <a:ea typeface="Bangers Regular" pitchFamily="34" charset="-122"/>
                <a:cs typeface="Bangers Regular" pitchFamily="34" charset="-120"/>
              </a:rPr>
              <a:t>The Elves: A Glimpse into Their World</a:t>
            </a:r>
            <a:endParaRPr lang="en-US" sz="8000" dirty="0"/>
          </a:p>
        </p:txBody>
      </p:sp>
      <p:sp>
        <p:nvSpPr>
          <p:cNvPr id="5" name="Text 2"/>
          <p:cNvSpPr/>
          <p:nvPr/>
        </p:nvSpPr>
        <p:spPr>
          <a:xfrm>
            <a:off x="2171971" y="3517900"/>
            <a:ext cx="21639271" cy="10752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Comic Neue Regular" pitchFamily="34" charset="0"/>
                <a:ea typeface="Comic Neue Regular" pitchFamily="34" charset="-122"/>
                <a:cs typeface="Comic Neue Regular" pitchFamily="34" charset="-120"/>
              </a:rPr>
              <a:t>Elegant inhabitants of enchanted forests, known for their mastery of magic and their close connection to nature. They possess an innate sense of harmony and balance, making them protectors of the natural world.</a:t>
            </a:r>
            <a:endParaRPr lang="en-US" sz="3200" dirty="0"/>
          </a:p>
        </p:txBody>
      </p:sp>
      <p:sp>
        <p:nvSpPr>
          <p:cNvPr id="6" name="Shape 3"/>
          <p:cNvSpPr/>
          <p:nvPr/>
        </p:nvSpPr>
        <p:spPr>
          <a:xfrm>
            <a:off x="2171971" y="6375400"/>
            <a:ext cx="4064508" cy="2819400"/>
          </a:xfrm>
          <a:prstGeom prst="rect">
            <a:avLst/>
          </a:prstGeom>
          <a:noFill/>
          <a:ln/>
        </p:spPr>
      </p:sp>
      <p:sp>
        <p:nvSpPr>
          <p:cNvPr id="7" name="Shape 4"/>
          <p:cNvSpPr/>
          <p:nvPr/>
        </p:nvSpPr>
        <p:spPr>
          <a:xfrm>
            <a:off x="2171971" y="6375400"/>
            <a:ext cx="4064508" cy="2819400"/>
          </a:xfrm>
          <a:prstGeom prst="rect">
            <a:avLst/>
          </a:prstGeom>
          <a:noFill/>
          <a:ln/>
        </p:spPr>
      </p:sp>
      <p:sp>
        <p:nvSpPr>
          <p:cNvPr id="8" name="Text 5"/>
          <p:cNvSpPr/>
          <p:nvPr/>
        </p:nvSpPr>
        <p:spPr>
          <a:xfrm>
            <a:off x="2171971" y="6375400"/>
            <a:ext cx="4199992" cy="29548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Comic Neue Regular" pitchFamily="34" charset="0"/>
                <a:ea typeface="Comic Neue Regular" pitchFamily="34" charset="-122"/>
                <a:cs typeface="Comic Neue Regular" pitchFamily="34" charset="-120"/>
              </a:rPr>
              <a:t>"The Art of Archery": Discover the intricacies of the Art of Archery as practiced by the graceful and precise elves.</a:t>
            </a:r>
            <a:endParaRPr lang="en-US" sz="3200" dirty="0"/>
          </a:p>
        </p:txBody>
      </p:sp>
      <p:sp>
        <p:nvSpPr>
          <p:cNvPr id="9" name="Shape 6"/>
          <p:cNvSpPr/>
          <p:nvPr/>
        </p:nvSpPr>
        <p:spPr>
          <a:xfrm>
            <a:off x="7290711" y="8001000"/>
            <a:ext cx="4064508" cy="2819400"/>
          </a:xfrm>
          <a:prstGeom prst="rect">
            <a:avLst/>
          </a:prstGeom>
          <a:noFill/>
          <a:ln/>
        </p:spPr>
      </p:sp>
      <p:sp>
        <p:nvSpPr>
          <p:cNvPr id="10" name="Shape 7"/>
          <p:cNvSpPr/>
          <p:nvPr/>
        </p:nvSpPr>
        <p:spPr>
          <a:xfrm>
            <a:off x="7290711" y="8001000"/>
            <a:ext cx="4064508" cy="2819400"/>
          </a:xfrm>
          <a:prstGeom prst="rect">
            <a:avLst/>
          </a:prstGeom>
          <a:noFill/>
          <a:ln/>
        </p:spPr>
      </p:sp>
      <p:sp>
        <p:nvSpPr>
          <p:cNvPr id="11" name="Text 8"/>
          <p:cNvSpPr/>
          <p:nvPr/>
        </p:nvSpPr>
        <p:spPr>
          <a:xfrm>
            <a:off x="7290711" y="8001000"/>
            <a:ext cx="4199992" cy="29548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Comic Neue Regular" pitchFamily="34" charset="0"/>
                <a:ea typeface="Comic Neue Regular" pitchFamily="34" charset="-122"/>
                <a:cs typeface="Comic Neue Regular" pitchFamily="34" charset="-120"/>
              </a:rPr>
              <a:t>"The Music of the Elves": Immerse yourself in the enchanting music of the elves, whose songs have the power to heal.</a:t>
            </a:r>
            <a:endParaRPr lang="en-US" sz="3200" dirty="0"/>
          </a:p>
        </p:txBody>
      </p:sp>
      <p:pic>
        <p:nvPicPr>
          <p:cNvPr id="12"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307352" y="4660032"/>
            <a:ext cx="7171097" cy="842317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E6DCC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93949" y="1854200"/>
            <a:ext cx="4928216" cy="7099300"/>
          </a:xfrm>
          <a:prstGeom prst="rect">
            <a:avLst/>
          </a:prstGeom>
        </p:spPr>
      </p:pic>
      <p:pic>
        <p:nvPicPr>
          <p:cNvPr id="5"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12889" y="1854200"/>
            <a:ext cx="4928216" cy="7099300"/>
          </a:xfrm>
          <a:prstGeom prst="rect">
            <a:avLst/>
          </a:prstGeom>
        </p:spPr>
      </p:pic>
      <p:sp>
        <p:nvSpPr>
          <p:cNvPr id="6" name="Shape 1"/>
          <p:cNvSpPr/>
          <p:nvPr/>
        </p:nvSpPr>
        <p:spPr>
          <a:xfrm>
            <a:off x="13641505" y="3175000"/>
            <a:ext cx="8573572" cy="4457700"/>
          </a:xfrm>
          <a:prstGeom prst="rect">
            <a:avLst/>
          </a:prstGeom>
          <a:noFill/>
          <a:ln/>
        </p:spPr>
      </p:sp>
      <p:sp>
        <p:nvSpPr>
          <p:cNvPr id="7" name="Shape 2"/>
          <p:cNvSpPr/>
          <p:nvPr/>
        </p:nvSpPr>
        <p:spPr>
          <a:xfrm>
            <a:off x="13641505" y="3175000"/>
            <a:ext cx="8573572" cy="1079500"/>
          </a:xfrm>
          <a:prstGeom prst="rect">
            <a:avLst/>
          </a:prstGeom>
          <a:noFill/>
          <a:ln/>
        </p:spPr>
      </p:sp>
      <p:sp>
        <p:nvSpPr>
          <p:cNvPr id="8" name="Shape 3"/>
          <p:cNvSpPr/>
          <p:nvPr/>
        </p:nvSpPr>
        <p:spPr>
          <a:xfrm>
            <a:off x="13641505" y="3175000"/>
            <a:ext cx="1625803" cy="1079500"/>
          </a:xfrm>
          <a:prstGeom prst="rect">
            <a:avLst/>
          </a:prstGeom>
          <a:noFill/>
          <a:ln/>
        </p:spPr>
      </p:sp>
      <p:sp>
        <p:nvSpPr>
          <p:cNvPr id="9" name="Text 4"/>
          <p:cNvSpPr/>
          <p:nvPr/>
        </p:nvSpPr>
        <p:spPr>
          <a:xfrm>
            <a:off x="13641505" y="3175000"/>
            <a:ext cx="1964512" cy="1418167"/>
          </a:xfrm>
          <a:prstGeom prst="rect">
            <a:avLst/>
          </a:prstGeom>
          <a:noFill/>
          <a:ln/>
        </p:spPr>
        <p:txBody>
          <a:bodyPr wrap="square" lIns="0" tIns="0" rIns="0" bIns="0" rtlCol="0" anchor="t"/>
          <a:lstStyle/>
          <a:p>
            <a:pPr algn="l" indent="0" marL="0">
              <a:buNone/>
            </a:pPr>
            <a:r>
              <a:rPr lang="en-US" sz="8000" dirty="0">
                <a:solidFill>
                  <a:srgbClr val="D0A82B">
                    <a:alpha val="100000"/>
                  </a:srgbClr>
                </a:solidFill>
                <a:latin typeface="Bangers Regular" pitchFamily="34" charset="0"/>
                <a:ea typeface="Bangers Regular" pitchFamily="34" charset="-122"/>
                <a:cs typeface="Bangers Regular" pitchFamily="34" charset="-120"/>
              </a:rPr>
              <a:t>75%</a:t>
            </a:r>
            <a:endParaRPr lang="en-US" sz="8000" dirty="0"/>
          </a:p>
        </p:txBody>
      </p:sp>
      <p:sp>
        <p:nvSpPr>
          <p:cNvPr id="10" name="Shape 5"/>
          <p:cNvSpPr/>
          <p:nvPr/>
        </p:nvSpPr>
        <p:spPr>
          <a:xfrm>
            <a:off x="15470534" y="3187700"/>
            <a:ext cx="6744543" cy="1054100"/>
          </a:xfrm>
          <a:prstGeom prst="rect">
            <a:avLst/>
          </a:prstGeom>
          <a:noFill/>
          <a:ln/>
        </p:spPr>
      </p:sp>
      <p:sp>
        <p:nvSpPr>
          <p:cNvPr id="11" name="Text 6"/>
          <p:cNvSpPr/>
          <p:nvPr/>
        </p:nvSpPr>
        <p:spPr>
          <a:xfrm>
            <a:off x="15470534" y="3187700"/>
            <a:ext cx="6896962" cy="6350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angers Regular" pitchFamily="34" charset="0"/>
                <a:ea typeface="Bangers Regular" pitchFamily="34" charset="-122"/>
                <a:cs typeface="Bangers Regular" pitchFamily="34" charset="-120"/>
              </a:rPr>
              <a:t>Enchanted Creatures</a:t>
            </a:r>
            <a:endParaRPr lang="en-US" sz="3600" dirty="0"/>
          </a:p>
        </p:txBody>
      </p:sp>
      <p:sp>
        <p:nvSpPr>
          <p:cNvPr id="12" name="Text 7"/>
          <p:cNvSpPr/>
          <p:nvPr/>
        </p:nvSpPr>
        <p:spPr>
          <a:xfrm>
            <a:off x="15470534" y="3771900"/>
            <a:ext cx="6880027" cy="6053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Comic Neue Regular" pitchFamily="34" charset="0"/>
                <a:ea typeface="Comic Neue Regular" pitchFamily="34" charset="-122"/>
                <a:cs typeface="Comic Neue Regular" pitchFamily="34" charset="-120"/>
              </a:rPr>
              <a:t>possess the ability to cast spells.</a:t>
            </a:r>
            <a:endParaRPr lang="en-US" sz="3200" dirty="0"/>
          </a:p>
        </p:txBody>
      </p:sp>
      <p:sp>
        <p:nvSpPr>
          <p:cNvPr id="13" name="Shape 8"/>
          <p:cNvSpPr/>
          <p:nvPr/>
        </p:nvSpPr>
        <p:spPr>
          <a:xfrm>
            <a:off x="13641505" y="4864100"/>
            <a:ext cx="8573572" cy="1079500"/>
          </a:xfrm>
          <a:prstGeom prst="rect">
            <a:avLst/>
          </a:prstGeom>
          <a:noFill/>
          <a:ln/>
        </p:spPr>
      </p:sp>
      <p:sp>
        <p:nvSpPr>
          <p:cNvPr id="14" name="Shape 9"/>
          <p:cNvSpPr/>
          <p:nvPr/>
        </p:nvSpPr>
        <p:spPr>
          <a:xfrm>
            <a:off x="13641505" y="4864100"/>
            <a:ext cx="1778222" cy="1079500"/>
          </a:xfrm>
          <a:prstGeom prst="rect">
            <a:avLst/>
          </a:prstGeom>
          <a:noFill/>
          <a:ln/>
        </p:spPr>
      </p:sp>
      <p:sp>
        <p:nvSpPr>
          <p:cNvPr id="15" name="Text 10"/>
          <p:cNvSpPr/>
          <p:nvPr/>
        </p:nvSpPr>
        <p:spPr>
          <a:xfrm>
            <a:off x="13641505" y="4864100"/>
            <a:ext cx="2116931" cy="1418167"/>
          </a:xfrm>
          <a:prstGeom prst="rect">
            <a:avLst/>
          </a:prstGeom>
          <a:noFill/>
          <a:ln/>
        </p:spPr>
        <p:txBody>
          <a:bodyPr wrap="square" lIns="0" tIns="0" rIns="0" bIns="0" rtlCol="0" anchor="t"/>
          <a:lstStyle/>
          <a:p>
            <a:pPr algn="l" indent="0" marL="0">
              <a:buNone/>
            </a:pPr>
            <a:r>
              <a:rPr lang="en-US" sz="8000" dirty="0">
                <a:solidFill>
                  <a:srgbClr val="B8368B">
                    <a:alpha val="100000"/>
                  </a:srgbClr>
                </a:solidFill>
                <a:latin typeface="Bangers Regular" pitchFamily="34" charset="0"/>
                <a:ea typeface="Bangers Regular" pitchFamily="34" charset="-122"/>
                <a:cs typeface="Bangers Regular" pitchFamily="34" charset="-120"/>
              </a:rPr>
              <a:t>60%</a:t>
            </a:r>
            <a:endParaRPr lang="en-US" sz="8000" dirty="0"/>
          </a:p>
        </p:txBody>
      </p:sp>
      <p:sp>
        <p:nvSpPr>
          <p:cNvPr id="16" name="Shape 11"/>
          <p:cNvSpPr/>
          <p:nvPr/>
        </p:nvSpPr>
        <p:spPr>
          <a:xfrm>
            <a:off x="15622953" y="4876800"/>
            <a:ext cx="6592124" cy="1054100"/>
          </a:xfrm>
          <a:prstGeom prst="rect">
            <a:avLst/>
          </a:prstGeom>
          <a:noFill/>
          <a:ln/>
        </p:spPr>
      </p:sp>
      <p:sp>
        <p:nvSpPr>
          <p:cNvPr id="17" name="Text 12"/>
          <p:cNvSpPr/>
          <p:nvPr/>
        </p:nvSpPr>
        <p:spPr>
          <a:xfrm>
            <a:off x="15622953" y="4876800"/>
            <a:ext cx="6744543" cy="6350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angers Regular" pitchFamily="34" charset="0"/>
                <a:ea typeface="Bangers Regular" pitchFamily="34" charset="-122"/>
                <a:cs typeface="Bangers Regular" pitchFamily="34" charset="-120"/>
              </a:rPr>
              <a:t>Magic-Wielding Individuals</a:t>
            </a:r>
            <a:endParaRPr lang="en-US" sz="3600" dirty="0"/>
          </a:p>
        </p:txBody>
      </p:sp>
      <p:sp>
        <p:nvSpPr>
          <p:cNvPr id="18" name="Text 13"/>
          <p:cNvSpPr/>
          <p:nvPr/>
        </p:nvSpPr>
        <p:spPr>
          <a:xfrm>
            <a:off x="15622953" y="5461000"/>
            <a:ext cx="6727608" cy="6053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Comic Neue Regular" pitchFamily="34" charset="0"/>
                <a:ea typeface="Comic Neue Regular" pitchFamily="34" charset="-122"/>
                <a:cs typeface="Comic Neue Regular" pitchFamily="34" charset="-120"/>
              </a:rPr>
              <a:t>practice the art of illusions.</a:t>
            </a:r>
            <a:endParaRPr lang="en-US" sz="3200" dirty="0"/>
          </a:p>
        </p:txBody>
      </p:sp>
      <p:sp>
        <p:nvSpPr>
          <p:cNvPr id="19" name="Shape 14"/>
          <p:cNvSpPr/>
          <p:nvPr/>
        </p:nvSpPr>
        <p:spPr>
          <a:xfrm>
            <a:off x="13641505" y="6553200"/>
            <a:ext cx="8573572" cy="1079500"/>
          </a:xfrm>
          <a:prstGeom prst="rect">
            <a:avLst/>
          </a:prstGeom>
          <a:noFill/>
          <a:ln/>
        </p:spPr>
      </p:sp>
      <p:sp>
        <p:nvSpPr>
          <p:cNvPr id="20" name="Shape 15"/>
          <p:cNvSpPr/>
          <p:nvPr/>
        </p:nvSpPr>
        <p:spPr>
          <a:xfrm>
            <a:off x="13641505" y="6553200"/>
            <a:ext cx="1790924" cy="1079500"/>
          </a:xfrm>
          <a:prstGeom prst="rect">
            <a:avLst/>
          </a:prstGeom>
          <a:noFill/>
          <a:ln/>
        </p:spPr>
      </p:sp>
      <p:sp>
        <p:nvSpPr>
          <p:cNvPr id="21" name="Text 16"/>
          <p:cNvSpPr/>
          <p:nvPr/>
        </p:nvSpPr>
        <p:spPr>
          <a:xfrm>
            <a:off x="13641505" y="6553200"/>
            <a:ext cx="2129633" cy="1418167"/>
          </a:xfrm>
          <a:prstGeom prst="rect">
            <a:avLst/>
          </a:prstGeom>
          <a:noFill/>
          <a:ln/>
        </p:spPr>
        <p:txBody>
          <a:bodyPr wrap="square" lIns="0" tIns="0" rIns="0" bIns="0" rtlCol="0" anchor="t"/>
          <a:lstStyle/>
          <a:p>
            <a:pPr algn="l" indent="0" marL="0">
              <a:buNone/>
            </a:pPr>
            <a:r>
              <a:rPr lang="en-US" sz="8000" dirty="0">
                <a:solidFill>
                  <a:srgbClr val="456B94">
                    <a:alpha val="100000"/>
                  </a:srgbClr>
                </a:solidFill>
                <a:latin typeface="Bangers Regular" pitchFamily="34" charset="0"/>
                <a:ea typeface="Bangers Regular" pitchFamily="34" charset="-122"/>
                <a:cs typeface="Bangers Regular" pitchFamily="34" charset="-120"/>
              </a:rPr>
              <a:t>90%</a:t>
            </a:r>
            <a:endParaRPr lang="en-US" sz="8000" dirty="0"/>
          </a:p>
        </p:txBody>
      </p:sp>
      <p:sp>
        <p:nvSpPr>
          <p:cNvPr id="22" name="Shape 17"/>
          <p:cNvSpPr/>
          <p:nvPr/>
        </p:nvSpPr>
        <p:spPr>
          <a:xfrm>
            <a:off x="15635654" y="6565900"/>
            <a:ext cx="6579422" cy="1054100"/>
          </a:xfrm>
          <a:prstGeom prst="rect">
            <a:avLst/>
          </a:prstGeom>
          <a:noFill/>
          <a:ln/>
        </p:spPr>
      </p:sp>
      <p:sp>
        <p:nvSpPr>
          <p:cNvPr id="23" name="Text 18"/>
          <p:cNvSpPr/>
          <p:nvPr/>
        </p:nvSpPr>
        <p:spPr>
          <a:xfrm>
            <a:off x="15635654" y="6565900"/>
            <a:ext cx="6731841" cy="6350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angers Regular" pitchFamily="34" charset="0"/>
                <a:ea typeface="Bangers Regular" pitchFamily="34" charset="-122"/>
                <a:cs typeface="Bangers Regular" pitchFamily="34" charset="-120"/>
              </a:rPr>
              <a:t>Spells Cast</a:t>
            </a:r>
            <a:endParaRPr lang="en-US" sz="3600" dirty="0"/>
          </a:p>
        </p:txBody>
      </p:sp>
      <p:sp>
        <p:nvSpPr>
          <p:cNvPr id="24" name="Text 19"/>
          <p:cNvSpPr/>
          <p:nvPr/>
        </p:nvSpPr>
        <p:spPr>
          <a:xfrm>
            <a:off x="15635654" y="7150100"/>
            <a:ext cx="6714906" cy="6053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Comic Neue Regular" pitchFamily="34" charset="0"/>
                <a:ea typeface="Comic Neue Regular" pitchFamily="34" charset="-122"/>
                <a:cs typeface="Comic Neue Regular" pitchFamily="34" charset="-120"/>
              </a:rPr>
              <a:t>are dark magic, foretelling danger.</a:t>
            </a:r>
            <a:endParaRPr lang="en-US" sz="3200" dirty="0"/>
          </a:p>
        </p:txBody>
      </p:sp>
      <p:pic>
        <p:nvPicPr>
          <p:cNvPr id="25"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250994" y="6234249"/>
            <a:ext cx="7225271" cy="7476257"/>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E6DCC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4305838" y="4000500"/>
            <a:ext cx="15762670" cy="5727700"/>
          </a:xfrm>
          <a:prstGeom prst="rect">
            <a:avLst/>
          </a:prstGeom>
          <a:noFill/>
          <a:ln/>
        </p:spPr>
      </p:sp>
      <p:sp>
        <p:nvSpPr>
          <p:cNvPr id="6" name="Shape 2"/>
          <p:cNvSpPr/>
          <p:nvPr/>
        </p:nvSpPr>
        <p:spPr>
          <a:xfrm>
            <a:off x="4305838" y="4000500"/>
            <a:ext cx="15762670" cy="4381500"/>
          </a:xfrm>
          <a:prstGeom prst="rect">
            <a:avLst/>
          </a:prstGeom>
          <a:noFill/>
          <a:ln/>
        </p:spPr>
      </p:sp>
      <p:sp>
        <p:nvSpPr>
          <p:cNvPr id="7" name="Text 3"/>
          <p:cNvSpPr/>
          <p:nvPr/>
        </p:nvSpPr>
        <p:spPr>
          <a:xfrm>
            <a:off x="7303413" y="4000500"/>
            <a:ext cx="9767521" cy="4254500"/>
          </a:xfrm>
          <a:prstGeom prst="rect">
            <a:avLst/>
          </a:prstGeom>
          <a:noFill/>
          <a:ln/>
        </p:spPr>
        <p:txBody>
          <a:bodyPr wrap="square" lIns="0" tIns="0" rIns="0" bIns="0" rtlCol="0" anchor="t"/>
          <a:lstStyle/>
          <a:p>
            <a:pPr algn="ctr" indent="0" marL="0">
              <a:buNone/>
            </a:pPr>
            <a:r>
              <a:rPr lang="en-US" sz="24000" dirty="0">
                <a:solidFill>
                  <a:srgbClr val="000000">
                    <a:alpha val="100000"/>
                  </a:srgbClr>
                </a:solidFill>
                <a:latin typeface="Bangers Regular" pitchFamily="34" charset="0"/>
                <a:ea typeface="Bangers Regular" pitchFamily="34" charset="-122"/>
                <a:cs typeface="Bangers Regular" pitchFamily="34" charset="-120"/>
              </a:rPr>
              <a:t>234,567</a:t>
            </a:r>
            <a:endParaRPr lang="en-US" sz="24000" dirty="0"/>
          </a:p>
        </p:txBody>
      </p:sp>
      <p:sp>
        <p:nvSpPr>
          <p:cNvPr id="8" name="Text 4"/>
          <p:cNvSpPr/>
          <p:nvPr/>
        </p:nvSpPr>
        <p:spPr>
          <a:xfrm>
            <a:off x="4170355" y="7442200"/>
            <a:ext cx="16033637" cy="1210733"/>
          </a:xfrm>
          <a:prstGeom prst="rect">
            <a:avLst/>
          </a:prstGeom>
          <a:noFill/>
          <a:ln/>
        </p:spPr>
        <p:txBody>
          <a:bodyPr wrap="square" lIns="0" tIns="0" rIns="0" bIns="0" rtlCol="0" anchor="t"/>
          <a:lstStyle/>
          <a:p>
            <a:pPr algn="ctr" indent="0" marL="0">
              <a:buNone/>
            </a:pPr>
            <a:r>
              <a:rPr lang="en-US" sz="6400" spc="256" kern="0" dirty="0">
                <a:solidFill>
                  <a:srgbClr val="4D4D4D">
                    <a:alpha val="100000"/>
                  </a:srgbClr>
                </a:solidFill>
                <a:latin typeface="Comic Neue Bold" pitchFamily="34" charset="0"/>
                <a:ea typeface="Comic Neue Bold" pitchFamily="34" charset="-122"/>
                <a:cs typeface="Comic Neue Bold" pitchFamily="34" charset="-120"/>
              </a:rPr>
              <a:t>UNICORN SIGHTINGS</a:t>
            </a:r>
            <a:endParaRPr lang="en-US" sz="6400" dirty="0"/>
          </a:p>
        </p:txBody>
      </p:sp>
      <p:sp>
        <p:nvSpPr>
          <p:cNvPr id="9" name="Text 5"/>
          <p:cNvSpPr/>
          <p:nvPr/>
        </p:nvSpPr>
        <p:spPr>
          <a:xfrm>
            <a:off x="7483352" y="8788400"/>
            <a:ext cx="9407642" cy="10752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Comic Neue Regular" pitchFamily="34" charset="0"/>
                <a:ea typeface="Comic Neue Regular" pitchFamily="34" charset="-122"/>
                <a:cs typeface="Comic Neue Regular" pitchFamily="34" charset="-120"/>
              </a:rPr>
              <a:t>A tally of the number of unicorns spotted in the fantasy realm.</a:t>
            </a:r>
            <a:endParaRPr lang="en-US" sz="3200" dirty="0"/>
          </a:p>
        </p:txBody>
      </p:sp>
      <p:pic>
        <p:nvPicPr>
          <p:cNvPr id="10"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985448" y="4826000"/>
            <a:ext cx="5258457" cy="8890000"/>
          </a:xfrm>
          <a:prstGeom prst="rect">
            <a:avLst/>
          </a:prstGeom>
        </p:spPr>
      </p:pic>
      <p:pic>
        <p:nvPicPr>
          <p:cNvPr id="11" name="Image 3" descr=" ">    </p:cNvPr>
          <p:cNvPicPr>
            <a:picLocks noChangeAspect="1"/>
          </p:cNvPicPr>
          <p:nvPr/>
        </p:nvPicPr>
        <p:blipFill>
          <a:blip r:embed="rId6"/>
          <a:stretch>
            <a:fillRect/>
          </a:stretch>
        </p:blipFill>
        <p:spPr>
          <a:xfrm>
            <a:off x="1498787" y="812796"/>
            <a:ext cx="5619457" cy="472059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E6DCC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10250181" y="3263900"/>
            <a:ext cx="7874984" cy="2197100"/>
          </a:xfrm>
          <a:prstGeom prst="rect">
            <a:avLst/>
          </a:prstGeom>
          <a:noFill/>
          <a:ln/>
        </p:spPr>
      </p:sp>
      <p:sp>
        <p:nvSpPr>
          <p:cNvPr id="6" name="Shape 2"/>
          <p:cNvSpPr/>
          <p:nvPr/>
        </p:nvSpPr>
        <p:spPr>
          <a:xfrm>
            <a:off x="12746043" y="3263900"/>
            <a:ext cx="2883260" cy="1727200"/>
          </a:xfrm>
          <a:prstGeom prst="rect">
            <a:avLst/>
          </a:prstGeom>
          <a:noFill/>
          <a:ln/>
        </p:spPr>
      </p:sp>
      <p:sp>
        <p:nvSpPr>
          <p:cNvPr id="7" name="Text 3"/>
          <p:cNvSpPr/>
          <p:nvPr/>
        </p:nvSpPr>
        <p:spPr>
          <a:xfrm>
            <a:off x="12746043" y="3263900"/>
            <a:ext cx="3425195" cy="2269067"/>
          </a:xfrm>
          <a:prstGeom prst="rect">
            <a:avLst/>
          </a:prstGeom>
          <a:noFill/>
          <a:ln/>
        </p:spPr>
        <p:txBody>
          <a:bodyPr wrap="square" lIns="0" tIns="0" rIns="0" bIns="0" rtlCol="0" anchor="t"/>
          <a:lstStyle/>
          <a:p>
            <a:pPr algn="l" indent="0" marL="0">
              <a:buNone/>
            </a:pPr>
            <a:r>
              <a:rPr lang="en-US" sz="12800" dirty="0">
                <a:solidFill>
                  <a:srgbClr val="000000">
                    <a:alpha val="100000"/>
                  </a:srgbClr>
                </a:solidFill>
                <a:latin typeface="Bangers Regular" pitchFamily="34" charset="0"/>
                <a:ea typeface="Bangers Regular" pitchFamily="34" charset="-122"/>
                <a:cs typeface="Bangers Regular" pitchFamily="34" charset="-120"/>
              </a:rPr>
              <a:t>85%</a:t>
            </a:r>
            <a:endParaRPr lang="en-US" sz="12800" dirty="0"/>
          </a:p>
        </p:txBody>
      </p:sp>
      <p:sp>
        <p:nvSpPr>
          <p:cNvPr id="8" name="Shape 4"/>
          <p:cNvSpPr/>
          <p:nvPr/>
        </p:nvSpPr>
        <p:spPr>
          <a:xfrm>
            <a:off x="10250181" y="4991100"/>
            <a:ext cx="7874984" cy="469900"/>
          </a:xfrm>
          <a:prstGeom prst="rect">
            <a:avLst/>
          </a:prstGeom>
          <a:noFill/>
          <a:ln/>
        </p:spPr>
      </p:sp>
      <p:sp>
        <p:nvSpPr>
          <p:cNvPr id="9" name="Text 5"/>
          <p:cNvSpPr/>
          <p:nvPr/>
        </p:nvSpPr>
        <p:spPr>
          <a:xfrm>
            <a:off x="10182439" y="4991100"/>
            <a:ext cx="8010468" cy="6053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Comic Neue Regular" pitchFamily="34" charset="0"/>
                <a:ea typeface="Comic Neue Regular" pitchFamily="34" charset="-122"/>
                <a:cs typeface="Comic Neue Regular" pitchFamily="34" charset="-120"/>
              </a:rPr>
              <a:t>Wished Granted</a:t>
            </a:r>
            <a:endParaRPr lang="en-US" sz="3200" dirty="0"/>
          </a:p>
        </p:txBody>
      </p:sp>
      <p:sp>
        <p:nvSpPr>
          <p:cNvPr id="10" name="Shape 6"/>
          <p:cNvSpPr/>
          <p:nvPr/>
        </p:nvSpPr>
        <p:spPr>
          <a:xfrm>
            <a:off x="14987873" y="6985000"/>
            <a:ext cx="7874984" cy="2197100"/>
          </a:xfrm>
          <a:prstGeom prst="rect">
            <a:avLst/>
          </a:prstGeom>
          <a:noFill/>
          <a:ln/>
        </p:spPr>
      </p:sp>
      <p:sp>
        <p:nvSpPr>
          <p:cNvPr id="11" name="Shape 7"/>
          <p:cNvSpPr/>
          <p:nvPr/>
        </p:nvSpPr>
        <p:spPr>
          <a:xfrm>
            <a:off x="16778797" y="6985000"/>
            <a:ext cx="4293137" cy="1727200"/>
          </a:xfrm>
          <a:prstGeom prst="rect">
            <a:avLst/>
          </a:prstGeom>
          <a:noFill/>
          <a:ln/>
        </p:spPr>
      </p:sp>
      <p:sp>
        <p:nvSpPr>
          <p:cNvPr id="12" name="Text 8"/>
          <p:cNvSpPr/>
          <p:nvPr/>
        </p:nvSpPr>
        <p:spPr>
          <a:xfrm>
            <a:off x="16778797" y="6985000"/>
            <a:ext cx="4835071" cy="2269067"/>
          </a:xfrm>
          <a:prstGeom prst="rect">
            <a:avLst/>
          </a:prstGeom>
          <a:noFill/>
          <a:ln/>
        </p:spPr>
        <p:txBody>
          <a:bodyPr wrap="square" lIns="0" tIns="0" rIns="0" bIns="0" rtlCol="0" anchor="t"/>
          <a:lstStyle/>
          <a:p>
            <a:pPr algn="l" indent="0" marL="0">
              <a:buNone/>
            </a:pPr>
            <a:r>
              <a:rPr lang="en-US" sz="12800" dirty="0">
                <a:solidFill>
                  <a:srgbClr val="000000">
                    <a:alpha val="100000"/>
                  </a:srgbClr>
                </a:solidFill>
                <a:latin typeface="Bangers Regular" pitchFamily="34" charset="0"/>
                <a:ea typeface="Bangers Regular" pitchFamily="34" charset="-122"/>
                <a:cs typeface="Bangers Regular" pitchFamily="34" charset="-120"/>
              </a:rPr>
              <a:t>535 Km</a:t>
            </a:r>
            <a:endParaRPr lang="en-US" sz="12800" dirty="0"/>
          </a:p>
        </p:txBody>
      </p:sp>
      <p:sp>
        <p:nvSpPr>
          <p:cNvPr id="13" name="Shape 9"/>
          <p:cNvSpPr/>
          <p:nvPr/>
        </p:nvSpPr>
        <p:spPr>
          <a:xfrm>
            <a:off x="14987873" y="8712200"/>
            <a:ext cx="7874984" cy="469900"/>
          </a:xfrm>
          <a:prstGeom prst="rect">
            <a:avLst/>
          </a:prstGeom>
          <a:noFill/>
          <a:ln/>
        </p:spPr>
      </p:sp>
      <p:sp>
        <p:nvSpPr>
          <p:cNvPr id="14" name="Text 10"/>
          <p:cNvSpPr/>
          <p:nvPr/>
        </p:nvSpPr>
        <p:spPr>
          <a:xfrm>
            <a:off x="14920131" y="8712200"/>
            <a:ext cx="8010468" cy="6053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Comic Neue Regular" pitchFamily="34" charset="0"/>
                <a:ea typeface="Comic Neue Regular" pitchFamily="34" charset="-122"/>
                <a:cs typeface="Comic Neue Regular" pitchFamily="34" charset="-120"/>
              </a:rPr>
              <a:t>Journey Distance</a:t>
            </a:r>
            <a:endParaRPr lang="en-US" sz="3200" dirty="0"/>
          </a:p>
        </p:txBody>
      </p:sp>
      <p:pic>
        <p:nvPicPr>
          <p:cNvPr id="15"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5981700"/>
            <a:ext cx="7824178" cy="7734300"/>
          </a:xfrm>
          <a:prstGeom prst="rect">
            <a:avLst/>
          </a:prstGeom>
        </p:spPr>
      </p:pic>
      <p:sp>
        <p:nvSpPr>
          <p:cNvPr id="16" name="Shape 11"/>
          <p:cNvSpPr/>
          <p:nvPr/>
        </p:nvSpPr>
        <p:spPr>
          <a:xfrm>
            <a:off x="2819752" y="3263900"/>
            <a:ext cx="7874984" cy="2197100"/>
          </a:xfrm>
          <a:prstGeom prst="rect">
            <a:avLst/>
          </a:prstGeom>
          <a:noFill/>
          <a:ln/>
        </p:spPr>
      </p:sp>
      <p:sp>
        <p:nvSpPr>
          <p:cNvPr id="17" name="Shape 12"/>
          <p:cNvSpPr/>
          <p:nvPr/>
        </p:nvSpPr>
        <p:spPr>
          <a:xfrm>
            <a:off x="3848581" y="3263900"/>
            <a:ext cx="5817327" cy="1727200"/>
          </a:xfrm>
          <a:prstGeom prst="rect">
            <a:avLst/>
          </a:prstGeom>
          <a:noFill/>
          <a:ln/>
        </p:spPr>
      </p:sp>
      <p:sp>
        <p:nvSpPr>
          <p:cNvPr id="18" name="Text 13"/>
          <p:cNvSpPr/>
          <p:nvPr/>
        </p:nvSpPr>
        <p:spPr>
          <a:xfrm>
            <a:off x="3848581" y="3263900"/>
            <a:ext cx="6359261" cy="2269067"/>
          </a:xfrm>
          <a:prstGeom prst="rect">
            <a:avLst/>
          </a:prstGeom>
          <a:noFill/>
          <a:ln/>
        </p:spPr>
        <p:txBody>
          <a:bodyPr wrap="square" lIns="0" tIns="0" rIns="0" bIns="0" rtlCol="0" anchor="t"/>
          <a:lstStyle/>
          <a:p>
            <a:pPr algn="l" indent="0" marL="0">
              <a:buNone/>
            </a:pPr>
            <a:r>
              <a:rPr lang="en-US" sz="12800" dirty="0">
                <a:solidFill>
                  <a:srgbClr val="000000">
                    <a:alpha val="100000"/>
                  </a:srgbClr>
                </a:solidFill>
                <a:latin typeface="Bangers Regular" pitchFamily="34" charset="0"/>
                <a:ea typeface="Bangers Regular" pitchFamily="34" charset="-122"/>
                <a:cs typeface="Bangers Regular" pitchFamily="34" charset="-120"/>
              </a:rPr>
              <a:t>233 Coins</a:t>
            </a:r>
            <a:endParaRPr lang="en-US" sz="12800" dirty="0"/>
          </a:p>
        </p:txBody>
      </p:sp>
      <p:sp>
        <p:nvSpPr>
          <p:cNvPr id="19" name="Shape 14"/>
          <p:cNvSpPr/>
          <p:nvPr/>
        </p:nvSpPr>
        <p:spPr>
          <a:xfrm>
            <a:off x="2819752" y="4991100"/>
            <a:ext cx="7874984" cy="469900"/>
          </a:xfrm>
          <a:prstGeom prst="rect">
            <a:avLst/>
          </a:prstGeom>
          <a:noFill/>
          <a:ln/>
        </p:spPr>
      </p:sp>
      <p:sp>
        <p:nvSpPr>
          <p:cNvPr id="20" name="Text 15"/>
          <p:cNvSpPr/>
          <p:nvPr/>
        </p:nvSpPr>
        <p:spPr>
          <a:xfrm>
            <a:off x="2752011" y="4991100"/>
            <a:ext cx="8010468" cy="6053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Comic Neue Regular" pitchFamily="34" charset="0"/>
                <a:ea typeface="Comic Neue Regular" pitchFamily="34" charset="-122"/>
                <a:cs typeface="Comic Neue Regular" pitchFamily="34" charset="-120"/>
              </a:rPr>
              <a:t>Treasure Found</a:t>
            </a:r>
            <a:endParaRPr lang="en-US" sz="3200" dirty="0"/>
          </a:p>
        </p:txBody>
      </p:sp>
      <p:sp>
        <p:nvSpPr>
          <p:cNvPr id="21" name="Shape 16"/>
          <p:cNvSpPr/>
          <p:nvPr/>
        </p:nvSpPr>
        <p:spPr>
          <a:xfrm>
            <a:off x="7557445" y="6985000"/>
            <a:ext cx="7874984" cy="2197100"/>
          </a:xfrm>
          <a:prstGeom prst="rect">
            <a:avLst/>
          </a:prstGeom>
          <a:noFill/>
          <a:ln/>
        </p:spPr>
      </p:sp>
      <p:sp>
        <p:nvSpPr>
          <p:cNvPr id="22" name="Shape 17"/>
          <p:cNvSpPr/>
          <p:nvPr/>
        </p:nvSpPr>
        <p:spPr>
          <a:xfrm>
            <a:off x="8389399" y="6985000"/>
            <a:ext cx="6211076" cy="1727200"/>
          </a:xfrm>
          <a:prstGeom prst="rect">
            <a:avLst/>
          </a:prstGeom>
          <a:noFill/>
          <a:ln/>
        </p:spPr>
      </p:sp>
      <p:sp>
        <p:nvSpPr>
          <p:cNvPr id="23" name="Text 18"/>
          <p:cNvSpPr/>
          <p:nvPr/>
        </p:nvSpPr>
        <p:spPr>
          <a:xfrm>
            <a:off x="8389399" y="6985000"/>
            <a:ext cx="6753011" cy="2269067"/>
          </a:xfrm>
          <a:prstGeom prst="rect">
            <a:avLst/>
          </a:prstGeom>
          <a:noFill/>
          <a:ln/>
        </p:spPr>
        <p:txBody>
          <a:bodyPr wrap="square" lIns="0" tIns="0" rIns="0" bIns="0" rtlCol="0" anchor="t"/>
          <a:lstStyle/>
          <a:p>
            <a:pPr algn="l" indent="0" marL="0">
              <a:buNone/>
            </a:pPr>
            <a:r>
              <a:rPr lang="en-US" sz="12800" dirty="0">
                <a:solidFill>
                  <a:srgbClr val="000000">
                    <a:alpha val="100000"/>
                  </a:srgbClr>
                </a:solidFill>
                <a:latin typeface="Bangers Regular" pitchFamily="34" charset="0"/>
                <a:ea typeface="Bangers Regular" pitchFamily="34" charset="-122"/>
                <a:cs typeface="Bangers Regular" pitchFamily="34" charset="-120"/>
              </a:rPr>
              <a:t>456 Hours</a:t>
            </a:r>
            <a:endParaRPr lang="en-US" sz="12800" dirty="0"/>
          </a:p>
        </p:txBody>
      </p:sp>
      <p:sp>
        <p:nvSpPr>
          <p:cNvPr id="24" name="Shape 19"/>
          <p:cNvSpPr/>
          <p:nvPr/>
        </p:nvSpPr>
        <p:spPr>
          <a:xfrm>
            <a:off x="7557445" y="8712200"/>
            <a:ext cx="7874984" cy="469900"/>
          </a:xfrm>
          <a:prstGeom prst="rect">
            <a:avLst/>
          </a:prstGeom>
          <a:noFill/>
          <a:ln/>
        </p:spPr>
      </p:sp>
      <p:sp>
        <p:nvSpPr>
          <p:cNvPr id="25" name="Text 20"/>
          <p:cNvSpPr/>
          <p:nvPr/>
        </p:nvSpPr>
        <p:spPr>
          <a:xfrm>
            <a:off x="7489703" y="8712200"/>
            <a:ext cx="8010468" cy="6053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Comic Neue Regular" pitchFamily="34" charset="0"/>
                <a:ea typeface="Comic Neue Regular" pitchFamily="34" charset="-122"/>
                <a:cs typeface="Comic Neue Regular" pitchFamily="34" charset="-120"/>
              </a:rPr>
              <a:t>Duration of Spell Casting</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E6DCC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10381924"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11825178" y="2146300"/>
            <a:ext cx="10389899" cy="9423400"/>
          </a:xfrm>
          <a:prstGeom prst="rect">
            <a:avLst/>
          </a:prstGeom>
          <a:noFill/>
          <a:ln/>
        </p:spPr>
      </p:sp>
      <p:sp>
        <p:nvSpPr>
          <p:cNvPr id="6" name="Shape 2"/>
          <p:cNvSpPr/>
          <p:nvPr/>
        </p:nvSpPr>
        <p:spPr>
          <a:xfrm>
            <a:off x="11825178" y="2146300"/>
            <a:ext cx="10389899" cy="1727200"/>
          </a:xfrm>
          <a:prstGeom prst="rect">
            <a:avLst/>
          </a:prstGeom>
          <a:noFill/>
          <a:ln/>
        </p:spPr>
      </p:sp>
      <p:sp>
        <p:nvSpPr>
          <p:cNvPr id="7" name="Shape 3"/>
          <p:cNvSpPr/>
          <p:nvPr/>
        </p:nvSpPr>
        <p:spPr>
          <a:xfrm>
            <a:off x="11825178" y="2146300"/>
            <a:ext cx="520765" cy="1727200"/>
          </a:xfrm>
          <a:prstGeom prst="rect">
            <a:avLst/>
          </a:prstGeom>
          <a:noFill/>
          <a:ln/>
        </p:spPr>
      </p:sp>
      <p:sp>
        <p:nvSpPr>
          <p:cNvPr id="8" name="Text 4"/>
          <p:cNvSpPr/>
          <p:nvPr/>
        </p:nvSpPr>
        <p:spPr>
          <a:xfrm>
            <a:off x="11825178" y="2146300"/>
            <a:ext cx="1062699" cy="2269067"/>
          </a:xfrm>
          <a:prstGeom prst="rect">
            <a:avLst/>
          </a:prstGeom>
          <a:noFill/>
          <a:ln/>
        </p:spPr>
        <p:txBody>
          <a:bodyPr wrap="square" lIns="0" tIns="0" rIns="0" bIns="0" rtlCol="0" anchor="t"/>
          <a:lstStyle/>
          <a:p>
            <a:pPr algn="l" indent="0" marL="0">
              <a:buNone/>
            </a:pPr>
            <a:r>
              <a:rPr lang="en-US" sz="12800" dirty="0">
                <a:solidFill>
                  <a:srgbClr val="000000">
                    <a:alpha val="100000"/>
                  </a:srgbClr>
                </a:solidFill>
                <a:latin typeface="Bangers Regular" pitchFamily="34" charset="0"/>
                <a:ea typeface="Bangers Regular" pitchFamily="34" charset="-122"/>
                <a:cs typeface="Bangers Regular" pitchFamily="34" charset="-120"/>
              </a:rPr>
              <a:t>1</a:t>
            </a:r>
            <a:endParaRPr lang="en-US" sz="12800" dirty="0"/>
          </a:p>
        </p:txBody>
      </p:sp>
      <p:sp>
        <p:nvSpPr>
          <p:cNvPr id="9" name="Shape 5"/>
          <p:cNvSpPr/>
          <p:nvPr/>
        </p:nvSpPr>
        <p:spPr>
          <a:xfrm>
            <a:off x="12752394" y="2165350"/>
            <a:ext cx="9462683" cy="1689100"/>
          </a:xfrm>
          <a:prstGeom prst="rect">
            <a:avLst/>
          </a:prstGeom>
          <a:noFill/>
          <a:ln/>
        </p:spPr>
      </p:sp>
      <p:sp>
        <p:nvSpPr>
          <p:cNvPr id="10" name="Text 6"/>
          <p:cNvSpPr/>
          <p:nvPr/>
        </p:nvSpPr>
        <p:spPr>
          <a:xfrm>
            <a:off x="12752394" y="2165350"/>
            <a:ext cx="9665908" cy="8509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angers Regular" pitchFamily="34" charset="0"/>
                <a:ea typeface="Bangers Regular" pitchFamily="34" charset="-122"/>
                <a:cs typeface="Bangers Regular" pitchFamily="34" charset="-120"/>
              </a:rPr>
              <a:t>Discover the secrets</a:t>
            </a:r>
            <a:endParaRPr lang="en-US" sz="4800" dirty="0"/>
          </a:p>
        </p:txBody>
      </p:sp>
      <p:sp>
        <p:nvSpPr>
          <p:cNvPr id="11" name="Text 7"/>
          <p:cNvSpPr/>
          <p:nvPr/>
        </p:nvSpPr>
        <p:spPr>
          <a:xfrm>
            <a:off x="12752394" y="2914650"/>
            <a:ext cx="9598166" cy="10752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Comic Neue Regular" pitchFamily="34" charset="0"/>
                <a:ea typeface="Comic Neue Regular" pitchFamily="34" charset="-122"/>
                <a:cs typeface="Comic Neue Regular" pitchFamily="34" charset="-120"/>
              </a:rPr>
              <a:t>Explore the lush, vibrant forest and uncover the mysteries that lie within.</a:t>
            </a:r>
            <a:endParaRPr lang="en-US" sz="3200" dirty="0"/>
          </a:p>
        </p:txBody>
      </p:sp>
      <p:sp>
        <p:nvSpPr>
          <p:cNvPr id="12" name="Shape 8"/>
          <p:cNvSpPr/>
          <p:nvPr/>
        </p:nvSpPr>
        <p:spPr>
          <a:xfrm>
            <a:off x="11825178" y="4711700"/>
            <a:ext cx="10389899" cy="1727200"/>
          </a:xfrm>
          <a:prstGeom prst="rect">
            <a:avLst/>
          </a:prstGeom>
          <a:noFill/>
          <a:ln/>
        </p:spPr>
      </p:sp>
      <p:sp>
        <p:nvSpPr>
          <p:cNvPr id="13" name="Shape 9"/>
          <p:cNvSpPr/>
          <p:nvPr/>
        </p:nvSpPr>
        <p:spPr>
          <a:xfrm>
            <a:off x="11825178" y="4711700"/>
            <a:ext cx="762095" cy="1727200"/>
          </a:xfrm>
          <a:prstGeom prst="rect">
            <a:avLst/>
          </a:prstGeom>
          <a:noFill/>
          <a:ln/>
        </p:spPr>
      </p:sp>
      <p:sp>
        <p:nvSpPr>
          <p:cNvPr id="14" name="Text 10"/>
          <p:cNvSpPr/>
          <p:nvPr/>
        </p:nvSpPr>
        <p:spPr>
          <a:xfrm>
            <a:off x="11825178" y="4711700"/>
            <a:ext cx="1304030" cy="2269067"/>
          </a:xfrm>
          <a:prstGeom prst="rect">
            <a:avLst/>
          </a:prstGeom>
          <a:noFill/>
          <a:ln/>
        </p:spPr>
        <p:txBody>
          <a:bodyPr wrap="square" lIns="0" tIns="0" rIns="0" bIns="0" rtlCol="0" anchor="t"/>
          <a:lstStyle/>
          <a:p>
            <a:pPr algn="l" indent="0" marL="0">
              <a:buNone/>
            </a:pPr>
            <a:r>
              <a:rPr lang="en-US" sz="12800" dirty="0">
                <a:solidFill>
                  <a:srgbClr val="000000">
                    <a:alpha val="100000"/>
                  </a:srgbClr>
                </a:solidFill>
                <a:latin typeface="Bangers Regular" pitchFamily="34" charset="0"/>
                <a:ea typeface="Bangers Regular" pitchFamily="34" charset="-122"/>
                <a:cs typeface="Bangers Regular" pitchFamily="34" charset="-120"/>
              </a:rPr>
              <a:t>2</a:t>
            </a:r>
            <a:endParaRPr lang="en-US" sz="12800" dirty="0"/>
          </a:p>
        </p:txBody>
      </p:sp>
      <p:sp>
        <p:nvSpPr>
          <p:cNvPr id="15" name="Shape 11"/>
          <p:cNvSpPr/>
          <p:nvPr/>
        </p:nvSpPr>
        <p:spPr>
          <a:xfrm>
            <a:off x="12993724" y="4730750"/>
            <a:ext cx="9221353" cy="1689100"/>
          </a:xfrm>
          <a:prstGeom prst="rect">
            <a:avLst/>
          </a:prstGeom>
          <a:noFill/>
          <a:ln/>
        </p:spPr>
      </p:sp>
      <p:sp>
        <p:nvSpPr>
          <p:cNvPr id="16" name="Text 12"/>
          <p:cNvSpPr/>
          <p:nvPr/>
        </p:nvSpPr>
        <p:spPr>
          <a:xfrm>
            <a:off x="12993724" y="4730750"/>
            <a:ext cx="9424578" cy="8509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angers Regular" pitchFamily="34" charset="0"/>
                <a:ea typeface="Bangers Regular" pitchFamily="34" charset="-122"/>
                <a:cs typeface="Bangers Regular" pitchFamily="34" charset="-120"/>
              </a:rPr>
              <a:t>Find your own path</a:t>
            </a:r>
            <a:endParaRPr lang="en-US" sz="4800" dirty="0"/>
          </a:p>
        </p:txBody>
      </p:sp>
      <p:sp>
        <p:nvSpPr>
          <p:cNvPr id="17" name="Text 13"/>
          <p:cNvSpPr/>
          <p:nvPr/>
        </p:nvSpPr>
        <p:spPr>
          <a:xfrm>
            <a:off x="12993724" y="5480050"/>
            <a:ext cx="9356836" cy="10752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Comic Neue Regular" pitchFamily="34" charset="0"/>
                <a:ea typeface="Comic Neue Regular" pitchFamily="34" charset="-122"/>
                <a:cs typeface="Comic Neue Regular" pitchFamily="34" charset="-120"/>
              </a:rPr>
              <a:t>Choose your own path through the forest, and see where it takes you.</a:t>
            </a:r>
            <a:endParaRPr lang="en-US" sz="3200" dirty="0"/>
          </a:p>
        </p:txBody>
      </p:sp>
      <p:sp>
        <p:nvSpPr>
          <p:cNvPr id="18" name="Shape 14"/>
          <p:cNvSpPr/>
          <p:nvPr/>
        </p:nvSpPr>
        <p:spPr>
          <a:xfrm>
            <a:off x="11825178" y="7277100"/>
            <a:ext cx="10389899" cy="1727200"/>
          </a:xfrm>
          <a:prstGeom prst="rect">
            <a:avLst/>
          </a:prstGeom>
          <a:noFill/>
          <a:ln/>
        </p:spPr>
      </p:sp>
      <p:sp>
        <p:nvSpPr>
          <p:cNvPr id="19" name="Shape 15"/>
          <p:cNvSpPr/>
          <p:nvPr/>
        </p:nvSpPr>
        <p:spPr>
          <a:xfrm>
            <a:off x="11825178" y="7277100"/>
            <a:ext cx="749394" cy="1727200"/>
          </a:xfrm>
          <a:prstGeom prst="rect">
            <a:avLst/>
          </a:prstGeom>
          <a:noFill/>
          <a:ln/>
        </p:spPr>
      </p:sp>
      <p:sp>
        <p:nvSpPr>
          <p:cNvPr id="20" name="Text 16"/>
          <p:cNvSpPr/>
          <p:nvPr/>
        </p:nvSpPr>
        <p:spPr>
          <a:xfrm>
            <a:off x="11825178" y="7277100"/>
            <a:ext cx="1291328" cy="2269067"/>
          </a:xfrm>
          <a:prstGeom prst="rect">
            <a:avLst/>
          </a:prstGeom>
          <a:noFill/>
          <a:ln/>
        </p:spPr>
        <p:txBody>
          <a:bodyPr wrap="square" lIns="0" tIns="0" rIns="0" bIns="0" rtlCol="0" anchor="t"/>
          <a:lstStyle/>
          <a:p>
            <a:pPr algn="l" indent="0" marL="0">
              <a:buNone/>
            </a:pPr>
            <a:r>
              <a:rPr lang="en-US" sz="12800" dirty="0">
                <a:solidFill>
                  <a:srgbClr val="000000">
                    <a:alpha val="100000"/>
                  </a:srgbClr>
                </a:solidFill>
                <a:latin typeface="Bangers Regular" pitchFamily="34" charset="0"/>
                <a:ea typeface="Bangers Regular" pitchFamily="34" charset="-122"/>
                <a:cs typeface="Bangers Regular" pitchFamily="34" charset="-120"/>
              </a:rPr>
              <a:t>3</a:t>
            </a:r>
            <a:endParaRPr lang="en-US" sz="12800" dirty="0"/>
          </a:p>
        </p:txBody>
      </p:sp>
      <p:sp>
        <p:nvSpPr>
          <p:cNvPr id="21" name="Shape 17"/>
          <p:cNvSpPr/>
          <p:nvPr/>
        </p:nvSpPr>
        <p:spPr>
          <a:xfrm>
            <a:off x="12981022" y="7296150"/>
            <a:ext cx="9234054" cy="1689100"/>
          </a:xfrm>
          <a:prstGeom prst="rect">
            <a:avLst/>
          </a:prstGeom>
          <a:noFill/>
          <a:ln/>
        </p:spPr>
      </p:sp>
      <p:sp>
        <p:nvSpPr>
          <p:cNvPr id="22" name="Text 18"/>
          <p:cNvSpPr/>
          <p:nvPr/>
        </p:nvSpPr>
        <p:spPr>
          <a:xfrm>
            <a:off x="12981022" y="7296150"/>
            <a:ext cx="9437280" cy="8509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angers Regular" pitchFamily="34" charset="0"/>
                <a:ea typeface="Bangers Regular" pitchFamily="34" charset="-122"/>
                <a:cs typeface="Bangers Regular" pitchFamily="34" charset="-120"/>
              </a:rPr>
              <a:t>Meet the creatures</a:t>
            </a:r>
            <a:endParaRPr lang="en-US" sz="4800" dirty="0"/>
          </a:p>
        </p:txBody>
      </p:sp>
      <p:sp>
        <p:nvSpPr>
          <p:cNvPr id="23" name="Text 19"/>
          <p:cNvSpPr/>
          <p:nvPr/>
        </p:nvSpPr>
        <p:spPr>
          <a:xfrm>
            <a:off x="12981022" y="8045450"/>
            <a:ext cx="9369538" cy="10752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Comic Neue Regular" pitchFamily="34" charset="0"/>
                <a:ea typeface="Comic Neue Regular" pitchFamily="34" charset="-122"/>
                <a:cs typeface="Comic Neue Regular" pitchFamily="34" charset="-120"/>
              </a:rPr>
              <a:t>Encounter the mythical creatures that call the forest home, from talking animals to mischievous fairies.</a:t>
            </a:r>
            <a:endParaRPr lang="en-US" sz="3200" dirty="0"/>
          </a:p>
        </p:txBody>
      </p:sp>
      <p:sp>
        <p:nvSpPr>
          <p:cNvPr id="24" name="Shape 20"/>
          <p:cNvSpPr/>
          <p:nvPr/>
        </p:nvSpPr>
        <p:spPr>
          <a:xfrm>
            <a:off x="11825178" y="9842500"/>
            <a:ext cx="10389899" cy="1727200"/>
          </a:xfrm>
          <a:prstGeom prst="rect">
            <a:avLst/>
          </a:prstGeom>
          <a:noFill/>
          <a:ln/>
        </p:spPr>
      </p:sp>
      <p:sp>
        <p:nvSpPr>
          <p:cNvPr id="25" name="Shape 21"/>
          <p:cNvSpPr/>
          <p:nvPr/>
        </p:nvSpPr>
        <p:spPr>
          <a:xfrm>
            <a:off x="11825178" y="9842500"/>
            <a:ext cx="749394" cy="1727200"/>
          </a:xfrm>
          <a:prstGeom prst="rect">
            <a:avLst/>
          </a:prstGeom>
          <a:noFill/>
          <a:ln/>
        </p:spPr>
      </p:sp>
      <p:sp>
        <p:nvSpPr>
          <p:cNvPr id="26" name="Text 22"/>
          <p:cNvSpPr/>
          <p:nvPr/>
        </p:nvSpPr>
        <p:spPr>
          <a:xfrm>
            <a:off x="11825178" y="9842500"/>
            <a:ext cx="1291328" cy="2269067"/>
          </a:xfrm>
          <a:prstGeom prst="rect">
            <a:avLst/>
          </a:prstGeom>
          <a:noFill/>
          <a:ln/>
        </p:spPr>
        <p:txBody>
          <a:bodyPr wrap="square" lIns="0" tIns="0" rIns="0" bIns="0" rtlCol="0" anchor="t"/>
          <a:lstStyle/>
          <a:p>
            <a:pPr algn="l" indent="0" marL="0">
              <a:buNone/>
            </a:pPr>
            <a:r>
              <a:rPr lang="en-US" sz="12800" dirty="0">
                <a:solidFill>
                  <a:srgbClr val="000000">
                    <a:alpha val="100000"/>
                  </a:srgbClr>
                </a:solidFill>
                <a:latin typeface="Bangers Regular" pitchFamily="34" charset="0"/>
                <a:ea typeface="Bangers Regular" pitchFamily="34" charset="-122"/>
                <a:cs typeface="Bangers Regular" pitchFamily="34" charset="-120"/>
              </a:rPr>
              <a:t>4</a:t>
            </a:r>
            <a:endParaRPr lang="en-US" sz="12800" dirty="0"/>
          </a:p>
        </p:txBody>
      </p:sp>
      <p:sp>
        <p:nvSpPr>
          <p:cNvPr id="27" name="Shape 23"/>
          <p:cNvSpPr/>
          <p:nvPr/>
        </p:nvSpPr>
        <p:spPr>
          <a:xfrm>
            <a:off x="12981022" y="9861550"/>
            <a:ext cx="9234054" cy="1689100"/>
          </a:xfrm>
          <a:prstGeom prst="rect">
            <a:avLst/>
          </a:prstGeom>
          <a:noFill/>
          <a:ln/>
        </p:spPr>
      </p:sp>
      <p:sp>
        <p:nvSpPr>
          <p:cNvPr id="28" name="Text 24"/>
          <p:cNvSpPr/>
          <p:nvPr/>
        </p:nvSpPr>
        <p:spPr>
          <a:xfrm>
            <a:off x="12981022" y="9861550"/>
            <a:ext cx="9437280" cy="8509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angers Regular" pitchFamily="34" charset="0"/>
                <a:ea typeface="Bangers Regular" pitchFamily="34" charset="-122"/>
                <a:cs typeface="Bangers Regular" pitchFamily="34" charset="-120"/>
              </a:rPr>
              <a:t>Uncover the magic</a:t>
            </a:r>
            <a:endParaRPr lang="en-US" sz="4800" dirty="0"/>
          </a:p>
        </p:txBody>
      </p:sp>
      <p:sp>
        <p:nvSpPr>
          <p:cNvPr id="29" name="Text 25"/>
          <p:cNvSpPr/>
          <p:nvPr/>
        </p:nvSpPr>
        <p:spPr>
          <a:xfrm>
            <a:off x="12981022" y="10610850"/>
            <a:ext cx="9369538" cy="10752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Comic Neue Regular" pitchFamily="34" charset="0"/>
                <a:ea typeface="Comic Neue Regular" pitchFamily="34" charset="-122"/>
                <a:cs typeface="Comic Neue Regular" pitchFamily="34" charset="-120"/>
              </a:rPr>
              <a:t>Learn about the powerful magic that pervades the forest and how it affects all who enter.</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E6DCC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4" name="Text 1"/>
          <p:cNvSpPr/>
          <p:nvPr/>
        </p:nvSpPr>
        <p:spPr>
          <a:xfrm>
            <a:off x="6054423" y="1955800"/>
            <a:ext cx="12278201" cy="1418167"/>
          </a:xfrm>
          <a:prstGeom prst="rect">
            <a:avLst/>
          </a:prstGeom>
          <a:noFill/>
          <a:ln/>
        </p:spPr>
        <p:txBody>
          <a:bodyPr wrap="square" lIns="0" tIns="0" rIns="0" bIns="0" rtlCol="0" anchor="t"/>
          <a:lstStyle/>
          <a:p>
            <a:pPr algn="ctr" indent="0" marL="0">
              <a:buNone/>
            </a:pPr>
            <a:r>
              <a:rPr lang="en-US" sz="8000" dirty="0">
                <a:solidFill>
                  <a:srgbClr val="000000">
                    <a:alpha val="100000"/>
                  </a:srgbClr>
                </a:solidFill>
                <a:latin typeface="Bangers Regular" pitchFamily="34" charset="0"/>
                <a:ea typeface="Bangers Regular" pitchFamily="34" charset="-122"/>
                <a:cs typeface="Bangers Regular" pitchFamily="34" charset="-120"/>
              </a:rPr>
              <a:t>The information</a:t>
            </a:r>
            <a:endParaRPr lang="en-US" sz="8000" dirty="0"/>
          </a:p>
        </p:txBody>
      </p:sp>
      <p:sp>
        <p:nvSpPr>
          <p:cNvPr id="5" name="Shape 2"/>
          <p:cNvSpPr/>
          <p:nvPr/>
        </p:nvSpPr>
        <p:spPr>
          <a:xfrm>
            <a:off x="5855432" y="5054600"/>
            <a:ext cx="6122165" cy="5816600"/>
          </a:xfrm>
          <a:prstGeom prst="roundRect">
            <a:avLst>
              <a:gd name="adj" fmla="val 3459"/>
            </a:avLst>
          </a:prstGeom>
          <a:noFill/>
          <a:ln/>
        </p:spPr>
      </p:sp>
      <p:sp>
        <p:nvSpPr>
          <p:cNvPr id="6" name="Shape 3"/>
          <p:cNvSpPr/>
          <p:nvPr/>
        </p:nvSpPr>
        <p:spPr>
          <a:xfrm>
            <a:off x="8103613" y="5359400"/>
            <a:ext cx="1625803" cy="1625600"/>
          </a:xfrm>
          <a:prstGeom prst="roundRect">
            <a:avLst>
              <a:gd name="adj" fmla="val 78188"/>
            </a:avLst>
          </a:prstGeom>
          <a:noFill/>
          <a:ln/>
        </p:spPr>
      </p:sp>
      <p:pic>
        <p:nvPicPr>
          <p:cNvPr id="7" name="Image 1" descr=" ">    </p:cNvPr>
          <p:cNvPicPr>
            <a:picLocks noChangeAspect="1"/>
          </p:cNvPicPr>
          <p:nvPr/>
        </p:nvPicPr>
        <p:blipFill>
          <a:blip r:embed="rId2"/>
          <a:stretch>
            <a:fillRect/>
          </a:stretch>
        </p:blipFill>
        <p:spPr>
          <a:xfrm>
            <a:off x="8103613" y="5359400"/>
            <a:ext cx="1625803" cy="1625600"/>
          </a:xfrm>
          <a:prstGeom prst="rect">
            <a:avLst/>
          </a:prstGeom>
        </p:spPr>
      </p:pic>
      <p:pic>
        <p:nvPicPr>
          <p:cNvPr id="8" name="Image 2"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68854" y="5524649"/>
            <a:ext cx="1295481" cy="1294929"/>
          </a:xfrm>
          <a:prstGeom prst="rect">
            <a:avLst/>
          </a:prstGeom>
        </p:spPr>
      </p:pic>
      <p:sp>
        <p:nvSpPr>
          <p:cNvPr id="9" name="Shape 4"/>
          <p:cNvSpPr/>
          <p:nvPr/>
        </p:nvSpPr>
        <p:spPr>
          <a:xfrm>
            <a:off x="6261883" y="7289800"/>
            <a:ext cx="5309264" cy="3276600"/>
          </a:xfrm>
          <a:prstGeom prst="rect">
            <a:avLst/>
          </a:prstGeom>
          <a:noFill/>
          <a:ln/>
        </p:spPr>
      </p:sp>
      <p:sp>
        <p:nvSpPr>
          <p:cNvPr id="10" name="Text 5"/>
          <p:cNvSpPr/>
          <p:nvPr/>
        </p:nvSpPr>
        <p:spPr>
          <a:xfrm>
            <a:off x="6160270" y="7289800"/>
            <a:ext cx="5512489" cy="14986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angers Regular" pitchFamily="34" charset="0"/>
                <a:ea typeface="Bangers Regular" pitchFamily="34" charset="-122"/>
                <a:cs typeface="Bangers Regular" pitchFamily="34" charset="-120"/>
              </a:rPr>
              <a:t>Treasure</a:t>
            </a:r>
            <a:endParaRPr lang="en-US" sz="4800" dirty="0"/>
          </a:p>
          <a:p>
            <a:pPr algn="ctr" indent="0" marL="0">
              <a:buNone/>
            </a:pPr>
            <a:r>
              <a:rPr lang="en-US" sz="4800" dirty="0">
                <a:solidFill>
                  <a:srgbClr val="000000">
                    <a:alpha val="100000"/>
                  </a:srgbClr>
                </a:solidFill>
                <a:latin typeface="Bangers Regular" pitchFamily="34" charset="0"/>
                <a:ea typeface="Bangers Regular" pitchFamily="34" charset="-122"/>
                <a:cs typeface="Bangers Regular" pitchFamily="34" charset="-120"/>
              </a:rPr>
              <a:t>Hunt</a:t>
            </a:r>
            <a:endParaRPr lang="en-US" sz="4800" dirty="0"/>
          </a:p>
        </p:txBody>
      </p:sp>
      <p:sp>
        <p:nvSpPr>
          <p:cNvPr id="11" name="Text 6"/>
          <p:cNvSpPr/>
          <p:nvPr/>
        </p:nvSpPr>
        <p:spPr>
          <a:xfrm>
            <a:off x="6194141" y="8686800"/>
            <a:ext cx="5444747" cy="20150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Comic Neue Regular" pitchFamily="34" charset="0"/>
                <a:ea typeface="Comic Neue Regular" pitchFamily="34" charset="-122"/>
                <a:cs typeface="Comic Neue Regular" pitchFamily="34" charset="-120"/>
              </a:rPr>
              <a:t>A significant event in the history of the fantasy realm, in which a massive and awesome treasure hunt was organized.</a:t>
            </a:r>
            <a:endParaRPr lang="en-US" sz="3200" dirty="0"/>
          </a:p>
        </p:txBody>
      </p:sp>
      <p:pic>
        <p:nvPicPr>
          <p:cNvPr id="12" name="Image 3"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88698" y="4229100"/>
            <a:ext cx="6642930" cy="7454900"/>
          </a:xfrm>
          <a:prstGeom prst="rect">
            <a:avLst/>
          </a:prstGeom>
        </p:spPr>
      </p:pic>
      <p:sp>
        <p:nvSpPr>
          <p:cNvPr id="13" name="Shape 7"/>
          <p:cNvSpPr/>
          <p:nvPr/>
        </p:nvSpPr>
        <p:spPr>
          <a:xfrm>
            <a:off x="12854007" y="5054600"/>
            <a:ext cx="6122165" cy="5816600"/>
          </a:xfrm>
          <a:prstGeom prst="roundRect">
            <a:avLst>
              <a:gd name="adj" fmla="val 3459"/>
            </a:avLst>
          </a:prstGeom>
          <a:noFill/>
          <a:ln/>
        </p:spPr>
      </p:sp>
      <p:sp>
        <p:nvSpPr>
          <p:cNvPr id="14" name="Shape 8"/>
          <p:cNvSpPr/>
          <p:nvPr/>
        </p:nvSpPr>
        <p:spPr>
          <a:xfrm>
            <a:off x="15102188" y="5359400"/>
            <a:ext cx="1625803" cy="1625600"/>
          </a:xfrm>
          <a:prstGeom prst="roundRect">
            <a:avLst>
              <a:gd name="adj" fmla="val 78188"/>
            </a:avLst>
          </a:prstGeom>
          <a:noFill/>
          <a:ln/>
        </p:spPr>
      </p:sp>
      <p:pic>
        <p:nvPicPr>
          <p:cNvPr id="15" name="Image 4" descr=" ">    </p:cNvPr>
          <p:cNvPicPr>
            <a:picLocks noChangeAspect="1"/>
          </p:cNvPicPr>
          <p:nvPr/>
        </p:nvPicPr>
        <p:blipFill>
          <a:blip r:embed="rId7"/>
          <a:stretch>
            <a:fillRect/>
          </a:stretch>
        </p:blipFill>
        <p:spPr>
          <a:xfrm>
            <a:off x="15102188" y="5359400"/>
            <a:ext cx="1625803" cy="1625600"/>
          </a:xfrm>
          <a:prstGeom prst="rect">
            <a:avLst/>
          </a:prstGeom>
        </p:spPr>
      </p:pic>
      <p:pic>
        <p:nvPicPr>
          <p:cNvPr id="16" name="Image 5"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5267429" y="5524649"/>
            <a:ext cx="1295481" cy="1294929"/>
          </a:xfrm>
          <a:prstGeom prst="rect">
            <a:avLst/>
          </a:prstGeom>
        </p:spPr>
      </p:pic>
      <p:sp>
        <p:nvSpPr>
          <p:cNvPr id="17" name="Shape 9"/>
          <p:cNvSpPr/>
          <p:nvPr/>
        </p:nvSpPr>
        <p:spPr>
          <a:xfrm>
            <a:off x="13260457" y="7289800"/>
            <a:ext cx="5309264" cy="3276600"/>
          </a:xfrm>
          <a:prstGeom prst="rect">
            <a:avLst/>
          </a:prstGeom>
          <a:noFill/>
          <a:ln/>
        </p:spPr>
      </p:sp>
      <p:sp>
        <p:nvSpPr>
          <p:cNvPr id="18" name="Text 10"/>
          <p:cNvSpPr/>
          <p:nvPr/>
        </p:nvSpPr>
        <p:spPr>
          <a:xfrm>
            <a:off x="13158845" y="7289800"/>
            <a:ext cx="5512489" cy="14986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angers Regular" pitchFamily="34" charset="0"/>
                <a:ea typeface="Bangers Regular" pitchFamily="34" charset="-122"/>
                <a:cs typeface="Bangers Regular" pitchFamily="34" charset="-120"/>
              </a:rPr>
              <a:t>Great</a:t>
            </a:r>
            <a:endParaRPr lang="en-US" sz="4800" dirty="0"/>
          </a:p>
          <a:p>
            <a:pPr algn="ctr" indent="0" marL="0">
              <a:buNone/>
            </a:pPr>
            <a:r>
              <a:rPr lang="en-US" sz="4800" dirty="0">
                <a:solidFill>
                  <a:srgbClr val="000000">
                    <a:alpha val="100000"/>
                  </a:srgbClr>
                </a:solidFill>
                <a:latin typeface="Bangers Regular" pitchFamily="34" charset="0"/>
                <a:ea typeface="Bangers Regular" pitchFamily="34" charset="-122"/>
                <a:cs typeface="Bangers Regular" pitchFamily="34" charset="-120"/>
              </a:rPr>
              <a:t>Adventure</a:t>
            </a:r>
            <a:endParaRPr lang="en-US" sz="4800" dirty="0"/>
          </a:p>
        </p:txBody>
      </p:sp>
      <p:sp>
        <p:nvSpPr>
          <p:cNvPr id="19" name="Text 11"/>
          <p:cNvSpPr/>
          <p:nvPr/>
        </p:nvSpPr>
        <p:spPr>
          <a:xfrm>
            <a:off x="13192716" y="8686800"/>
            <a:ext cx="5444747" cy="20150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Comic Neue Regular" pitchFamily="34" charset="0"/>
                <a:ea typeface="Comic Neue Regular" pitchFamily="34" charset="-122"/>
                <a:cs typeface="Comic Neue Regular" pitchFamily="34" charset="-120"/>
              </a:rPr>
              <a:t>A notable year in the history of the fantasy realm, in which a large number of adventurers set out to explore.</a:t>
            </a:r>
            <a:endParaRPr lang="en-US" sz="3200" dirty="0"/>
          </a:p>
        </p:txBody>
      </p:sp>
      <p:pic>
        <p:nvPicPr>
          <p:cNvPr id="20" name="Image 6"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2587273" y="4229100"/>
            <a:ext cx="6642930" cy="7454900"/>
          </a:xfrm>
          <a:prstGeom prst="rect">
            <a:avLst/>
          </a:prstGeom>
        </p:spPr>
      </p:pic>
      <p:pic>
        <p:nvPicPr>
          <p:cNvPr id="21" name="Image 7"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57097" y="7342956"/>
            <a:ext cx="6209752" cy="6308427"/>
          </a:xfrm>
          <a:prstGeom prst="rect">
            <a:avLst/>
          </a:prstGeom>
        </p:spPr>
      </p:pic>
      <p:pic>
        <p:nvPicPr>
          <p:cNvPr id="22" name="Image 8" descr=" ">    </p:cNvPr>
          <p:cNvPicPr>
            <a:picLocks noChangeAspect="1"/>
          </p:cNvPicPr>
          <p:nvPr/>
        </p:nvPicPr>
        <p:blipFill>
          <a:blip r:embed="rId14"/>
          <a:stretch>
            <a:fillRect/>
          </a:stretch>
        </p:blipFill>
        <p:spPr>
          <a:xfrm>
            <a:off x="16804200" y="114300"/>
            <a:ext cx="7421772" cy="611303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E6DCC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67133" y="1333500"/>
            <a:ext cx="7125591" cy="11061700"/>
          </a:xfrm>
          <a:prstGeom prst="rect">
            <a:avLst/>
          </a:prstGeom>
        </p:spPr>
      </p:pic>
      <p:sp>
        <p:nvSpPr>
          <p:cNvPr id="5" name="Shape 1"/>
          <p:cNvSpPr/>
          <p:nvPr/>
        </p:nvSpPr>
        <p:spPr>
          <a:xfrm>
            <a:off x="9462683" y="1803400"/>
            <a:ext cx="1625803" cy="14630400"/>
          </a:xfrm>
          <a:prstGeom prst="rect">
            <a:avLst/>
          </a:prstGeom>
          <a:noFill/>
          <a:ln/>
        </p:spPr>
      </p:sp>
      <p:pic>
        <p:nvPicPr>
          <p:cNvPr id="6"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172593" y="2614761"/>
            <a:ext cx="231198" cy="59209"/>
          </a:xfrm>
          <a:prstGeom prst="rect">
            <a:avLst/>
          </a:prstGeom>
        </p:spPr>
      </p:pic>
      <p:pic>
        <p:nvPicPr>
          <p:cNvPr id="7"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516730" y="1905198"/>
            <a:ext cx="502601" cy="448568"/>
          </a:xfrm>
          <a:prstGeom prst="rect">
            <a:avLst/>
          </a:prstGeom>
        </p:spPr>
      </p:pic>
      <p:pic>
        <p:nvPicPr>
          <p:cNvPr id="8"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604855" y="2010246"/>
            <a:ext cx="198743" cy="163686"/>
          </a:xfrm>
          <a:prstGeom prst="rect">
            <a:avLst/>
          </a:prstGeom>
        </p:spPr>
      </p:pic>
      <p:pic>
        <p:nvPicPr>
          <p:cNvPr id="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743564" y="2143175"/>
            <a:ext cx="79830" cy="66402"/>
          </a:xfrm>
          <a:prstGeom prst="rect">
            <a:avLst/>
          </a:prstGeom>
        </p:spPr>
      </p:pic>
      <p:pic>
        <p:nvPicPr>
          <p:cNvPr id="1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552372" y="1940347"/>
            <a:ext cx="468250" cy="435496"/>
          </a:xfrm>
          <a:prstGeom prst="rect">
            <a:avLst/>
          </a:prstGeom>
        </p:spPr>
      </p:pic>
      <p:pic>
        <p:nvPicPr>
          <p:cNvPr id="1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0602734" y="2014736"/>
            <a:ext cx="148676" cy="125388"/>
          </a:xfrm>
          <a:prstGeom prst="rect">
            <a:avLst/>
          </a:prstGeom>
        </p:spPr>
      </p:pic>
      <p:pic>
        <p:nvPicPr>
          <p:cNvPr id="1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761161" y="2073201"/>
            <a:ext cx="100363" cy="80913"/>
          </a:xfrm>
          <a:prstGeom prst="rect">
            <a:avLst/>
          </a:prstGeom>
        </p:spPr>
      </p:pic>
      <p:pic>
        <p:nvPicPr>
          <p:cNvPr id="1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9462683" y="1803400"/>
            <a:ext cx="487354" cy="174154"/>
          </a:xfrm>
          <a:prstGeom prst="rect">
            <a:avLst/>
          </a:prstGeom>
        </p:spPr>
      </p:pic>
      <p:pic>
        <p:nvPicPr>
          <p:cNvPr id="14"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0642946" y="1812131"/>
            <a:ext cx="445540" cy="158552"/>
          </a:xfrm>
          <a:prstGeom prst="rect">
            <a:avLst/>
          </a:prstGeom>
        </p:spPr>
      </p:pic>
      <p:pic>
        <p:nvPicPr>
          <p:cNvPr id="15" name="Image 11" descr=" ">    </p:cNvPr>
          <p:cNvPicPr>
            <a:picLocks noChangeAspect="1"/>
          </p:cNvPicPr>
          <p:nvPr/>
        </p:nvPicPr>
        <p:blipFill>
          <a:blip r:embed="rId22"/>
          <a:stretch>
            <a:fillRect/>
          </a:stretch>
        </p:blipFill>
        <p:spPr>
          <a:xfrm>
            <a:off x="10237480" y="3016895"/>
            <a:ext cx="38105" cy="1625600"/>
          </a:xfrm>
          <a:prstGeom prst="rect">
            <a:avLst/>
          </a:prstGeom>
        </p:spPr>
      </p:pic>
      <p:pic>
        <p:nvPicPr>
          <p:cNvPr id="16" name="Image 12"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9647730" y="5329684"/>
            <a:ext cx="446815" cy="440209"/>
          </a:xfrm>
          <a:prstGeom prst="rect">
            <a:avLst/>
          </a:prstGeom>
        </p:spPr>
      </p:pic>
      <p:pic>
        <p:nvPicPr>
          <p:cNvPr id="17" name="Image 13" descr=" ">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9620540" y="5301903"/>
            <a:ext cx="501719" cy="495275"/>
          </a:xfrm>
          <a:prstGeom prst="rect">
            <a:avLst/>
          </a:prstGeom>
        </p:spPr>
      </p:pic>
      <p:pic>
        <p:nvPicPr>
          <p:cNvPr id="18" name="Image 14" descr=" ">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9724985" y="5402610"/>
            <a:ext cx="298354" cy="283716"/>
          </a:xfrm>
          <a:prstGeom prst="rect">
            <a:avLst/>
          </a:prstGeom>
        </p:spPr>
      </p:pic>
      <p:pic>
        <p:nvPicPr>
          <p:cNvPr id="19" name="Image 15" descr=" ">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10613910" y="5342830"/>
            <a:ext cx="446815" cy="440209"/>
          </a:xfrm>
          <a:prstGeom prst="rect">
            <a:avLst/>
          </a:prstGeom>
        </p:spPr>
      </p:pic>
      <p:pic>
        <p:nvPicPr>
          <p:cNvPr id="20" name="Image 16" descr=" ">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10586767" y="5315049"/>
            <a:ext cx="501719" cy="495275"/>
          </a:xfrm>
          <a:prstGeom prst="rect">
            <a:avLst/>
          </a:prstGeom>
        </p:spPr>
      </p:pic>
      <p:pic>
        <p:nvPicPr>
          <p:cNvPr id="21" name="Image 17" descr=" ">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10691165" y="5415756"/>
            <a:ext cx="298354" cy="283716"/>
          </a:xfrm>
          <a:prstGeom prst="rect">
            <a:avLst/>
          </a:prstGeom>
        </p:spPr>
      </p:pic>
      <p:pic>
        <p:nvPicPr>
          <p:cNvPr id="22" name="Image 18" descr=" ">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10248779" y="5819378"/>
            <a:ext cx="256176" cy="313705"/>
          </a:xfrm>
          <a:prstGeom prst="rect">
            <a:avLst/>
          </a:prstGeom>
        </p:spPr>
      </p:pic>
      <p:pic>
        <p:nvPicPr>
          <p:cNvPr id="23" name="Image 19" descr=" ">    </p:cNvPr>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10239389" y="5818262"/>
            <a:ext cx="269709" cy="173434"/>
          </a:xfrm>
          <a:prstGeom prst="rect">
            <a:avLst/>
          </a:prstGeom>
        </p:spPr>
      </p:pic>
      <p:pic>
        <p:nvPicPr>
          <p:cNvPr id="24" name="Image 20" descr=" ">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10226595" y="5795318"/>
            <a:ext cx="311844" cy="359866"/>
          </a:xfrm>
          <a:prstGeom prst="rect">
            <a:avLst/>
          </a:prstGeom>
        </p:spPr>
      </p:pic>
      <p:pic>
        <p:nvPicPr>
          <p:cNvPr id="25" name="Image 21" descr=" ">    </p:cNvPr>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10569644" y="5005611"/>
            <a:ext cx="355521" cy="155649"/>
          </a:xfrm>
          <a:prstGeom prst="rect">
            <a:avLst/>
          </a:prstGeom>
        </p:spPr>
      </p:pic>
      <p:pic>
        <p:nvPicPr>
          <p:cNvPr id="26" name="Image 22" descr=" ">    </p:cNvPr>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9718409" y="4985395"/>
            <a:ext cx="381499" cy="167382"/>
          </a:xfrm>
          <a:prstGeom prst="rect">
            <a:avLst/>
          </a:prstGeom>
        </p:spPr>
      </p:pic>
      <p:pic>
        <p:nvPicPr>
          <p:cNvPr id="27" name="Image 23" descr=" ">    </p:cNvPr>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a:off x="10817110" y="5890989"/>
            <a:ext cx="111775" cy="157783"/>
          </a:xfrm>
          <a:prstGeom prst="rect">
            <a:avLst/>
          </a:prstGeom>
        </p:spPr>
      </p:pic>
      <p:pic>
        <p:nvPicPr>
          <p:cNvPr id="28" name="Image 24" descr=" ">    </p:cNvPr>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10799919" y="5874172"/>
            <a:ext cx="145678" cy="191641"/>
          </a:xfrm>
          <a:prstGeom prst="rect">
            <a:avLst/>
          </a:prstGeom>
        </p:spPr>
      </p:pic>
      <p:pic>
        <p:nvPicPr>
          <p:cNvPr id="29" name="Image 25" descr=" ">    </p:cNvPr>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9479409" y="5214689"/>
            <a:ext cx="85570" cy="123800"/>
          </a:xfrm>
          <a:prstGeom prst="rect">
            <a:avLst/>
          </a:prstGeom>
        </p:spPr>
      </p:pic>
      <p:pic>
        <p:nvPicPr>
          <p:cNvPr id="30" name="Image 26" descr=" ">    </p:cNvPr>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9462683" y="5197773"/>
            <a:ext cx="119414" cy="157832"/>
          </a:xfrm>
          <a:prstGeom prst="rect">
            <a:avLst/>
          </a:prstGeom>
        </p:spPr>
      </p:pic>
      <p:pic>
        <p:nvPicPr>
          <p:cNvPr id="31" name="Image 27" descr=" ">    </p:cNvPr>
          <p:cNvPicPr>
            <a:picLocks noChangeAspect="1"/>
          </p:cNvPicPr>
          <p:nvPr/>
        </p:nvPicPr>
        <p:blipFill>
          <a:blip r:embed="rId53"/>
          <a:stretch>
            <a:fillRect/>
          </a:stretch>
        </p:blipFill>
        <p:spPr>
          <a:xfrm>
            <a:off x="10237480" y="6498109"/>
            <a:ext cx="38105" cy="1625600"/>
          </a:xfrm>
          <a:prstGeom prst="rect">
            <a:avLst/>
          </a:prstGeom>
        </p:spPr>
      </p:pic>
      <p:pic>
        <p:nvPicPr>
          <p:cNvPr id="32" name="Image 28" descr=" ">    </p:cNvPr>
          <p:cNvPicPr>
            <a:picLocks noChangeAspect="1"/>
          </p:cNvPicPr>
          <p:nvPr/>
        </p:nvPicPr>
        <p:blipFill>
          <a:blip r:embed="rId54">
            <a:extLst>
              <a:ext uri="{96DAC541-7B7A-43D3-8B79-37D633B846F1}">
                <asvg:svgBlip xmlns:asvg="http://schemas.microsoft.com/office/drawing/2016/SVG/main" r:embed="rId55"/>
              </a:ext>
            </a:extLst>
          </a:blip>
          <a:stretch>
            <a:fillRect/>
          </a:stretch>
        </p:blipFill>
        <p:spPr>
          <a:xfrm>
            <a:off x="10153833" y="9103568"/>
            <a:ext cx="295275" cy="468759"/>
          </a:xfrm>
          <a:prstGeom prst="rect">
            <a:avLst/>
          </a:prstGeom>
        </p:spPr>
      </p:pic>
      <p:pic>
        <p:nvPicPr>
          <p:cNvPr id="33" name="Image 29" descr=" ">    </p:cNvPr>
          <p:cNvPicPr>
            <a:picLocks noChangeAspect="1"/>
          </p:cNvPicPr>
          <p:nvPr/>
        </p:nvPicPr>
        <p:blipFill>
          <a:blip r:embed="rId56">
            <a:extLst>
              <a:ext uri="{96DAC541-7B7A-43D3-8B79-37D633B846F1}">
                <asvg:svgBlip xmlns:asvg="http://schemas.microsoft.com/office/drawing/2016/SVG/main" r:embed="rId57"/>
              </a:ext>
            </a:extLst>
          </a:blip>
          <a:stretch>
            <a:fillRect/>
          </a:stretch>
        </p:blipFill>
        <p:spPr>
          <a:xfrm>
            <a:off x="10156275" y="9104461"/>
            <a:ext cx="286048" cy="356195"/>
          </a:xfrm>
          <a:prstGeom prst="rect">
            <a:avLst/>
          </a:prstGeom>
        </p:spPr>
      </p:pic>
      <p:pic>
        <p:nvPicPr>
          <p:cNvPr id="34" name="Image 30" descr=" ">    </p:cNvPr>
          <p:cNvPicPr>
            <a:picLocks noChangeAspect="1"/>
          </p:cNvPicPr>
          <p:nvPr/>
        </p:nvPicPr>
        <p:blipFill>
          <a:blip r:embed="rId58">
            <a:extLst>
              <a:ext uri="{96DAC541-7B7A-43D3-8B79-37D633B846F1}">
                <asvg:svgBlip xmlns:asvg="http://schemas.microsoft.com/office/drawing/2016/SVG/main" r:embed="rId59"/>
              </a:ext>
            </a:extLst>
          </a:blip>
          <a:stretch>
            <a:fillRect/>
          </a:stretch>
        </p:blipFill>
        <p:spPr>
          <a:xfrm>
            <a:off x="10199488" y="9115078"/>
            <a:ext cx="197972" cy="73992"/>
          </a:xfrm>
          <a:prstGeom prst="rect">
            <a:avLst/>
          </a:prstGeom>
        </p:spPr>
      </p:pic>
      <p:pic>
        <p:nvPicPr>
          <p:cNvPr id="35" name="Image 31" descr=" ">    </p:cNvPr>
          <p:cNvPicPr>
            <a:picLocks noChangeAspect="1"/>
          </p:cNvPicPr>
          <p:nvPr/>
        </p:nvPicPr>
        <p:blipFill>
          <a:blip r:embed="rId60">
            <a:extLst>
              <a:ext uri="{96DAC541-7B7A-43D3-8B79-37D633B846F1}">
                <asvg:svgBlip xmlns:asvg="http://schemas.microsoft.com/office/drawing/2016/SVG/main" r:embed="rId61"/>
              </a:ext>
            </a:extLst>
          </a:blip>
          <a:stretch>
            <a:fillRect/>
          </a:stretch>
        </p:blipFill>
        <p:spPr>
          <a:xfrm>
            <a:off x="10129590" y="9075192"/>
            <a:ext cx="342448" cy="515739"/>
          </a:xfrm>
          <a:prstGeom prst="rect">
            <a:avLst/>
          </a:prstGeom>
        </p:spPr>
      </p:pic>
      <p:pic>
        <p:nvPicPr>
          <p:cNvPr id="36" name="Image 32" descr=" ">    </p:cNvPr>
          <p:cNvPicPr>
            <a:picLocks noChangeAspect="1"/>
          </p:cNvPicPr>
          <p:nvPr/>
        </p:nvPicPr>
        <p:blipFill>
          <a:blip r:embed="rId62">
            <a:extLst>
              <a:ext uri="{96DAC541-7B7A-43D3-8B79-37D633B846F1}">
                <asvg:svgBlip xmlns:asvg="http://schemas.microsoft.com/office/drawing/2016/SVG/main" r:embed="rId63"/>
              </a:ext>
            </a:extLst>
          </a:blip>
          <a:stretch>
            <a:fillRect/>
          </a:stretch>
        </p:blipFill>
        <p:spPr>
          <a:xfrm>
            <a:off x="10576756" y="8470776"/>
            <a:ext cx="346335" cy="187573"/>
          </a:xfrm>
          <a:prstGeom prst="rect">
            <a:avLst/>
          </a:prstGeom>
        </p:spPr>
      </p:pic>
      <p:pic>
        <p:nvPicPr>
          <p:cNvPr id="37" name="Image 33" descr=" ">    </p:cNvPr>
          <p:cNvPicPr>
            <a:picLocks noChangeAspect="1"/>
          </p:cNvPicPr>
          <p:nvPr/>
        </p:nvPicPr>
        <p:blipFill>
          <a:blip r:embed="rId64">
            <a:extLst>
              <a:ext uri="{96DAC541-7B7A-43D3-8B79-37D633B846F1}">
                <asvg:svgBlip xmlns:asvg="http://schemas.microsoft.com/office/drawing/2016/SVG/main" r:embed="rId65"/>
              </a:ext>
            </a:extLst>
          </a:blip>
          <a:stretch>
            <a:fillRect/>
          </a:stretch>
        </p:blipFill>
        <p:spPr>
          <a:xfrm>
            <a:off x="9587242" y="8466609"/>
            <a:ext cx="412271" cy="208558"/>
          </a:xfrm>
          <a:prstGeom prst="rect">
            <a:avLst/>
          </a:prstGeom>
        </p:spPr>
      </p:pic>
      <p:pic>
        <p:nvPicPr>
          <p:cNvPr id="38" name="Image 34" descr=" ">    </p:cNvPr>
          <p:cNvPicPr>
            <a:picLocks noChangeAspect="1"/>
          </p:cNvPicPr>
          <p:nvPr/>
        </p:nvPicPr>
        <p:blipFill>
          <a:blip r:embed="rId66">
            <a:extLst>
              <a:ext uri="{96DAC541-7B7A-43D3-8B79-37D633B846F1}">
                <asvg:svgBlip xmlns:asvg="http://schemas.microsoft.com/office/drawing/2016/SVG/main" r:embed="rId67"/>
              </a:ext>
            </a:extLst>
          </a:blip>
          <a:stretch>
            <a:fillRect/>
          </a:stretch>
        </p:blipFill>
        <p:spPr>
          <a:xfrm>
            <a:off x="9462683" y="8720931"/>
            <a:ext cx="626126" cy="268312"/>
          </a:xfrm>
          <a:prstGeom prst="rect">
            <a:avLst/>
          </a:prstGeom>
        </p:spPr>
      </p:pic>
      <p:pic>
        <p:nvPicPr>
          <p:cNvPr id="39" name="Image 35" descr=" ">    </p:cNvPr>
          <p:cNvPicPr>
            <a:picLocks noChangeAspect="1"/>
          </p:cNvPicPr>
          <p:nvPr/>
        </p:nvPicPr>
        <p:blipFill>
          <a:blip r:embed="rId68">
            <a:extLst>
              <a:ext uri="{96DAC541-7B7A-43D3-8B79-37D633B846F1}">
                <asvg:svgBlip xmlns:asvg="http://schemas.microsoft.com/office/drawing/2016/SVG/main" r:embed="rId69"/>
              </a:ext>
            </a:extLst>
          </a:blip>
          <a:stretch>
            <a:fillRect/>
          </a:stretch>
        </p:blipFill>
        <p:spPr>
          <a:xfrm>
            <a:off x="9838045" y="8979595"/>
            <a:ext cx="181740" cy="80640"/>
          </a:xfrm>
          <a:prstGeom prst="rect">
            <a:avLst/>
          </a:prstGeom>
        </p:spPr>
      </p:pic>
      <p:pic>
        <p:nvPicPr>
          <p:cNvPr id="40" name="Image 36" descr=" ">    </p:cNvPr>
          <p:cNvPicPr>
            <a:picLocks noChangeAspect="1"/>
          </p:cNvPicPr>
          <p:nvPr/>
        </p:nvPicPr>
        <p:blipFill>
          <a:blip r:embed="rId70">
            <a:extLst>
              <a:ext uri="{96DAC541-7B7A-43D3-8B79-37D633B846F1}">
                <asvg:svgBlip xmlns:asvg="http://schemas.microsoft.com/office/drawing/2016/SVG/main" r:embed="rId71"/>
              </a:ext>
            </a:extLst>
          </a:blip>
          <a:stretch>
            <a:fillRect/>
          </a:stretch>
        </p:blipFill>
        <p:spPr>
          <a:xfrm>
            <a:off x="9958902" y="9036918"/>
            <a:ext cx="44455" cy="44425"/>
          </a:xfrm>
          <a:prstGeom prst="rect">
            <a:avLst/>
          </a:prstGeom>
        </p:spPr>
      </p:pic>
      <p:pic>
        <p:nvPicPr>
          <p:cNvPr id="41" name="Image 37" descr=" ">    </p:cNvPr>
          <p:cNvPicPr>
            <a:picLocks noChangeAspect="1"/>
          </p:cNvPicPr>
          <p:nvPr/>
        </p:nvPicPr>
        <p:blipFill>
          <a:blip r:embed="rId72">
            <a:extLst>
              <a:ext uri="{96DAC541-7B7A-43D3-8B79-37D633B846F1}">
                <asvg:svgBlip xmlns:asvg="http://schemas.microsoft.com/office/drawing/2016/SVG/main" r:embed="rId73"/>
              </a:ext>
            </a:extLst>
          </a:blip>
          <a:stretch>
            <a:fillRect/>
          </a:stretch>
        </p:blipFill>
        <p:spPr>
          <a:xfrm>
            <a:off x="10488766" y="8755881"/>
            <a:ext cx="599719" cy="76795"/>
          </a:xfrm>
          <a:prstGeom prst="rect">
            <a:avLst/>
          </a:prstGeom>
        </p:spPr>
      </p:pic>
      <p:pic>
        <p:nvPicPr>
          <p:cNvPr id="42" name="Image 38" descr=" ">    </p:cNvPr>
          <p:cNvPicPr>
            <a:picLocks noChangeAspect="1"/>
          </p:cNvPicPr>
          <p:nvPr/>
        </p:nvPicPr>
        <p:blipFill>
          <a:blip r:embed="rId74">
            <a:extLst>
              <a:ext uri="{96DAC541-7B7A-43D3-8B79-37D633B846F1}">
                <asvg:svgBlip xmlns:asvg="http://schemas.microsoft.com/office/drawing/2016/SVG/main" r:embed="rId75"/>
              </a:ext>
            </a:extLst>
          </a:blip>
          <a:stretch>
            <a:fillRect/>
          </a:stretch>
        </p:blipFill>
        <p:spPr>
          <a:xfrm>
            <a:off x="10504781" y="8795494"/>
            <a:ext cx="582393" cy="165968"/>
          </a:xfrm>
          <a:prstGeom prst="rect">
            <a:avLst/>
          </a:prstGeom>
        </p:spPr>
      </p:pic>
      <p:pic>
        <p:nvPicPr>
          <p:cNvPr id="43" name="Image 39" descr=" ">    </p:cNvPr>
          <p:cNvPicPr>
            <a:picLocks noChangeAspect="1"/>
          </p:cNvPicPr>
          <p:nvPr/>
        </p:nvPicPr>
        <p:blipFill>
          <a:blip r:embed="rId76">
            <a:extLst>
              <a:ext uri="{96DAC541-7B7A-43D3-8B79-37D633B846F1}">
                <asvg:svgBlip xmlns:asvg="http://schemas.microsoft.com/office/drawing/2016/SVG/main" r:embed="rId77"/>
              </a:ext>
            </a:extLst>
          </a:blip>
          <a:stretch>
            <a:fillRect/>
          </a:stretch>
        </p:blipFill>
        <p:spPr>
          <a:xfrm>
            <a:off x="10600194" y="8993659"/>
            <a:ext cx="140446" cy="56530"/>
          </a:xfrm>
          <a:prstGeom prst="rect">
            <a:avLst/>
          </a:prstGeom>
        </p:spPr>
      </p:pic>
      <p:pic>
        <p:nvPicPr>
          <p:cNvPr id="44" name="Image 40" descr=" ">    </p:cNvPr>
          <p:cNvPicPr>
            <a:picLocks noChangeAspect="1"/>
          </p:cNvPicPr>
          <p:nvPr/>
        </p:nvPicPr>
        <p:blipFill>
          <a:blip r:embed="rId78">
            <a:extLst>
              <a:ext uri="{96DAC541-7B7A-43D3-8B79-37D633B846F1}">
                <asvg:svgBlip xmlns:asvg="http://schemas.microsoft.com/office/drawing/2016/SVG/main" r:embed="rId79"/>
              </a:ext>
            </a:extLst>
          </a:blip>
          <a:stretch>
            <a:fillRect/>
          </a:stretch>
        </p:blipFill>
        <p:spPr>
          <a:xfrm>
            <a:off x="10594087" y="9029849"/>
            <a:ext cx="74595" cy="49138"/>
          </a:xfrm>
          <a:prstGeom prst="rect">
            <a:avLst/>
          </a:prstGeom>
        </p:spPr>
      </p:pic>
      <p:pic>
        <p:nvPicPr>
          <p:cNvPr id="45" name="Image 41" descr=" ">    </p:cNvPr>
          <p:cNvPicPr>
            <a:picLocks noChangeAspect="1"/>
          </p:cNvPicPr>
          <p:nvPr/>
        </p:nvPicPr>
        <p:blipFill>
          <a:blip r:embed="rId80"/>
          <a:stretch>
            <a:fillRect/>
          </a:stretch>
        </p:blipFill>
        <p:spPr>
          <a:xfrm>
            <a:off x="10237480" y="9933806"/>
            <a:ext cx="38105" cy="1625600"/>
          </a:xfrm>
          <a:prstGeom prst="rect">
            <a:avLst/>
          </a:prstGeom>
        </p:spPr>
      </p:pic>
      <p:pic>
        <p:nvPicPr>
          <p:cNvPr id="46" name="Image 42" descr=" ">    </p:cNvPr>
          <p:cNvPicPr>
            <a:picLocks noChangeAspect="1"/>
          </p:cNvPicPr>
          <p:nvPr/>
        </p:nvPicPr>
        <p:blipFill>
          <a:blip r:embed="rId81">
            <a:extLst>
              <a:ext uri="{96DAC541-7B7A-43D3-8B79-37D633B846F1}">
                <asvg:svgBlip xmlns:asvg="http://schemas.microsoft.com/office/drawing/2016/SVG/main" r:embed="rId82"/>
              </a:ext>
            </a:extLst>
          </a:blip>
          <a:stretch>
            <a:fillRect/>
          </a:stretch>
        </p:blipFill>
        <p:spPr>
          <a:xfrm>
            <a:off x="10071414" y="12040146"/>
            <a:ext cx="473377" cy="200223"/>
          </a:xfrm>
          <a:prstGeom prst="rect">
            <a:avLst/>
          </a:prstGeom>
        </p:spPr>
      </p:pic>
      <p:pic>
        <p:nvPicPr>
          <p:cNvPr id="47" name="Image 43" descr=" ">    </p:cNvPr>
          <p:cNvPicPr>
            <a:picLocks noChangeAspect="1"/>
          </p:cNvPicPr>
          <p:nvPr/>
        </p:nvPicPr>
        <p:blipFill>
          <a:blip r:embed="rId83">
            <a:extLst>
              <a:ext uri="{96DAC541-7B7A-43D3-8B79-37D633B846F1}">
                <asvg:svgBlip xmlns:asvg="http://schemas.microsoft.com/office/drawing/2016/SVG/main" r:embed="rId84"/>
              </a:ext>
            </a:extLst>
          </a:blip>
          <a:stretch>
            <a:fillRect/>
          </a:stretch>
        </p:blipFill>
        <p:spPr>
          <a:xfrm>
            <a:off x="9566993" y="11947178"/>
            <a:ext cx="354994" cy="944290"/>
          </a:xfrm>
          <a:prstGeom prst="rect">
            <a:avLst/>
          </a:prstGeom>
        </p:spPr>
      </p:pic>
      <p:pic>
        <p:nvPicPr>
          <p:cNvPr id="48" name="Image 44" descr=" ">    </p:cNvPr>
          <p:cNvPicPr>
            <a:picLocks noChangeAspect="1"/>
          </p:cNvPicPr>
          <p:nvPr/>
        </p:nvPicPr>
        <p:blipFill>
          <a:blip r:embed="rId85">
            <a:extLst>
              <a:ext uri="{96DAC541-7B7A-43D3-8B79-37D633B846F1}">
                <asvg:svgBlip xmlns:asvg="http://schemas.microsoft.com/office/drawing/2016/SVG/main" r:embed="rId86"/>
              </a:ext>
            </a:extLst>
          </a:blip>
          <a:stretch>
            <a:fillRect/>
          </a:stretch>
        </p:blipFill>
        <p:spPr>
          <a:xfrm>
            <a:off x="9462683" y="11902306"/>
            <a:ext cx="544533" cy="78978"/>
          </a:xfrm>
          <a:prstGeom prst="rect">
            <a:avLst/>
          </a:prstGeom>
        </p:spPr>
      </p:pic>
      <p:pic>
        <p:nvPicPr>
          <p:cNvPr id="49" name="Image 45" descr=" ">    </p:cNvPr>
          <p:cNvPicPr>
            <a:picLocks noChangeAspect="1"/>
          </p:cNvPicPr>
          <p:nvPr/>
        </p:nvPicPr>
        <p:blipFill>
          <a:blip r:embed="rId87">
            <a:extLst>
              <a:ext uri="{96DAC541-7B7A-43D3-8B79-37D633B846F1}">
                <asvg:svgBlip xmlns:asvg="http://schemas.microsoft.com/office/drawing/2016/SVG/main" r:embed="rId88"/>
              </a:ext>
            </a:extLst>
          </a:blip>
          <a:stretch>
            <a:fillRect/>
          </a:stretch>
        </p:blipFill>
        <p:spPr>
          <a:xfrm>
            <a:off x="9539083" y="11965831"/>
            <a:ext cx="68597" cy="844972"/>
          </a:xfrm>
          <a:prstGeom prst="rect">
            <a:avLst/>
          </a:prstGeom>
        </p:spPr>
      </p:pic>
      <p:pic>
        <p:nvPicPr>
          <p:cNvPr id="50" name="Image 46" descr=" ">    </p:cNvPr>
          <p:cNvPicPr>
            <a:picLocks noChangeAspect="1"/>
          </p:cNvPicPr>
          <p:nvPr/>
        </p:nvPicPr>
        <p:blipFill>
          <a:blip r:embed="rId89">
            <a:extLst>
              <a:ext uri="{96DAC541-7B7A-43D3-8B79-37D633B846F1}">
                <asvg:svgBlip xmlns:asvg="http://schemas.microsoft.com/office/drawing/2016/SVG/main" r:embed="rId90"/>
              </a:ext>
            </a:extLst>
          </a:blip>
          <a:stretch>
            <a:fillRect/>
          </a:stretch>
        </p:blipFill>
        <p:spPr>
          <a:xfrm>
            <a:off x="9838042" y="11944499"/>
            <a:ext cx="88974" cy="952153"/>
          </a:xfrm>
          <a:prstGeom prst="rect">
            <a:avLst/>
          </a:prstGeom>
        </p:spPr>
      </p:pic>
      <p:pic>
        <p:nvPicPr>
          <p:cNvPr id="51" name="Image 47" descr=" ">    </p:cNvPr>
          <p:cNvPicPr>
            <a:picLocks noChangeAspect="1"/>
          </p:cNvPicPr>
          <p:nvPr/>
        </p:nvPicPr>
        <p:blipFill>
          <a:blip r:embed="rId91">
            <a:extLst>
              <a:ext uri="{96DAC541-7B7A-43D3-8B79-37D633B846F1}">
                <asvg:svgBlip xmlns:asvg="http://schemas.microsoft.com/office/drawing/2016/SVG/main" r:embed="rId92"/>
              </a:ext>
            </a:extLst>
          </a:blip>
          <a:stretch>
            <a:fillRect/>
          </a:stretch>
        </p:blipFill>
        <p:spPr>
          <a:xfrm>
            <a:off x="10664524" y="11934379"/>
            <a:ext cx="356082" cy="970062"/>
          </a:xfrm>
          <a:prstGeom prst="rect">
            <a:avLst/>
          </a:prstGeom>
        </p:spPr>
      </p:pic>
      <p:pic>
        <p:nvPicPr>
          <p:cNvPr id="52" name="Image 48" descr=" ">    </p:cNvPr>
          <p:cNvPicPr>
            <a:picLocks noChangeAspect="1"/>
          </p:cNvPicPr>
          <p:nvPr/>
        </p:nvPicPr>
        <p:blipFill>
          <a:blip r:embed="rId93">
            <a:extLst>
              <a:ext uri="{96DAC541-7B7A-43D3-8B79-37D633B846F1}">
                <asvg:svgBlip xmlns:asvg="http://schemas.microsoft.com/office/drawing/2016/SVG/main" r:embed="rId94"/>
              </a:ext>
            </a:extLst>
          </a:blip>
          <a:stretch>
            <a:fillRect/>
          </a:stretch>
        </p:blipFill>
        <p:spPr>
          <a:xfrm>
            <a:off x="10543933" y="11902306"/>
            <a:ext cx="544553" cy="78978"/>
          </a:xfrm>
          <a:prstGeom prst="rect">
            <a:avLst/>
          </a:prstGeom>
        </p:spPr>
      </p:pic>
      <p:pic>
        <p:nvPicPr>
          <p:cNvPr id="53" name="Image 49" descr=" ">    </p:cNvPr>
          <p:cNvPicPr>
            <a:picLocks noChangeAspect="1"/>
          </p:cNvPicPr>
          <p:nvPr/>
        </p:nvPicPr>
        <p:blipFill>
          <a:blip r:embed="rId95">
            <a:extLst>
              <a:ext uri="{96DAC541-7B7A-43D3-8B79-37D633B846F1}">
                <asvg:svgBlip xmlns:asvg="http://schemas.microsoft.com/office/drawing/2016/SVG/main" r:embed="rId96"/>
              </a:ext>
            </a:extLst>
          </a:blip>
          <a:stretch>
            <a:fillRect/>
          </a:stretch>
        </p:blipFill>
        <p:spPr>
          <a:xfrm>
            <a:off x="10652099" y="11932667"/>
            <a:ext cx="79892" cy="982638"/>
          </a:xfrm>
          <a:prstGeom prst="rect">
            <a:avLst/>
          </a:prstGeom>
        </p:spPr>
      </p:pic>
      <p:pic>
        <p:nvPicPr>
          <p:cNvPr id="54" name="Image 50" descr=" ">    </p:cNvPr>
          <p:cNvPicPr>
            <a:picLocks noChangeAspect="1"/>
          </p:cNvPicPr>
          <p:nvPr/>
        </p:nvPicPr>
        <p:blipFill>
          <a:blip r:embed="rId97">
            <a:extLst>
              <a:ext uri="{96DAC541-7B7A-43D3-8B79-37D633B846F1}">
                <asvg:svgBlip xmlns:asvg="http://schemas.microsoft.com/office/drawing/2016/SVG/main" r:embed="rId98"/>
              </a:ext>
            </a:extLst>
          </a:blip>
          <a:stretch>
            <a:fillRect/>
          </a:stretch>
        </p:blipFill>
        <p:spPr>
          <a:xfrm>
            <a:off x="10953034" y="11932270"/>
            <a:ext cx="90107" cy="865634"/>
          </a:xfrm>
          <a:prstGeom prst="rect">
            <a:avLst/>
          </a:prstGeom>
        </p:spPr>
      </p:pic>
      <p:sp>
        <p:nvSpPr>
          <p:cNvPr id="55" name="Text 2"/>
          <p:cNvSpPr/>
          <p:nvPr/>
        </p:nvSpPr>
        <p:spPr>
          <a:xfrm>
            <a:off x="10948768" y="3187700"/>
            <a:ext cx="11808243" cy="11641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Comic Neue Regular" pitchFamily="34" charset="0"/>
                <a:ea typeface="Comic Neue Regular" pitchFamily="34" charset="-122"/>
                <a:cs typeface="Comic Neue Regular" pitchFamily="34" charset="-120"/>
              </a:rPr>
              <a:t>The Forbidden Forest: A place of mystery and wonder, where mystical creatures roam and enchanted flora flourishes.</a:t>
            </a:r>
            <a:endParaRPr lang="en-US" sz="3200" dirty="0"/>
          </a:p>
        </p:txBody>
      </p:sp>
      <p:sp>
        <p:nvSpPr>
          <p:cNvPr id="56" name="Text 3"/>
          <p:cNvSpPr/>
          <p:nvPr/>
        </p:nvSpPr>
        <p:spPr>
          <a:xfrm>
            <a:off x="10923365" y="6794500"/>
            <a:ext cx="11808243" cy="11641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Comic Neue Regular" pitchFamily="34" charset="0"/>
                <a:ea typeface="Comic Neue Regular" pitchFamily="34" charset="-122"/>
                <a:cs typeface="Comic Neue Regular" pitchFamily="34" charset="-120"/>
              </a:rPr>
              <a:t>The Crystal Caves: A network of glittering caves filled with precious gems and minerals, guarded by fierce beasts.</a:t>
            </a:r>
            <a:endParaRPr lang="en-US" sz="3200" dirty="0"/>
          </a:p>
        </p:txBody>
      </p:sp>
      <p:sp>
        <p:nvSpPr>
          <p:cNvPr id="57" name="Text 4"/>
          <p:cNvSpPr/>
          <p:nvPr/>
        </p:nvSpPr>
        <p:spPr>
          <a:xfrm>
            <a:off x="10948768" y="9994900"/>
            <a:ext cx="11808243" cy="11641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Comic Neue Regular" pitchFamily="34" charset="0"/>
                <a:ea typeface="Comic Neue Regular" pitchFamily="34" charset="-122"/>
                <a:cs typeface="Comic Neue Regular" pitchFamily="34" charset="-120"/>
              </a:rPr>
              <a:t>The Enchanted Garden: A place of pure beauty and tranquility, where the colors of the flowers are more vibrant.</a:t>
            </a:r>
            <a:endParaRPr lang="en-US" sz="3200" dirty="0"/>
          </a:p>
        </p:txBody>
      </p:sp>
      <p:sp>
        <p:nvSpPr>
          <p:cNvPr id="58" name="Text 5"/>
          <p:cNvSpPr/>
          <p:nvPr/>
        </p:nvSpPr>
        <p:spPr>
          <a:xfrm>
            <a:off x="13810859" y="749300"/>
            <a:ext cx="8810668" cy="1418167"/>
          </a:xfrm>
          <a:prstGeom prst="rect">
            <a:avLst/>
          </a:prstGeom>
          <a:noFill/>
          <a:ln/>
        </p:spPr>
        <p:txBody>
          <a:bodyPr wrap="square" lIns="0" tIns="0" rIns="0" bIns="0" rtlCol="0" anchor="t"/>
          <a:lstStyle/>
          <a:p>
            <a:pPr algn="r" indent="0" marL="0">
              <a:buNone/>
            </a:pPr>
            <a:r>
              <a:rPr lang="en-US" sz="8000" dirty="0">
                <a:solidFill>
                  <a:srgbClr val="000000">
                    <a:alpha val="100000"/>
                  </a:srgbClr>
                </a:solidFill>
                <a:latin typeface="Bangers Regular" pitchFamily="34" charset="0"/>
                <a:ea typeface="Bangers Regular" pitchFamily="34" charset="-122"/>
                <a:cs typeface="Bangers Regular" pitchFamily="34" charset="-120"/>
              </a:rPr>
              <a:t>The Mystery</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E6DCC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8063" y="2933700"/>
            <a:ext cx="14479810" cy="7861300"/>
          </a:xfrm>
          <a:prstGeom prst="rect">
            <a:avLst/>
          </a:prstGeom>
        </p:spPr>
      </p:pic>
      <p:sp>
        <p:nvSpPr>
          <p:cNvPr id="5" name="Text 1"/>
          <p:cNvSpPr/>
          <p:nvPr/>
        </p:nvSpPr>
        <p:spPr>
          <a:xfrm>
            <a:off x="6223778" y="11696700"/>
            <a:ext cx="12278201" cy="14181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Bangers Regular" pitchFamily="34" charset="0"/>
                <a:ea typeface="Bangers Regular" pitchFamily="34" charset="-122"/>
                <a:cs typeface="Bangers Regular" pitchFamily="34" charset="-120"/>
              </a:rPr>
              <a:t>Fantasy Realm at a Glance</a:t>
            </a:r>
            <a:endParaRPr lang="en-US" sz="8000" dirty="0"/>
          </a:p>
        </p:txBody>
      </p:sp>
      <p:sp>
        <p:nvSpPr>
          <p:cNvPr id="6" name="Shape 2"/>
          <p:cNvSpPr/>
          <p:nvPr/>
        </p:nvSpPr>
        <p:spPr>
          <a:xfrm>
            <a:off x="15991299" y="1905000"/>
            <a:ext cx="7163695" cy="8483600"/>
          </a:xfrm>
          <a:prstGeom prst="rect">
            <a:avLst/>
          </a:prstGeom>
          <a:noFill/>
          <a:ln/>
        </p:spPr>
      </p:sp>
      <p:sp>
        <p:nvSpPr>
          <p:cNvPr id="7" name="Shape 3"/>
          <p:cNvSpPr/>
          <p:nvPr/>
        </p:nvSpPr>
        <p:spPr>
          <a:xfrm>
            <a:off x="15991299" y="1905000"/>
            <a:ext cx="7163695" cy="2159000"/>
          </a:xfrm>
          <a:prstGeom prst="rect">
            <a:avLst/>
          </a:prstGeom>
          <a:noFill/>
          <a:ln/>
        </p:spPr>
      </p:sp>
      <p:pic>
        <p:nvPicPr>
          <p:cNvPr id="8"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733509" y="3390329"/>
            <a:ext cx="683948" cy="152971"/>
          </a:xfrm>
          <a:prstGeom prst="rect">
            <a:avLst/>
          </a:prstGeom>
        </p:spPr>
      </p:pic>
      <p:pic>
        <p:nvPicPr>
          <p:cNvPr id="9"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991299" y="2709639"/>
            <a:ext cx="745464" cy="654323"/>
          </a:xfrm>
          <a:prstGeom prst="rect">
            <a:avLst/>
          </a:prstGeom>
        </p:spPr>
      </p:pic>
      <p:pic>
        <p:nvPicPr>
          <p:cNvPr id="10"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7367645" y="2723728"/>
            <a:ext cx="745463" cy="654323"/>
          </a:xfrm>
          <a:prstGeom prst="rect">
            <a:avLst/>
          </a:prstGeom>
        </p:spPr>
      </p:pic>
      <p:pic>
        <p:nvPicPr>
          <p:cNvPr id="11"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6049173" y="2443163"/>
            <a:ext cx="480311" cy="256480"/>
          </a:xfrm>
          <a:prstGeom prst="rect">
            <a:avLst/>
          </a:prstGeom>
        </p:spPr>
      </p:pic>
      <p:pic>
        <p:nvPicPr>
          <p:cNvPr id="12"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7404920" y="2425700"/>
            <a:ext cx="566275" cy="92001"/>
          </a:xfrm>
          <a:prstGeom prst="rect">
            <a:avLst/>
          </a:prstGeom>
        </p:spPr>
      </p:pic>
      <p:sp>
        <p:nvSpPr>
          <p:cNvPr id="13" name="Shape 4"/>
          <p:cNvSpPr/>
          <p:nvPr/>
        </p:nvSpPr>
        <p:spPr>
          <a:xfrm>
            <a:off x="18417946" y="1905000"/>
            <a:ext cx="4737048" cy="2159000"/>
          </a:xfrm>
          <a:prstGeom prst="rect">
            <a:avLst/>
          </a:prstGeom>
          <a:noFill/>
          <a:ln/>
        </p:spPr>
      </p:sp>
      <p:sp>
        <p:nvSpPr>
          <p:cNvPr id="14" name="Text 5"/>
          <p:cNvSpPr/>
          <p:nvPr/>
        </p:nvSpPr>
        <p:spPr>
          <a:xfrm>
            <a:off x="18417946" y="1905000"/>
            <a:ext cx="4940273" cy="8509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angers Regular" pitchFamily="34" charset="0"/>
                <a:ea typeface="Bangers Regular" pitchFamily="34" charset="-122"/>
                <a:cs typeface="Bangers Regular" pitchFamily="34" charset="-120"/>
              </a:rPr>
              <a:t>The Enchanted Forest</a:t>
            </a:r>
            <a:endParaRPr lang="en-US" sz="4800" dirty="0"/>
          </a:p>
        </p:txBody>
      </p:sp>
      <p:sp>
        <p:nvSpPr>
          <p:cNvPr id="15" name="Text 6"/>
          <p:cNvSpPr/>
          <p:nvPr/>
        </p:nvSpPr>
        <p:spPr>
          <a:xfrm>
            <a:off x="18417946" y="2654300"/>
            <a:ext cx="4872532" cy="15451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Comic Neue Regular" pitchFamily="34" charset="0"/>
                <a:ea typeface="Comic Neue Regular" pitchFamily="34" charset="-122"/>
                <a:cs typeface="Comic Neue Regular" pitchFamily="34" charset="-120"/>
              </a:rPr>
              <a:t>A magical forest filled with talking animals and enchanted creatures.</a:t>
            </a:r>
            <a:endParaRPr lang="en-US" sz="3200" dirty="0"/>
          </a:p>
        </p:txBody>
      </p:sp>
      <p:sp>
        <p:nvSpPr>
          <p:cNvPr id="16" name="Shape 7"/>
          <p:cNvSpPr/>
          <p:nvPr/>
        </p:nvSpPr>
        <p:spPr>
          <a:xfrm>
            <a:off x="15991299" y="5067300"/>
            <a:ext cx="7163695" cy="2159000"/>
          </a:xfrm>
          <a:prstGeom prst="rect">
            <a:avLst/>
          </a:prstGeom>
          <a:noFill/>
          <a:ln/>
        </p:spPr>
      </p:sp>
      <p:pic>
        <p:nvPicPr>
          <p:cNvPr id="17"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5991299" y="5972101"/>
            <a:ext cx="663582" cy="363513"/>
          </a:xfrm>
          <a:prstGeom prst="rect">
            <a:avLst/>
          </a:prstGeom>
        </p:spPr>
      </p:pic>
      <p:pic>
        <p:nvPicPr>
          <p:cNvPr id="18"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7357098" y="6007422"/>
            <a:ext cx="587282" cy="328613"/>
          </a:xfrm>
          <a:prstGeom prst="rect">
            <a:avLst/>
          </a:prstGeom>
        </p:spPr>
      </p:pic>
      <p:pic>
        <p:nvPicPr>
          <p:cNvPr id="19"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6010260" y="5588000"/>
            <a:ext cx="543457" cy="264914"/>
          </a:xfrm>
          <a:prstGeom prst="rect">
            <a:avLst/>
          </a:prstGeom>
        </p:spPr>
      </p:pic>
      <p:pic>
        <p:nvPicPr>
          <p:cNvPr id="20"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7377262" y="5611168"/>
            <a:ext cx="542003" cy="214858"/>
          </a:xfrm>
          <a:prstGeom prst="rect">
            <a:avLst/>
          </a:prstGeom>
        </p:spPr>
      </p:pic>
      <p:pic>
        <p:nvPicPr>
          <p:cNvPr id="21"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6764820" y="6430293"/>
            <a:ext cx="483065" cy="247179"/>
          </a:xfrm>
          <a:prstGeom prst="rect">
            <a:avLst/>
          </a:prstGeom>
        </p:spPr>
      </p:pic>
      <p:pic>
        <p:nvPicPr>
          <p:cNvPr id="22"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6754525" y="6450360"/>
            <a:ext cx="482523" cy="110679"/>
          </a:xfrm>
          <a:prstGeom prst="rect">
            <a:avLst/>
          </a:prstGeom>
        </p:spPr>
      </p:pic>
      <p:pic>
        <p:nvPicPr>
          <p:cNvPr id="23"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6734598" y="6413500"/>
            <a:ext cx="534835" cy="292075"/>
          </a:xfrm>
          <a:prstGeom prst="rect">
            <a:avLst/>
          </a:prstGeom>
        </p:spPr>
      </p:pic>
      <p:sp>
        <p:nvSpPr>
          <p:cNvPr id="24" name="Shape 8"/>
          <p:cNvSpPr/>
          <p:nvPr/>
        </p:nvSpPr>
        <p:spPr>
          <a:xfrm>
            <a:off x="18249217" y="5067300"/>
            <a:ext cx="4905777" cy="2159000"/>
          </a:xfrm>
          <a:prstGeom prst="rect">
            <a:avLst/>
          </a:prstGeom>
          <a:noFill/>
          <a:ln/>
        </p:spPr>
      </p:sp>
      <p:sp>
        <p:nvSpPr>
          <p:cNvPr id="25" name="Text 9"/>
          <p:cNvSpPr/>
          <p:nvPr/>
        </p:nvSpPr>
        <p:spPr>
          <a:xfrm>
            <a:off x="18249217" y="5067300"/>
            <a:ext cx="5109002" cy="8509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angers Regular" pitchFamily="34" charset="0"/>
                <a:ea typeface="Bangers Regular" pitchFamily="34" charset="-122"/>
                <a:cs typeface="Bangers Regular" pitchFamily="34" charset="-120"/>
              </a:rPr>
              <a:t>The Crystal Caves</a:t>
            </a:r>
            <a:endParaRPr lang="en-US" sz="4800" dirty="0"/>
          </a:p>
        </p:txBody>
      </p:sp>
      <p:sp>
        <p:nvSpPr>
          <p:cNvPr id="26" name="Text 10"/>
          <p:cNvSpPr/>
          <p:nvPr/>
        </p:nvSpPr>
        <p:spPr>
          <a:xfrm>
            <a:off x="18249217" y="5816600"/>
            <a:ext cx="5041260" cy="15451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Comic Neue Regular" pitchFamily="34" charset="0"/>
                <a:ea typeface="Comic Neue Regular" pitchFamily="34" charset="-122"/>
                <a:cs typeface="Comic Neue Regular" pitchFamily="34" charset="-120"/>
              </a:rPr>
              <a:t>A network of underground caves filled with precious gems and crystals.</a:t>
            </a:r>
            <a:endParaRPr lang="en-US" sz="3200" dirty="0"/>
          </a:p>
        </p:txBody>
      </p:sp>
      <p:sp>
        <p:nvSpPr>
          <p:cNvPr id="27" name="Shape 11"/>
          <p:cNvSpPr/>
          <p:nvPr/>
        </p:nvSpPr>
        <p:spPr>
          <a:xfrm>
            <a:off x="15991299" y="8229600"/>
            <a:ext cx="7163695" cy="2159000"/>
          </a:xfrm>
          <a:prstGeom prst="rect">
            <a:avLst/>
          </a:prstGeom>
          <a:noFill/>
          <a:ln/>
        </p:spPr>
      </p:sp>
      <p:pic>
        <p:nvPicPr>
          <p:cNvPr id="28"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15991299" y="8750300"/>
            <a:ext cx="338270" cy="332184"/>
          </a:xfrm>
          <a:prstGeom prst="rect">
            <a:avLst/>
          </a:prstGeom>
        </p:spPr>
      </p:pic>
      <p:pic>
        <p:nvPicPr>
          <p:cNvPr id="29"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17663547" y="8753847"/>
            <a:ext cx="338240" cy="332160"/>
          </a:xfrm>
          <a:prstGeom prst="rect">
            <a:avLst/>
          </a:prstGeom>
        </p:spPr>
      </p:pic>
      <p:pic>
        <p:nvPicPr>
          <p:cNvPr id="30"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16686394" y="9092902"/>
            <a:ext cx="563314" cy="722536"/>
          </a:xfrm>
          <a:prstGeom prst="rect">
            <a:avLst/>
          </a:prstGeom>
        </p:spPr>
      </p:pic>
      <p:pic>
        <p:nvPicPr>
          <p:cNvPr id="31"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16699636" y="9094564"/>
            <a:ext cx="545330" cy="461144"/>
          </a:xfrm>
          <a:prstGeom prst="rect">
            <a:avLst/>
          </a:prstGeom>
        </p:spPr>
      </p:pic>
      <p:pic>
        <p:nvPicPr>
          <p:cNvPr id="32"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16772377" y="9093101"/>
            <a:ext cx="422774" cy="102443"/>
          </a:xfrm>
          <a:prstGeom prst="rect">
            <a:avLst/>
          </a:prstGeom>
        </p:spPr>
      </p:pic>
      <p:pic>
        <p:nvPicPr>
          <p:cNvPr id="33"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16673794" y="9064823"/>
            <a:ext cx="607601" cy="803052"/>
          </a:xfrm>
          <a:prstGeom prst="rect">
            <a:avLst/>
          </a:prstGeom>
        </p:spPr>
      </p:pic>
      <p:sp>
        <p:nvSpPr>
          <p:cNvPr id="34" name="Shape 12"/>
          <p:cNvSpPr/>
          <p:nvPr/>
        </p:nvSpPr>
        <p:spPr>
          <a:xfrm>
            <a:off x="18306626" y="8229600"/>
            <a:ext cx="4848368" cy="2159000"/>
          </a:xfrm>
          <a:prstGeom prst="rect">
            <a:avLst/>
          </a:prstGeom>
          <a:noFill/>
          <a:ln/>
        </p:spPr>
      </p:sp>
      <p:sp>
        <p:nvSpPr>
          <p:cNvPr id="35" name="Text 13"/>
          <p:cNvSpPr/>
          <p:nvPr/>
        </p:nvSpPr>
        <p:spPr>
          <a:xfrm>
            <a:off x="18306626" y="8229600"/>
            <a:ext cx="5051593" cy="8509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angers Regular" pitchFamily="34" charset="0"/>
                <a:ea typeface="Bangers Regular" pitchFamily="34" charset="-122"/>
                <a:cs typeface="Bangers Regular" pitchFamily="34" charset="-120"/>
              </a:rPr>
              <a:t>The Dragon's Lair</a:t>
            </a:r>
            <a:endParaRPr lang="en-US" sz="4800" dirty="0"/>
          </a:p>
        </p:txBody>
      </p:sp>
      <p:sp>
        <p:nvSpPr>
          <p:cNvPr id="36" name="Text 14"/>
          <p:cNvSpPr/>
          <p:nvPr/>
        </p:nvSpPr>
        <p:spPr>
          <a:xfrm>
            <a:off x="18306626" y="8978900"/>
            <a:ext cx="4983851" cy="15451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Comic Neue Regular" pitchFamily="34" charset="0"/>
                <a:ea typeface="Comic Neue Regular" pitchFamily="34" charset="-122"/>
                <a:cs typeface="Comic Neue Regular" pitchFamily="34" charset="-120"/>
              </a:rPr>
              <a:t>A dangerous and mysterious place where dragons reside.</a:t>
            </a:r>
            <a:endParaRPr lang="en-US" sz="3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E6DCC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4" name="Text 1"/>
          <p:cNvSpPr/>
          <p:nvPr/>
        </p:nvSpPr>
        <p:spPr>
          <a:xfrm>
            <a:off x="9267925" y="1816100"/>
            <a:ext cx="5851198" cy="1418167"/>
          </a:xfrm>
          <a:prstGeom prst="rect">
            <a:avLst/>
          </a:prstGeom>
          <a:noFill/>
          <a:ln/>
        </p:spPr>
        <p:txBody>
          <a:bodyPr wrap="square" lIns="0" tIns="0" rIns="0" bIns="0" rtlCol="0" anchor="t"/>
          <a:lstStyle/>
          <a:p>
            <a:pPr algn="ctr" indent="0" marL="0">
              <a:buNone/>
            </a:pPr>
            <a:r>
              <a:rPr lang="en-US" sz="8000" dirty="0">
                <a:solidFill>
                  <a:srgbClr val="000000">
                    <a:alpha val="100000"/>
                  </a:srgbClr>
                </a:solidFill>
                <a:latin typeface="Bangers Regular" pitchFamily="34" charset="0"/>
                <a:ea typeface="Bangers Regular" pitchFamily="34" charset="-122"/>
                <a:cs typeface="Bangers Regular" pitchFamily="34" charset="-120"/>
              </a:rPr>
              <a:t>Our Team</a:t>
            </a:r>
            <a:endParaRPr lang="en-US" sz="8000" dirty="0"/>
          </a:p>
        </p:txBody>
      </p:sp>
      <p:sp>
        <p:nvSpPr>
          <p:cNvPr id="5" name="Shape 2"/>
          <p:cNvSpPr/>
          <p:nvPr/>
        </p:nvSpPr>
        <p:spPr>
          <a:xfrm>
            <a:off x="1892537" y="6007100"/>
            <a:ext cx="20589273" cy="3985403"/>
          </a:xfrm>
          <a:prstGeom prst="rect">
            <a:avLst/>
          </a:prstGeom>
          <a:noFill/>
          <a:ln/>
        </p:spPr>
      </p:sp>
      <p:sp>
        <p:nvSpPr>
          <p:cNvPr id="6" name="Shape 3"/>
          <p:cNvSpPr/>
          <p:nvPr/>
        </p:nvSpPr>
        <p:spPr>
          <a:xfrm>
            <a:off x="1892537" y="6155804"/>
            <a:ext cx="4788498" cy="3687975"/>
          </a:xfrm>
          <a:prstGeom prst="rect">
            <a:avLst/>
          </a:prstGeom>
          <a:noFill/>
          <a:ln/>
        </p:spPr>
      </p:sp>
      <p:pic>
        <p:nvPicPr>
          <p:cNvPr id="7"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79333" y="6142608"/>
            <a:ext cx="4814904" cy="2241178"/>
          </a:xfrm>
          <a:prstGeom prst="rect">
            <a:avLst/>
          </a:prstGeom>
        </p:spPr>
      </p:pic>
      <p:sp>
        <p:nvSpPr>
          <p:cNvPr id="8" name="Shape 4"/>
          <p:cNvSpPr/>
          <p:nvPr/>
        </p:nvSpPr>
        <p:spPr>
          <a:xfrm>
            <a:off x="1892537" y="8573790"/>
            <a:ext cx="4788498" cy="1270000"/>
          </a:xfrm>
          <a:prstGeom prst="rect">
            <a:avLst/>
          </a:prstGeom>
          <a:noFill/>
          <a:ln/>
        </p:spPr>
      </p:sp>
      <p:sp>
        <p:nvSpPr>
          <p:cNvPr id="9" name="Shape 5"/>
          <p:cNvSpPr/>
          <p:nvPr/>
        </p:nvSpPr>
        <p:spPr>
          <a:xfrm>
            <a:off x="1892537" y="8573790"/>
            <a:ext cx="4788498" cy="1270000"/>
          </a:xfrm>
          <a:prstGeom prst="rect">
            <a:avLst/>
          </a:prstGeom>
          <a:noFill/>
          <a:ln/>
        </p:spPr>
      </p:sp>
      <p:sp>
        <p:nvSpPr>
          <p:cNvPr id="10" name="Text 6"/>
          <p:cNvSpPr/>
          <p:nvPr/>
        </p:nvSpPr>
        <p:spPr>
          <a:xfrm>
            <a:off x="1790924" y="8573790"/>
            <a:ext cx="4991724" cy="8509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angers Regular" pitchFamily="34" charset="0"/>
                <a:ea typeface="Bangers Regular" pitchFamily="34" charset="-122"/>
                <a:cs typeface="Bangers Regular" pitchFamily="34" charset="-120"/>
              </a:rPr>
              <a:t>Eldruin</a:t>
            </a:r>
            <a:endParaRPr lang="en-US" sz="4800" dirty="0"/>
          </a:p>
        </p:txBody>
      </p:sp>
      <p:sp>
        <p:nvSpPr>
          <p:cNvPr id="11" name="Text 7"/>
          <p:cNvSpPr/>
          <p:nvPr/>
        </p:nvSpPr>
        <p:spPr>
          <a:xfrm>
            <a:off x="1824795" y="9373890"/>
            <a:ext cx="4923982" cy="6053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Comic Neue Regular" pitchFamily="34" charset="0"/>
                <a:ea typeface="Comic Neue Regular" pitchFamily="34" charset="-122"/>
                <a:cs typeface="Comic Neue Regular" pitchFamily="34" charset="-120"/>
              </a:rPr>
              <a:t>The Fire Mage</a:t>
            </a:r>
            <a:endParaRPr lang="en-US" sz="3200" dirty="0"/>
          </a:p>
        </p:txBody>
      </p:sp>
      <p:sp>
        <p:nvSpPr>
          <p:cNvPr id="12" name="Shape 8"/>
          <p:cNvSpPr/>
          <p:nvPr/>
        </p:nvSpPr>
        <p:spPr>
          <a:xfrm>
            <a:off x="9792924" y="6007100"/>
            <a:ext cx="4788498" cy="3985403"/>
          </a:xfrm>
          <a:prstGeom prst="rect">
            <a:avLst/>
          </a:prstGeom>
          <a:noFill/>
          <a:ln/>
        </p:spPr>
      </p:sp>
      <p:pic>
        <p:nvPicPr>
          <p:cNvPr id="13"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792924" y="6007100"/>
            <a:ext cx="4788498" cy="2042294"/>
          </a:xfrm>
          <a:prstGeom prst="rect">
            <a:avLst/>
          </a:prstGeom>
        </p:spPr>
      </p:pic>
      <p:sp>
        <p:nvSpPr>
          <p:cNvPr id="14" name="Shape 9"/>
          <p:cNvSpPr/>
          <p:nvPr/>
        </p:nvSpPr>
        <p:spPr>
          <a:xfrm>
            <a:off x="9792924" y="8252594"/>
            <a:ext cx="4788498" cy="1739900"/>
          </a:xfrm>
          <a:prstGeom prst="rect">
            <a:avLst/>
          </a:prstGeom>
          <a:noFill/>
          <a:ln/>
        </p:spPr>
      </p:sp>
      <p:sp>
        <p:nvSpPr>
          <p:cNvPr id="15" name="Shape 10"/>
          <p:cNvSpPr/>
          <p:nvPr/>
        </p:nvSpPr>
        <p:spPr>
          <a:xfrm>
            <a:off x="9792924" y="8252594"/>
            <a:ext cx="4788498" cy="1739900"/>
          </a:xfrm>
          <a:prstGeom prst="rect">
            <a:avLst/>
          </a:prstGeom>
          <a:noFill/>
          <a:ln/>
        </p:spPr>
      </p:sp>
      <p:sp>
        <p:nvSpPr>
          <p:cNvPr id="16" name="Text 11"/>
          <p:cNvSpPr/>
          <p:nvPr/>
        </p:nvSpPr>
        <p:spPr>
          <a:xfrm>
            <a:off x="9691311" y="8252594"/>
            <a:ext cx="4991724" cy="8509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angers Regular" pitchFamily="34" charset="0"/>
                <a:ea typeface="Bangers Regular" pitchFamily="34" charset="-122"/>
                <a:cs typeface="Bangers Regular" pitchFamily="34" charset="-120"/>
              </a:rPr>
              <a:t>Elementalen</a:t>
            </a:r>
            <a:endParaRPr lang="en-US" sz="4800" dirty="0"/>
          </a:p>
        </p:txBody>
      </p:sp>
      <p:sp>
        <p:nvSpPr>
          <p:cNvPr id="17" name="Text 12"/>
          <p:cNvSpPr/>
          <p:nvPr/>
        </p:nvSpPr>
        <p:spPr>
          <a:xfrm>
            <a:off x="9725182" y="9052694"/>
            <a:ext cx="4923982" cy="10752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Comic Neue Regular" pitchFamily="34" charset="0"/>
                <a:ea typeface="Comic Neue Regular" pitchFamily="34" charset="-122"/>
                <a:cs typeface="Comic Neue Regular" pitchFamily="34" charset="-120"/>
              </a:rPr>
              <a:t>The Guardians of the Four Elements</a:t>
            </a:r>
            <a:endParaRPr lang="en-US" sz="3200" dirty="0"/>
          </a:p>
        </p:txBody>
      </p:sp>
      <p:sp>
        <p:nvSpPr>
          <p:cNvPr id="18" name="Shape 13"/>
          <p:cNvSpPr/>
          <p:nvPr/>
        </p:nvSpPr>
        <p:spPr>
          <a:xfrm>
            <a:off x="17693311" y="6378997"/>
            <a:ext cx="4788498" cy="3241611"/>
          </a:xfrm>
          <a:prstGeom prst="rect">
            <a:avLst/>
          </a:prstGeom>
          <a:noFill/>
          <a:ln/>
        </p:spPr>
      </p:sp>
      <p:pic>
        <p:nvPicPr>
          <p:cNvPr id="19"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7693311" y="6378997"/>
            <a:ext cx="4788498" cy="1768401"/>
          </a:xfrm>
          <a:prstGeom prst="rect">
            <a:avLst/>
          </a:prstGeom>
        </p:spPr>
      </p:pic>
      <p:sp>
        <p:nvSpPr>
          <p:cNvPr id="20" name="Shape 14"/>
          <p:cNvSpPr/>
          <p:nvPr/>
        </p:nvSpPr>
        <p:spPr>
          <a:xfrm>
            <a:off x="17693311" y="8350597"/>
            <a:ext cx="4788498" cy="1270000"/>
          </a:xfrm>
          <a:prstGeom prst="rect">
            <a:avLst/>
          </a:prstGeom>
          <a:noFill/>
          <a:ln/>
        </p:spPr>
      </p:sp>
      <p:sp>
        <p:nvSpPr>
          <p:cNvPr id="21" name="Shape 15"/>
          <p:cNvSpPr/>
          <p:nvPr/>
        </p:nvSpPr>
        <p:spPr>
          <a:xfrm>
            <a:off x="17693311" y="8350597"/>
            <a:ext cx="4788498" cy="1270000"/>
          </a:xfrm>
          <a:prstGeom prst="rect">
            <a:avLst/>
          </a:prstGeom>
          <a:noFill/>
          <a:ln/>
        </p:spPr>
      </p:sp>
      <p:sp>
        <p:nvSpPr>
          <p:cNvPr id="22" name="Text 16"/>
          <p:cNvSpPr/>
          <p:nvPr/>
        </p:nvSpPr>
        <p:spPr>
          <a:xfrm>
            <a:off x="17591699" y="8350597"/>
            <a:ext cx="4991724" cy="8509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angers Regular" pitchFamily="34" charset="0"/>
                <a:ea typeface="Bangers Regular" pitchFamily="34" charset="-122"/>
                <a:cs typeface="Bangers Regular" pitchFamily="34" charset="-120"/>
              </a:rPr>
              <a:t>Lunaria</a:t>
            </a:r>
            <a:endParaRPr lang="en-US" sz="4800" dirty="0"/>
          </a:p>
        </p:txBody>
      </p:sp>
      <p:sp>
        <p:nvSpPr>
          <p:cNvPr id="23" name="Text 17"/>
          <p:cNvSpPr/>
          <p:nvPr/>
        </p:nvSpPr>
        <p:spPr>
          <a:xfrm>
            <a:off x="17625570" y="9150697"/>
            <a:ext cx="4923982" cy="6053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Comic Neue Regular" pitchFamily="34" charset="0"/>
                <a:ea typeface="Comic Neue Regular" pitchFamily="34" charset="-122"/>
                <a:cs typeface="Comic Neue Regular" pitchFamily="34" charset="-120"/>
              </a:rPr>
              <a:t>The Moon Priestess</a:t>
            </a:r>
            <a:endParaRPr lang="en-US" sz="3200" dirty="0"/>
          </a:p>
        </p:txBody>
      </p:sp>
      <p:pic>
        <p:nvPicPr>
          <p:cNvPr id="24"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864690" y="812403"/>
            <a:ext cx="2886704" cy="3898032"/>
          </a:xfrm>
          <a:prstGeom prst="rect">
            <a:avLst/>
          </a:prstGeom>
        </p:spPr>
      </p:pic>
      <p:pic>
        <p:nvPicPr>
          <p:cNvPr id="25"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458257" y="3090838"/>
            <a:ext cx="1216841" cy="665981"/>
          </a:xfrm>
          <a:prstGeom prst="rect">
            <a:avLst/>
          </a:prstGeom>
        </p:spPr>
      </p:pic>
      <p:pic>
        <p:nvPicPr>
          <p:cNvPr id="26"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637255" y="2163539"/>
            <a:ext cx="525001" cy="366464"/>
          </a:xfrm>
          <a:prstGeom prst="rect">
            <a:avLst/>
          </a:prstGeom>
        </p:spPr>
      </p:pic>
      <p:pic>
        <p:nvPicPr>
          <p:cNvPr id="27"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853248" y="559445"/>
            <a:ext cx="1053795" cy="1224012"/>
          </a:xfrm>
          <a:prstGeom prst="rect">
            <a:avLst/>
          </a:prstGeom>
        </p:spPr>
      </p:pic>
      <p:pic>
        <p:nvPicPr>
          <p:cNvPr id="28"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7239922" y="0"/>
            <a:ext cx="506261" cy="958701"/>
          </a:xfrm>
          <a:prstGeom prst="rect">
            <a:avLst/>
          </a:prstGeom>
        </p:spPr>
      </p:pic>
      <p:pic>
        <p:nvPicPr>
          <p:cNvPr id="29"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7830032" y="548506"/>
            <a:ext cx="135047" cy="420712"/>
          </a:xfrm>
          <a:prstGeom prst="rect">
            <a:avLst/>
          </a:prstGeom>
        </p:spPr>
      </p:pic>
      <p:pic>
        <p:nvPicPr>
          <p:cNvPr id="30"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4817235" y="3354363"/>
            <a:ext cx="755721" cy="363017"/>
          </a:xfrm>
          <a:prstGeom prst="rect">
            <a:avLst/>
          </a:prstGeom>
        </p:spPr>
      </p:pic>
      <p:pic>
        <p:nvPicPr>
          <p:cNvPr id="31"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5115980" y="940420"/>
            <a:ext cx="656370" cy="749970"/>
          </a:xfrm>
          <a:prstGeom prst="rect">
            <a:avLst/>
          </a:prstGeom>
        </p:spPr>
      </p:pic>
      <p:pic>
        <p:nvPicPr>
          <p:cNvPr id="32"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7371996" y="197768"/>
            <a:ext cx="325637" cy="694010"/>
          </a:xfrm>
          <a:prstGeom prst="rect">
            <a:avLst/>
          </a:prstGeom>
        </p:spPr>
      </p:pic>
      <p:pic>
        <p:nvPicPr>
          <p:cNvPr id="33"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6261200" y="1305595"/>
            <a:ext cx="2370112" cy="3313931"/>
          </a:xfrm>
          <a:prstGeom prst="rect">
            <a:avLst/>
          </a:prstGeom>
        </p:spPr>
      </p:pic>
      <p:pic>
        <p:nvPicPr>
          <p:cNvPr id="34"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5310692" y="1259260"/>
            <a:ext cx="461658" cy="427137"/>
          </a:xfrm>
          <a:prstGeom prst="rect">
            <a:avLst/>
          </a:prstGeom>
        </p:spPr>
      </p:pic>
      <p:pic>
        <p:nvPicPr>
          <p:cNvPr id="35"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5071720" y="3354363"/>
            <a:ext cx="501001" cy="363017"/>
          </a:xfrm>
          <a:prstGeom prst="rect">
            <a:avLst/>
          </a:prstGeom>
        </p:spPr>
      </p:pic>
      <p:pic>
        <p:nvPicPr>
          <p:cNvPr id="36"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7446191" y="427112"/>
            <a:ext cx="251466" cy="464617"/>
          </a:xfrm>
          <a:prstGeom prst="rect">
            <a:avLst/>
          </a:prstGeom>
        </p:spPr>
      </p:pic>
      <p:pic>
        <p:nvPicPr>
          <p:cNvPr id="37"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6816161" y="2065809"/>
            <a:ext cx="1191185" cy="1913111"/>
          </a:xfrm>
          <a:prstGeom prst="rect">
            <a:avLst/>
          </a:prstGeom>
        </p:spPr>
      </p:pic>
      <p:pic>
        <p:nvPicPr>
          <p:cNvPr id="38"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7683501" y="2335932"/>
            <a:ext cx="311467" cy="818728"/>
          </a:xfrm>
          <a:prstGeom prst="rect">
            <a:avLst/>
          </a:prstGeom>
        </p:spPr>
      </p:pic>
      <p:pic>
        <p:nvPicPr>
          <p:cNvPr id="39"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7302607" y="2865438"/>
            <a:ext cx="1262823" cy="1700014"/>
          </a:xfrm>
          <a:prstGeom prst="rect">
            <a:avLst/>
          </a:prstGeom>
        </p:spPr>
      </p:pic>
      <p:pic>
        <p:nvPicPr>
          <p:cNvPr id="40"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7055949" y="1919362"/>
            <a:ext cx="365977" cy="330746"/>
          </a:xfrm>
          <a:prstGeom prst="rect">
            <a:avLst/>
          </a:prstGeom>
        </p:spPr>
      </p:pic>
      <p:pic>
        <p:nvPicPr>
          <p:cNvPr id="41"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7598529" y="3979118"/>
            <a:ext cx="326286" cy="67717"/>
          </a:xfrm>
          <a:prstGeom prst="rect">
            <a:avLst/>
          </a:prstGeom>
        </p:spPr>
      </p:pic>
      <p:pic>
        <p:nvPicPr>
          <p:cNvPr id="42"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6785081" y="3566244"/>
            <a:ext cx="202125" cy="175344"/>
          </a:xfrm>
          <a:prstGeom prst="rect">
            <a:avLst/>
          </a:prstGeom>
        </p:spPr>
      </p:pic>
      <p:pic>
        <p:nvPicPr>
          <p:cNvPr id="43" name="Image 23" descr=" ">    </p:cNvPr>
          <p:cNvPicPr>
            <a:picLocks noChangeAspect="1"/>
          </p:cNvPicPr>
          <p:nvPr/>
        </p:nvPicPr>
        <p:blipFill>
          <a:blip r:embed="rId46"/>
          <a:stretch>
            <a:fillRect/>
          </a:stretch>
        </p:blipFill>
        <p:spPr>
          <a:xfrm>
            <a:off x="5864689" y="812453"/>
            <a:ext cx="2886704" cy="3898032"/>
          </a:xfrm>
          <a:prstGeom prst="rect">
            <a:avLst/>
          </a:prstGeom>
        </p:spPr>
      </p:pic>
      <p:pic>
        <p:nvPicPr>
          <p:cNvPr id="44" name="Image 24" descr=" ">    </p:cNvPr>
          <p:cNvPicPr>
            <a:picLocks noChangeAspect="1"/>
          </p:cNvPicPr>
          <p:nvPr/>
        </p:nvPicPr>
        <p:blipFill>
          <a:blip r:embed="rId47"/>
          <a:stretch>
            <a:fillRect/>
          </a:stretch>
        </p:blipFill>
        <p:spPr>
          <a:xfrm>
            <a:off x="17083635" y="977900"/>
            <a:ext cx="3010277" cy="3418643"/>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E6DCC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4" name="Shape 1"/>
          <p:cNvSpPr/>
          <p:nvPr/>
        </p:nvSpPr>
        <p:spPr>
          <a:xfrm>
            <a:off x="6172972" y="1511300"/>
            <a:ext cx="12041105" cy="10337800"/>
          </a:xfrm>
          <a:prstGeom prst="roundRect">
            <a:avLst>
              <a:gd name="adj" fmla="val 12295"/>
            </a:avLst>
          </a:prstGeom>
          <a:solidFill>
            <a:srgbClr val="E6DCCF">
              <a:alpha val="100000"/>
            </a:srgbClr>
          </a:solidFill>
          <a:ln/>
        </p:spPr>
      </p:sp>
      <p:sp>
        <p:nvSpPr>
          <p:cNvPr id="5" name="Text 2"/>
          <p:cNvSpPr/>
          <p:nvPr/>
        </p:nvSpPr>
        <p:spPr>
          <a:xfrm>
            <a:off x="6985873" y="2324100"/>
            <a:ext cx="10754011" cy="24976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Bangers Regular" pitchFamily="34" charset="0"/>
                <a:ea typeface="Bangers Regular" pitchFamily="34" charset="-122"/>
                <a:cs typeface="Bangers Regular" pitchFamily="34" charset="-120"/>
              </a:rPr>
              <a:t>Thank you for choosing EaTemp</a:t>
            </a:r>
            <a:endParaRPr lang="en-US" sz="8000" dirty="0"/>
          </a:p>
        </p:txBody>
      </p:sp>
      <p:sp>
        <p:nvSpPr>
          <p:cNvPr id="6" name="Text 3"/>
          <p:cNvSpPr/>
          <p:nvPr/>
        </p:nvSpPr>
        <p:spPr>
          <a:xfrm>
            <a:off x="6985873" y="5092700"/>
            <a:ext cx="10550785" cy="34628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Comic Neue Regular" pitchFamily="34" charset="0"/>
                <a:ea typeface="Comic Neue Regular" pitchFamily="34" charset="-122"/>
                <a:cs typeface="Comic Neue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000000">
                    <a:alpha val="100000"/>
                  </a:srgbClr>
                </a:solidFill>
                <a:latin typeface="Comic Neue Regular" pitchFamily="34" charset="0"/>
                <a:ea typeface="Comic Neue Regular" pitchFamily="34" charset="-122"/>
                <a:cs typeface="Comic Neue Regular" pitchFamily="34" charset="-120"/>
              </a:rPr>
              <a:t>As a new website, we rely on your support to grow, so please help us by sharing our site with your friends and colleagues. </a:t>
            </a:r>
            <a:endParaRPr lang="en-US" sz="3200" dirty="0"/>
          </a:p>
        </p:txBody>
      </p:sp>
      <p:sp>
        <p:nvSpPr>
          <p:cNvPr id="7" name="Shape 4"/>
          <p:cNvSpPr/>
          <p:nvPr/>
        </p:nvSpPr>
        <p:spPr>
          <a:xfrm>
            <a:off x="6985873" y="9029700"/>
            <a:ext cx="9183248" cy="2006600"/>
          </a:xfrm>
          <a:prstGeom prst="rect">
            <a:avLst/>
          </a:prstGeom>
          <a:noFill/>
          <a:ln/>
        </p:spPr>
      </p:sp>
      <p:sp>
        <p:nvSpPr>
          <p:cNvPr id="8" name="Shape 5"/>
          <p:cNvSpPr/>
          <p:nvPr/>
        </p:nvSpPr>
        <p:spPr>
          <a:xfrm>
            <a:off x="6985873" y="9029700"/>
            <a:ext cx="3416727" cy="2006600"/>
          </a:xfrm>
          <a:prstGeom prst="rect">
            <a:avLst/>
          </a:prstGeom>
          <a:noFill/>
          <a:ln/>
        </p:spPr>
      </p:sp>
      <p:sp>
        <p:nvSpPr>
          <p:cNvPr id="9" name="Shape 6"/>
          <p:cNvSpPr/>
          <p:nvPr/>
        </p:nvSpPr>
        <p:spPr>
          <a:xfrm>
            <a:off x="6985873" y="9029700"/>
            <a:ext cx="2553019" cy="812800"/>
          </a:xfrm>
          <a:prstGeom prst="rect">
            <a:avLst/>
          </a:prstGeom>
          <a:noFill/>
          <a:ln/>
        </p:spPr>
      </p:sp>
      <p:pic>
        <p:nvPicPr>
          <p:cNvPr id="10" name="Image 1" descr=" ">    </p:cNvPr>
          <p:cNvPicPr>
            <a:picLocks noChangeAspect="1"/>
          </p:cNvPicPr>
          <p:nvPr/>
        </p:nvPicPr>
        <p:blipFill>
          <a:blip r:embed="rId2"/>
          <a:stretch>
            <a:fillRect/>
          </a:stretch>
        </p:blipFill>
        <p:spPr>
          <a:xfrm>
            <a:off x="6985873" y="9029700"/>
            <a:ext cx="812902" cy="812800"/>
          </a:xfrm>
          <a:prstGeom prst="rect">
            <a:avLst/>
          </a:prstGeom>
        </p:spPr>
      </p:pic>
      <p:pic>
        <p:nvPicPr>
          <p:cNvPr id="11" name="Image 2"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82244" y="9326042"/>
            <a:ext cx="220161" cy="220142"/>
          </a:xfrm>
          <a:prstGeom prst="rect">
            <a:avLst/>
          </a:prstGeom>
        </p:spPr>
      </p:pic>
      <p:pic>
        <p:nvPicPr>
          <p:cNvPr id="12" name="Image 3"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80976" y="9124280"/>
            <a:ext cx="622695" cy="623664"/>
          </a:xfrm>
          <a:prstGeom prst="rect">
            <a:avLst/>
          </a:prstGeom>
        </p:spPr>
      </p:pic>
      <p:sp>
        <p:nvSpPr>
          <p:cNvPr id="13" name="Text 7"/>
          <p:cNvSpPr/>
          <p:nvPr/>
        </p:nvSpPr>
        <p:spPr>
          <a:xfrm>
            <a:off x="8002000" y="9201150"/>
            <a:ext cx="1672376" cy="605367"/>
          </a:xfrm>
          <a:prstGeom prst="rect">
            <a:avLst/>
          </a:prstGeom>
          <a:noFill/>
          <a:ln/>
        </p:spPr>
        <p:txBody>
          <a:bodyPr wrap="square" lIns="0" tIns="0" rIns="0" bIns="0" rtlCol="0" anchor="t"/>
          <a:lstStyle/>
          <a:p>
            <a:pPr algn="l" indent="0" marL="0">
              <a:spcAft>
                <a:spcPts val="4000"/>
              </a:spcAft>
              <a:buNone/>
            </a:pPr>
            <a:r>
              <a:rPr lang="en-US" sz="3200" u="sng" dirty="0">
                <a:solidFill>
                  <a:srgbClr val="000000">
                    <a:alpha val="100000"/>
                  </a:srgbClr>
                </a:solidFill>
                <a:latin typeface="Comic Neue Regular" pitchFamily="34" charset="0"/>
                <a:ea typeface="Comic Neue Regular" pitchFamily="34" charset="-122"/>
                <a:cs typeface="Comic Neue Regular" pitchFamily="34" charset="-120"/>
                <a:hlinkClick r:id="rId7" invalidUrl="" action="" tgtFrame="" tooltip="Open https://www.instagram.com/eatemp._/" history="1" highlightClick="0" endSnd="0">
                  <a:extLst>
                    <a:ext uri="{A12FA001-AC4F-418D-AE19-62706E023703}">
                      <ahyp:hlinkClr xmlns:ahyp="http://schemas.microsoft.com/office/drawing/2018/hyperlinkcolor" val="tx"/>
                    </a:ext>
                  </a:extLst>
                </a:hlinkClick>
              </a:rPr>
              <a:t>eatemp._</a:t>
            </a:r>
            <a:endParaRPr lang="en-US" sz="3200" dirty="0"/>
          </a:p>
        </p:txBody>
      </p:sp>
      <p:sp>
        <p:nvSpPr>
          <p:cNvPr id="14" name="Shape 8"/>
          <p:cNvSpPr/>
          <p:nvPr/>
        </p:nvSpPr>
        <p:spPr>
          <a:xfrm>
            <a:off x="6985873" y="10223500"/>
            <a:ext cx="3416727" cy="812800"/>
          </a:xfrm>
          <a:prstGeom prst="rect">
            <a:avLst/>
          </a:prstGeom>
          <a:noFill/>
          <a:ln/>
        </p:spPr>
      </p:sp>
      <p:pic>
        <p:nvPicPr>
          <p:cNvPr id="15" name="Image 4" descr=" ">    </p:cNvPr>
          <p:cNvPicPr>
            <a:picLocks noChangeAspect="1"/>
          </p:cNvPicPr>
          <p:nvPr/>
        </p:nvPicPr>
        <p:blipFill>
          <a:blip r:embed="rId8"/>
          <a:stretch>
            <a:fillRect/>
          </a:stretch>
        </p:blipFill>
        <p:spPr>
          <a:xfrm>
            <a:off x="6985873" y="10223500"/>
            <a:ext cx="812902" cy="812800"/>
          </a:xfrm>
          <a:prstGeom prst="rect">
            <a:avLst/>
          </a:prstGeom>
        </p:spPr>
      </p:pic>
      <p:pic>
        <p:nvPicPr>
          <p:cNvPr id="16"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053615" y="10291242"/>
            <a:ext cx="677418" cy="677342"/>
          </a:xfrm>
          <a:prstGeom prst="rect">
            <a:avLst/>
          </a:prstGeom>
        </p:spPr>
      </p:pic>
      <p:sp>
        <p:nvSpPr>
          <p:cNvPr id="17" name="Text 9"/>
          <p:cNvSpPr/>
          <p:nvPr/>
        </p:nvSpPr>
        <p:spPr>
          <a:xfrm>
            <a:off x="8002000" y="10394950"/>
            <a:ext cx="2536084" cy="605367"/>
          </a:xfrm>
          <a:prstGeom prst="rect">
            <a:avLst/>
          </a:prstGeom>
          <a:noFill/>
          <a:ln/>
        </p:spPr>
        <p:txBody>
          <a:bodyPr wrap="square" lIns="0" tIns="0" rIns="0" bIns="0" rtlCol="0" anchor="t"/>
          <a:lstStyle/>
          <a:p>
            <a:pPr algn="l" indent="0" marL="0">
              <a:spcAft>
                <a:spcPts val="4000"/>
              </a:spcAft>
              <a:buNone/>
            </a:pPr>
            <a:r>
              <a:rPr lang="en-US" sz="3200" u="sng" dirty="0">
                <a:solidFill>
                  <a:srgbClr val="000000">
                    <a:alpha val="100000"/>
                  </a:srgbClr>
                </a:solidFill>
                <a:latin typeface="Comic Neue Regular" pitchFamily="34" charset="0"/>
                <a:ea typeface="Comic Neue Regular" pitchFamily="34" charset="-122"/>
                <a:cs typeface="Comic Neue Regular" pitchFamily="34" charset="-120"/>
                <a:hlinkClick r:id="rId11" invalidUrl="" action="" tgtFrame="" tooltip="Open https://www.pinterest.com/eatempofficial/" history="1" highlightClick="0" endSnd="0">
                  <a:extLst>
                    <a:ext uri="{A12FA001-AC4F-418D-AE19-62706E023703}">
                      <ahyp:hlinkClr xmlns:ahyp="http://schemas.microsoft.com/office/drawing/2018/hyperlinkcolor" val="tx"/>
                    </a:ext>
                  </a:extLst>
                </a:hlinkClick>
              </a:rPr>
              <a:t>eatempofficial</a:t>
            </a:r>
            <a:endParaRPr lang="en-US" sz="3200" dirty="0"/>
          </a:p>
        </p:txBody>
      </p:sp>
      <p:sp>
        <p:nvSpPr>
          <p:cNvPr id="18" name="Shape 10"/>
          <p:cNvSpPr/>
          <p:nvPr/>
        </p:nvSpPr>
        <p:spPr>
          <a:xfrm>
            <a:off x="12358645" y="9029700"/>
            <a:ext cx="3810476" cy="2006600"/>
          </a:xfrm>
          <a:prstGeom prst="rect">
            <a:avLst/>
          </a:prstGeom>
          <a:noFill/>
          <a:ln/>
        </p:spPr>
      </p:sp>
      <p:sp>
        <p:nvSpPr>
          <p:cNvPr id="19" name="Shape 11"/>
          <p:cNvSpPr/>
          <p:nvPr/>
        </p:nvSpPr>
        <p:spPr>
          <a:xfrm>
            <a:off x="12358645" y="9029700"/>
            <a:ext cx="2629229" cy="812800"/>
          </a:xfrm>
          <a:prstGeom prst="rect">
            <a:avLst/>
          </a:prstGeom>
          <a:noFill/>
          <a:ln/>
        </p:spPr>
      </p:sp>
      <p:pic>
        <p:nvPicPr>
          <p:cNvPr id="20" name="Image 6" descr=" ">    </p:cNvPr>
          <p:cNvPicPr>
            <a:picLocks noChangeAspect="1"/>
          </p:cNvPicPr>
          <p:nvPr/>
        </p:nvPicPr>
        <p:blipFill>
          <a:blip r:embed="rId12"/>
          <a:stretch>
            <a:fillRect/>
          </a:stretch>
        </p:blipFill>
        <p:spPr>
          <a:xfrm>
            <a:off x="12358645" y="9029700"/>
            <a:ext cx="812902" cy="812800"/>
          </a:xfrm>
          <a:prstGeom prst="rect">
            <a:avLst/>
          </a:prstGeom>
        </p:spPr>
      </p:pic>
      <p:pic>
        <p:nvPicPr>
          <p:cNvPr id="21" name="Image 7"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2426386" y="9199042"/>
            <a:ext cx="677418" cy="474142"/>
          </a:xfrm>
          <a:prstGeom prst="rect">
            <a:avLst/>
          </a:prstGeom>
        </p:spPr>
      </p:pic>
      <p:sp>
        <p:nvSpPr>
          <p:cNvPr id="22" name="Text 12"/>
          <p:cNvSpPr/>
          <p:nvPr/>
        </p:nvSpPr>
        <p:spPr>
          <a:xfrm>
            <a:off x="13374772" y="9201150"/>
            <a:ext cx="1748585" cy="605367"/>
          </a:xfrm>
          <a:prstGeom prst="rect">
            <a:avLst/>
          </a:prstGeom>
          <a:noFill/>
          <a:ln/>
        </p:spPr>
        <p:txBody>
          <a:bodyPr wrap="square" lIns="0" tIns="0" rIns="0" bIns="0" rtlCol="0" anchor="t"/>
          <a:lstStyle/>
          <a:p>
            <a:pPr algn="l" indent="0" marL="0">
              <a:spcAft>
                <a:spcPts val="4000"/>
              </a:spcAft>
              <a:buNone/>
            </a:pPr>
            <a:r>
              <a:rPr lang="en-US" sz="3200" u="sng" dirty="0">
                <a:solidFill>
                  <a:srgbClr val="000000">
                    <a:alpha val="100000"/>
                  </a:srgbClr>
                </a:solidFill>
                <a:latin typeface="Comic Neue Regular" pitchFamily="34" charset="0"/>
                <a:ea typeface="Comic Neue Regular" pitchFamily="34" charset="-122"/>
                <a:cs typeface="Comic Neue Regular" pitchFamily="34" charset="-120"/>
                <a:hlinkClick r:id="rId15" invalidUrl="" action="" tgtFrame="" tooltip="Open https://www.youtube.com/@eatemp" history="1" highlightClick="0" endSnd="0">
                  <a:extLst>
                    <a:ext uri="{A12FA001-AC4F-418D-AE19-62706E023703}">
                      <ahyp:hlinkClr xmlns:ahyp="http://schemas.microsoft.com/office/drawing/2018/hyperlinkcolor" val="tx"/>
                    </a:ext>
                  </a:extLst>
                </a:hlinkClick>
              </a:rPr>
              <a:t>@eatemp</a:t>
            </a:r>
            <a:endParaRPr lang="en-US" sz="3200" dirty="0"/>
          </a:p>
        </p:txBody>
      </p:sp>
      <p:sp>
        <p:nvSpPr>
          <p:cNvPr id="23" name="Shape 13"/>
          <p:cNvSpPr/>
          <p:nvPr/>
        </p:nvSpPr>
        <p:spPr>
          <a:xfrm>
            <a:off x="12358645" y="10223500"/>
            <a:ext cx="3810476" cy="812800"/>
          </a:xfrm>
          <a:prstGeom prst="rect">
            <a:avLst/>
          </a:prstGeom>
          <a:noFill/>
          <a:ln/>
        </p:spPr>
      </p:sp>
      <p:pic>
        <p:nvPicPr>
          <p:cNvPr id="24" name="Image 8" descr=" ">    </p:cNvPr>
          <p:cNvPicPr>
            <a:picLocks noChangeAspect="1"/>
          </p:cNvPicPr>
          <p:nvPr/>
        </p:nvPicPr>
        <p:blipFill>
          <a:blip r:embed="rId16"/>
          <a:stretch>
            <a:fillRect/>
          </a:stretch>
        </p:blipFill>
        <p:spPr>
          <a:xfrm>
            <a:off x="12358645" y="10223500"/>
            <a:ext cx="812902" cy="812800"/>
          </a:xfrm>
          <a:prstGeom prst="rect">
            <a:avLst/>
          </a:prstGeom>
        </p:spPr>
      </p:pic>
      <p:pic>
        <p:nvPicPr>
          <p:cNvPr id="25" name="Image 9"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2499548" y="10325100"/>
            <a:ext cx="531096" cy="609600"/>
          </a:xfrm>
          <a:prstGeom prst="rect">
            <a:avLst/>
          </a:prstGeom>
        </p:spPr>
      </p:pic>
      <p:sp>
        <p:nvSpPr>
          <p:cNvPr id="26" name="Text 14"/>
          <p:cNvSpPr/>
          <p:nvPr/>
        </p:nvSpPr>
        <p:spPr>
          <a:xfrm>
            <a:off x="13374772" y="10394950"/>
            <a:ext cx="2929833" cy="605367"/>
          </a:xfrm>
          <a:prstGeom prst="rect">
            <a:avLst/>
          </a:prstGeom>
          <a:noFill/>
          <a:ln/>
        </p:spPr>
        <p:txBody>
          <a:bodyPr wrap="square" lIns="0" tIns="0" rIns="0" bIns="0" rtlCol="0" anchor="t"/>
          <a:lstStyle/>
          <a:p>
            <a:pPr algn="l" indent="0" marL="0">
              <a:spcAft>
                <a:spcPts val="4000"/>
              </a:spcAft>
              <a:buNone/>
            </a:pPr>
            <a:r>
              <a:rPr lang="en-US" sz="3200" u="sng" dirty="0">
                <a:solidFill>
                  <a:srgbClr val="000000">
                    <a:alpha val="100000"/>
                  </a:srgbClr>
                </a:solidFill>
                <a:latin typeface="Comic Neue Regular" pitchFamily="34" charset="0"/>
                <a:ea typeface="Comic Neue Regular" pitchFamily="34" charset="-122"/>
                <a:cs typeface="Comic Neue Regular" pitchFamily="34" charset="-120"/>
                <a:hlinkClick r:id="rId19" invalidUrl="" action="" tgtFrame="" tooltip="Open https://www.tiktok.com/@eatemp.official" history="1" highlightClick="0" endSnd="0">
                  <a:extLst>
                    <a:ext uri="{A12FA001-AC4F-418D-AE19-62706E023703}">
                      <ahyp:hlinkClr xmlns:ahyp="http://schemas.microsoft.com/office/drawing/2018/hyperlinkcolor" val="tx"/>
                    </a:ext>
                  </a:extLst>
                </a:hlinkClick>
              </a:rPr>
              <a:t>@eatemp.official</a:t>
            </a:r>
            <a:endParaRPr lang="en-US" sz="3200" dirty="0"/>
          </a:p>
        </p:txBody>
      </p:sp>
      <p:pic>
        <p:nvPicPr>
          <p:cNvPr id="27"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10538" y="7737624"/>
            <a:ext cx="6911168" cy="5978376"/>
          </a:xfrm>
          <a:prstGeom prst="rect">
            <a:avLst/>
          </a:prstGeom>
        </p:spPr>
      </p:pic>
      <p:pic>
        <p:nvPicPr>
          <p:cNvPr id="28" name="Image 11" descr=" ">    </p:cNvPr>
          <p:cNvPicPr>
            <a:picLocks noChangeAspect="1"/>
          </p:cNvPicPr>
          <p:nvPr/>
        </p:nvPicPr>
        <p:blipFill>
          <a:blip r:embed="rId22"/>
          <a:stretch>
            <a:fillRect/>
          </a:stretch>
        </p:blipFill>
        <p:spPr>
          <a:xfrm>
            <a:off x="18595123" y="2336800"/>
            <a:ext cx="5347369" cy="213935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E6DCCF"/>
        </a:solidFill>
      </p:bgPr>
    </p:bg>
    <p:spTree>
      <p:nvGrpSpPr>
        <p:cNvPr id="1" name=""/>
        <p:cNvGrpSpPr/>
        <p:nvPr/>
      </p:nvGrpSpPr>
      <p:grpSpPr>
        <a:xfrm>
          <a:off x="0" y="0"/>
          <a:ext cx="0" cy="0"/>
          <a:chOff x="0" y="0"/>
          <a:chExt cx="0" cy="0"/>
        </a:xfrm>
      </p:grpSpPr>
      <p:sp>
        <p:nvSpPr>
          <p:cNvPr id="2" name="Text 0"/>
          <p:cNvSpPr/>
          <p:nvPr/>
        </p:nvSpPr>
        <p:spPr>
          <a:xfrm>
            <a:off x="2171971" y="4279900"/>
            <a:ext cx="5609868" cy="2269067"/>
          </a:xfrm>
          <a:prstGeom prst="rect">
            <a:avLst/>
          </a:prstGeom>
          <a:noFill/>
          <a:ln/>
        </p:spPr>
        <p:txBody>
          <a:bodyPr wrap="square" lIns="0" tIns="0" rIns="0" bIns="0" rtlCol="0" anchor="t"/>
          <a:lstStyle/>
          <a:p>
            <a:pPr algn="l" indent="0" marL="0">
              <a:buNone/>
            </a:pPr>
            <a:r>
              <a:rPr lang="en-US" sz="12800" dirty="0">
                <a:solidFill>
                  <a:srgbClr val="000000">
                    <a:alpha val="100000"/>
                  </a:srgbClr>
                </a:solidFill>
                <a:latin typeface="Bangers Regular" pitchFamily="34" charset="0"/>
                <a:ea typeface="Bangers Regular" pitchFamily="34" charset="-122"/>
                <a:cs typeface="Bangers Regular" pitchFamily="34" charset="-120"/>
              </a:rPr>
              <a:t>Welcome</a:t>
            </a:r>
            <a:endParaRPr lang="en-US" sz="12800" dirty="0"/>
          </a:p>
        </p:txBody>
      </p:sp>
      <p:sp>
        <p:nvSpPr>
          <p:cNvPr id="3" name="Text 1"/>
          <p:cNvSpPr/>
          <p:nvPr/>
        </p:nvSpPr>
        <p:spPr>
          <a:xfrm>
            <a:off x="2171971" y="6604000"/>
            <a:ext cx="8035871" cy="29548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Comic Neue Regular" pitchFamily="34" charset="0"/>
                <a:ea typeface="Comic Neue Regular" pitchFamily="34" charset="-122"/>
                <a:cs typeface="Comic Neue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
        <p:nvSpPr>
          <p:cNvPr id="4" name="Shape 2"/>
          <p:cNvSpPr/>
          <p:nvPr/>
        </p:nvSpPr>
        <p:spPr>
          <a:xfrm>
            <a:off x="23370921" y="10515600"/>
            <a:ext cx="1016127" cy="3200400"/>
          </a:xfrm>
          <a:prstGeom prst="rect">
            <a:avLst/>
          </a:prstGeom>
          <a:noFill/>
          <a:ln/>
        </p:spPr>
      </p:sp>
      <p:pic>
        <p:nvPicPr>
          <p:cNvPr id="5" name="Image 0" descr=" ">    </p:cNvPr>
          <p:cNvPicPr>
            <a:picLocks noChangeAspect="1"/>
          </p:cNvPicPr>
          <p:nvPr/>
        </p:nvPicPr>
        <p:blipFill>
          <a:blip r:embed="rId1"/>
          <a:stretch>
            <a:fillRect/>
          </a:stretch>
        </p:blipFill>
        <p:spPr>
          <a:xfrm>
            <a:off x="23523340" y="10820400"/>
            <a:ext cx="711289" cy="2590800"/>
          </a:xfrm>
          <a:prstGeom prst="rect">
            <a:avLst/>
          </a:prstGeom>
        </p:spPr>
      </p:pic>
      <p:pic>
        <p:nvPicPr>
          <p:cNvPr id="6"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19625" y="593167"/>
            <a:ext cx="12824626" cy="1312283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E6DCC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4343400"/>
            <a:ext cx="8395749" cy="9372600"/>
          </a:xfrm>
          <a:prstGeom prst="rect">
            <a:avLst/>
          </a:prstGeom>
        </p:spPr>
      </p:pic>
      <p:sp>
        <p:nvSpPr>
          <p:cNvPr id="5" name="Text 1"/>
          <p:cNvSpPr/>
          <p:nvPr/>
        </p:nvSpPr>
        <p:spPr>
          <a:xfrm rot="16200000">
            <a:off x="3409716" y="2543696"/>
            <a:ext cx="7578614" cy="3996267"/>
          </a:xfrm>
          <a:prstGeom prst="rect">
            <a:avLst/>
          </a:prstGeom>
          <a:noFill/>
          <a:ln/>
        </p:spPr>
        <p:txBody>
          <a:bodyPr wrap="square" lIns="0" tIns="0" rIns="0" bIns="0" rtlCol="0" anchor="t"/>
          <a:lstStyle/>
          <a:p>
            <a:pPr algn="l" indent="0" marL="0">
              <a:buNone/>
            </a:pPr>
            <a:r>
              <a:rPr lang="en-US" sz="12800" dirty="0">
                <a:solidFill>
                  <a:srgbClr val="000000">
                    <a:alpha val="100000"/>
                  </a:srgbClr>
                </a:solidFill>
                <a:latin typeface="Bangers Regular" pitchFamily="34" charset="0"/>
                <a:ea typeface="Bangers Regular" pitchFamily="34" charset="-122"/>
                <a:cs typeface="Bangers Regular" pitchFamily="34" charset="-120"/>
              </a:rPr>
              <a:t>Table of Contents</a:t>
            </a:r>
            <a:endParaRPr lang="en-US" sz="12800" dirty="0"/>
          </a:p>
        </p:txBody>
      </p:sp>
      <p:sp>
        <p:nvSpPr>
          <p:cNvPr id="6" name="Shape 2"/>
          <p:cNvSpPr/>
          <p:nvPr/>
        </p:nvSpPr>
        <p:spPr>
          <a:xfrm>
            <a:off x="7112889" y="1473200"/>
            <a:ext cx="7874984" cy="2641600"/>
          </a:xfrm>
          <a:prstGeom prst="rect">
            <a:avLst/>
          </a:prstGeom>
          <a:noFill/>
          <a:ln/>
        </p:spPr>
      </p:sp>
      <p:pic>
        <p:nvPicPr>
          <p:cNvPr id="7"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796188" y="2303531"/>
            <a:ext cx="563755" cy="266799"/>
          </a:xfrm>
          <a:prstGeom prst="rect">
            <a:avLst/>
          </a:prstGeom>
        </p:spPr>
      </p:pic>
      <p:pic>
        <p:nvPicPr>
          <p:cNvPr id="8"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790312" y="2290462"/>
            <a:ext cx="551573" cy="145290"/>
          </a:xfrm>
          <a:prstGeom prst="rect">
            <a:avLst/>
          </a:prstGeom>
        </p:spPr>
      </p:pic>
      <p:pic>
        <p:nvPicPr>
          <p:cNvPr id="9"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767762" y="2266792"/>
            <a:ext cx="601966" cy="324008"/>
          </a:xfrm>
          <a:prstGeom prst="rect">
            <a:avLst/>
          </a:prstGeom>
        </p:spPr>
      </p:pic>
      <p:pic>
        <p:nvPicPr>
          <p:cNvPr id="10"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310888" y="1867061"/>
            <a:ext cx="716740" cy="298270"/>
          </a:xfrm>
          <a:prstGeom prst="rect">
            <a:avLst/>
          </a:prstGeom>
        </p:spPr>
      </p:pic>
      <p:pic>
        <p:nvPicPr>
          <p:cNvPr id="11"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277007" y="1833209"/>
            <a:ext cx="784570" cy="365141"/>
          </a:xfrm>
          <a:prstGeom prst="rect">
            <a:avLst/>
          </a:prstGeom>
        </p:spPr>
      </p:pic>
      <p:pic>
        <p:nvPicPr>
          <p:cNvPr id="12"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566023" y="1889692"/>
            <a:ext cx="231676" cy="264846"/>
          </a:xfrm>
          <a:prstGeom prst="rect">
            <a:avLst/>
          </a:prstGeom>
        </p:spPr>
      </p:pic>
      <p:pic>
        <p:nvPicPr>
          <p:cNvPr id="13"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072998" y="1861096"/>
            <a:ext cx="716740" cy="298264"/>
          </a:xfrm>
          <a:prstGeom prst="rect">
            <a:avLst/>
          </a:prstGeom>
        </p:spPr>
      </p:pic>
      <p:pic>
        <p:nvPicPr>
          <p:cNvPr id="14"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0039185" y="1825591"/>
            <a:ext cx="784432" cy="366858"/>
          </a:xfrm>
          <a:prstGeom prst="rect">
            <a:avLst/>
          </a:prstGeom>
        </p:spPr>
      </p:pic>
      <p:pic>
        <p:nvPicPr>
          <p:cNvPr id="15"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0302927" y="1883668"/>
            <a:ext cx="231676" cy="264846"/>
          </a:xfrm>
          <a:prstGeom prst="rect">
            <a:avLst/>
          </a:prstGeom>
        </p:spPr>
      </p:pic>
      <p:pic>
        <p:nvPicPr>
          <p:cNvPr id="16"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1304877" y="1591022"/>
            <a:ext cx="575023" cy="110325"/>
          </a:xfrm>
          <a:prstGeom prst="rect">
            <a:avLst/>
          </a:prstGeom>
        </p:spPr>
      </p:pic>
      <p:pic>
        <p:nvPicPr>
          <p:cNvPr id="17"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0169763" y="1473200"/>
            <a:ext cx="624768" cy="171803"/>
          </a:xfrm>
          <a:prstGeom prst="rect">
            <a:avLst/>
          </a:prstGeom>
        </p:spPr>
      </p:pic>
      <p:sp>
        <p:nvSpPr>
          <p:cNvPr id="18" name="Shape 3"/>
          <p:cNvSpPr/>
          <p:nvPr/>
        </p:nvSpPr>
        <p:spPr>
          <a:xfrm>
            <a:off x="7112889" y="2895600"/>
            <a:ext cx="7874984" cy="1219200"/>
          </a:xfrm>
          <a:prstGeom prst="rect">
            <a:avLst/>
          </a:prstGeom>
          <a:noFill/>
          <a:ln/>
        </p:spPr>
      </p:sp>
      <p:sp>
        <p:nvSpPr>
          <p:cNvPr id="19" name="Text 4"/>
          <p:cNvSpPr/>
          <p:nvPr/>
        </p:nvSpPr>
        <p:spPr>
          <a:xfrm>
            <a:off x="7011276" y="2895600"/>
            <a:ext cx="8078210" cy="8509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angers Regular" pitchFamily="34" charset="0"/>
                <a:ea typeface="Bangers Regular" pitchFamily="34" charset="-122"/>
                <a:cs typeface="Bangers Regular" pitchFamily="34" charset="-120"/>
              </a:rPr>
              <a:t>Introduction</a:t>
            </a:r>
            <a:endParaRPr lang="en-US" sz="4800" dirty="0"/>
          </a:p>
        </p:txBody>
      </p:sp>
      <p:sp>
        <p:nvSpPr>
          <p:cNvPr id="20" name="Text 5"/>
          <p:cNvSpPr/>
          <p:nvPr/>
        </p:nvSpPr>
        <p:spPr>
          <a:xfrm>
            <a:off x="7045147" y="3644900"/>
            <a:ext cx="8010468" cy="6053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Comic Neue Regular" pitchFamily="34" charset="0"/>
                <a:ea typeface="Comic Neue Regular" pitchFamily="34" charset="-122"/>
                <a:cs typeface="Comic Neue Regular" pitchFamily="34" charset="-120"/>
              </a:rPr>
              <a:t>The Extraordinary Realm</a:t>
            </a:r>
            <a:endParaRPr lang="en-US" sz="3200" dirty="0"/>
          </a:p>
        </p:txBody>
      </p:sp>
      <p:sp>
        <p:nvSpPr>
          <p:cNvPr id="21" name="Shape 6"/>
          <p:cNvSpPr/>
          <p:nvPr/>
        </p:nvSpPr>
        <p:spPr>
          <a:xfrm>
            <a:off x="15191099" y="1473200"/>
            <a:ext cx="7874984" cy="2641600"/>
          </a:xfrm>
          <a:prstGeom prst="rect">
            <a:avLst/>
          </a:prstGeom>
          <a:noFill/>
          <a:ln/>
        </p:spPr>
      </p:sp>
      <p:pic>
        <p:nvPicPr>
          <p:cNvPr id="22"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7731855" y="1473200"/>
            <a:ext cx="470009" cy="461516"/>
          </a:xfrm>
          <a:prstGeom prst="rect">
            <a:avLst/>
          </a:prstGeom>
        </p:spPr>
      </p:pic>
      <p:pic>
        <p:nvPicPr>
          <p:cNvPr id="23"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20055360" y="1478152"/>
            <a:ext cx="469966" cy="461544"/>
          </a:xfrm>
          <a:prstGeom prst="rect">
            <a:avLst/>
          </a:prstGeom>
        </p:spPr>
      </p:pic>
      <p:pic>
        <p:nvPicPr>
          <p:cNvPr id="24"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18801978" y="2011434"/>
            <a:ext cx="739186" cy="519308"/>
          </a:xfrm>
          <a:prstGeom prst="rect">
            <a:avLst/>
          </a:prstGeom>
        </p:spPr>
      </p:pic>
      <p:pic>
        <p:nvPicPr>
          <p:cNvPr id="25"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18837208" y="1989029"/>
            <a:ext cx="676604" cy="390416"/>
          </a:xfrm>
          <a:prstGeom prst="rect">
            <a:avLst/>
          </a:prstGeom>
        </p:spPr>
      </p:pic>
      <p:pic>
        <p:nvPicPr>
          <p:cNvPr id="26"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18727611" y="1868205"/>
            <a:ext cx="864652" cy="363817"/>
          </a:xfrm>
          <a:prstGeom prst="rect">
            <a:avLst/>
          </a:prstGeom>
        </p:spPr>
      </p:pic>
      <p:pic>
        <p:nvPicPr>
          <p:cNvPr id="27"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18760062" y="2095029"/>
            <a:ext cx="834666" cy="495771"/>
          </a:xfrm>
          <a:prstGeom prst="rect">
            <a:avLst/>
          </a:prstGeom>
        </p:spPr>
      </p:pic>
      <p:sp>
        <p:nvSpPr>
          <p:cNvPr id="28" name="Shape 7"/>
          <p:cNvSpPr/>
          <p:nvPr/>
        </p:nvSpPr>
        <p:spPr>
          <a:xfrm>
            <a:off x="15191099" y="2895600"/>
            <a:ext cx="7874984" cy="1219200"/>
          </a:xfrm>
          <a:prstGeom prst="rect">
            <a:avLst/>
          </a:prstGeom>
          <a:noFill/>
          <a:ln/>
        </p:spPr>
      </p:sp>
      <p:sp>
        <p:nvSpPr>
          <p:cNvPr id="29" name="Text 8"/>
          <p:cNvSpPr/>
          <p:nvPr/>
        </p:nvSpPr>
        <p:spPr>
          <a:xfrm>
            <a:off x="15089486" y="2895600"/>
            <a:ext cx="8078210" cy="8509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angers Regular" pitchFamily="34" charset="0"/>
                <a:ea typeface="Bangers Regular" pitchFamily="34" charset="-122"/>
                <a:cs typeface="Bangers Regular" pitchFamily="34" charset="-120"/>
              </a:rPr>
              <a:t>Encounters</a:t>
            </a:r>
            <a:endParaRPr lang="en-US" sz="4800" dirty="0"/>
          </a:p>
        </p:txBody>
      </p:sp>
      <p:sp>
        <p:nvSpPr>
          <p:cNvPr id="30" name="Text 9"/>
          <p:cNvSpPr/>
          <p:nvPr/>
        </p:nvSpPr>
        <p:spPr>
          <a:xfrm>
            <a:off x="15123357" y="3644900"/>
            <a:ext cx="8010468" cy="6053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Comic Neue Regular" pitchFamily="34" charset="0"/>
                <a:ea typeface="Comic Neue Regular" pitchFamily="34" charset="-122"/>
                <a:cs typeface="Comic Neue Regular" pitchFamily="34" charset="-120"/>
              </a:rPr>
              <a:t>Unicorn Sightings</a:t>
            </a:r>
            <a:endParaRPr lang="en-US" sz="3200" dirty="0"/>
          </a:p>
        </p:txBody>
      </p:sp>
      <p:sp>
        <p:nvSpPr>
          <p:cNvPr id="31" name="Shape 10"/>
          <p:cNvSpPr/>
          <p:nvPr/>
        </p:nvSpPr>
        <p:spPr>
          <a:xfrm>
            <a:off x="7112889" y="5232400"/>
            <a:ext cx="7874984" cy="2641600"/>
          </a:xfrm>
          <a:prstGeom prst="rect">
            <a:avLst/>
          </a:prstGeom>
          <a:noFill/>
          <a:ln/>
        </p:spPr>
      </p:sp>
      <p:pic>
        <p:nvPicPr>
          <p:cNvPr id="32"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10994603" y="6156604"/>
            <a:ext cx="154786" cy="193396"/>
          </a:xfrm>
          <a:prstGeom prst="rect">
            <a:avLst/>
          </a:prstGeom>
        </p:spPr>
      </p:pic>
      <p:pic>
        <p:nvPicPr>
          <p:cNvPr id="33"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10994800" y="6156598"/>
            <a:ext cx="151662" cy="85539"/>
          </a:xfrm>
          <a:prstGeom prst="rect">
            <a:avLst/>
          </a:prstGeom>
        </p:spPr>
      </p:pic>
      <p:pic>
        <p:nvPicPr>
          <p:cNvPr id="34"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10979237" y="6136528"/>
            <a:ext cx="186194" cy="157473"/>
          </a:xfrm>
          <a:prstGeom prst="rect">
            <a:avLst/>
          </a:prstGeom>
        </p:spPr>
      </p:pic>
      <p:pic>
        <p:nvPicPr>
          <p:cNvPr id="35"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10393090" y="5556926"/>
            <a:ext cx="476439" cy="505399"/>
          </a:xfrm>
          <a:prstGeom prst="rect">
            <a:avLst/>
          </a:prstGeom>
        </p:spPr>
      </p:pic>
      <p:pic>
        <p:nvPicPr>
          <p:cNvPr id="36"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10399100" y="5560411"/>
            <a:ext cx="454958" cy="251380"/>
          </a:xfrm>
          <a:prstGeom prst="rect">
            <a:avLst/>
          </a:prstGeom>
        </p:spPr>
      </p:pic>
      <p:pic>
        <p:nvPicPr>
          <p:cNvPr id="37" name="Image 24" descr=" ">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10355615" y="5524764"/>
            <a:ext cx="528534" cy="290866"/>
          </a:xfrm>
          <a:prstGeom prst="rect">
            <a:avLst/>
          </a:prstGeom>
        </p:spPr>
      </p:pic>
      <p:pic>
        <p:nvPicPr>
          <p:cNvPr id="38" name="Image 25" descr=" ">    </p:cNvPr>
          <p:cNvPicPr>
            <a:picLocks noChangeAspect="1"/>
          </p:cNvPicPr>
          <p:nvPr/>
        </p:nvPicPr>
        <p:blipFill>
          <a:blip r:embed="rId50">
            <a:extLst>
              <a:ext uri="{96DAC541-7B7A-43D3-8B79-37D633B846F1}">
                <asvg:svgBlip xmlns:asvg="http://schemas.microsoft.com/office/drawing/2016/SVG/main" r:embed="rId51"/>
              </a:ext>
            </a:extLst>
          </a:blip>
          <a:stretch>
            <a:fillRect/>
          </a:stretch>
        </p:blipFill>
        <p:spPr>
          <a:xfrm>
            <a:off x="10455081" y="5680441"/>
            <a:ext cx="338180" cy="353247"/>
          </a:xfrm>
          <a:prstGeom prst="rect">
            <a:avLst/>
          </a:prstGeom>
        </p:spPr>
      </p:pic>
      <p:pic>
        <p:nvPicPr>
          <p:cNvPr id="39" name="Image 26" descr=" ">    </p:cNvPr>
          <p:cNvPicPr>
            <a:picLocks noChangeAspect="1"/>
          </p:cNvPicPr>
          <p:nvPr/>
        </p:nvPicPr>
        <p:blipFill>
          <a:blip r:embed="rId52">
            <a:extLst>
              <a:ext uri="{96DAC541-7B7A-43D3-8B79-37D633B846F1}">
                <asvg:svgBlip xmlns:asvg="http://schemas.microsoft.com/office/drawing/2016/SVG/main" r:embed="rId53"/>
              </a:ext>
            </a:extLst>
          </a:blip>
          <a:stretch>
            <a:fillRect/>
          </a:stretch>
        </p:blipFill>
        <p:spPr>
          <a:xfrm>
            <a:off x="10481780" y="6006281"/>
            <a:ext cx="264330" cy="72867"/>
          </a:xfrm>
          <a:prstGeom prst="rect">
            <a:avLst/>
          </a:prstGeom>
        </p:spPr>
      </p:pic>
      <p:pic>
        <p:nvPicPr>
          <p:cNvPr id="40" name="Image 27" descr=" ">    </p:cNvPr>
          <p:cNvPicPr>
            <a:picLocks noChangeAspect="1"/>
          </p:cNvPicPr>
          <p:nvPr/>
        </p:nvPicPr>
        <p:blipFill>
          <a:blip r:embed="rId54">
            <a:extLst>
              <a:ext uri="{96DAC541-7B7A-43D3-8B79-37D633B846F1}">
                <asvg:svgBlip xmlns:asvg="http://schemas.microsoft.com/office/drawing/2016/SVG/main" r:embed="rId55"/>
              </a:ext>
            </a:extLst>
          </a:blip>
          <a:stretch>
            <a:fillRect/>
          </a:stretch>
        </p:blipFill>
        <p:spPr>
          <a:xfrm>
            <a:off x="10406787" y="5491621"/>
            <a:ext cx="432611" cy="115990"/>
          </a:xfrm>
          <a:prstGeom prst="rect">
            <a:avLst/>
          </a:prstGeom>
        </p:spPr>
      </p:pic>
      <p:pic>
        <p:nvPicPr>
          <p:cNvPr id="41" name="Image 28" descr=" ">    </p:cNvPr>
          <p:cNvPicPr>
            <a:picLocks noChangeAspect="1"/>
          </p:cNvPicPr>
          <p:nvPr/>
        </p:nvPicPr>
        <p:blipFill>
          <a:blip r:embed="rId56">
            <a:extLst>
              <a:ext uri="{96DAC541-7B7A-43D3-8B79-37D633B846F1}">
                <asvg:svgBlip xmlns:asvg="http://schemas.microsoft.com/office/drawing/2016/SVG/main" r:embed="rId57"/>
              </a:ext>
            </a:extLst>
          </a:blip>
          <a:stretch>
            <a:fillRect/>
          </a:stretch>
        </p:blipFill>
        <p:spPr>
          <a:xfrm>
            <a:off x="11261965" y="5600805"/>
            <a:ext cx="462562" cy="471388"/>
          </a:xfrm>
          <a:prstGeom prst="rect">
            <a:avLst/>
          </a:prstGeom>
        </p:spPr>
      </p:pic>
      <p:pic>
        <p:nvPicPr>
          <p:cNvPr id="42" name="Image 29" descr=" ">    </p:cNvPr>
          <p:cNvPicPr>
            <a:picLocks noChangeAspect="1"/>
          </p:cNvPicPr>
          <p:nvPr/>
        </p:nvPicPr>
        <p:blipFill>
          <a:blip r:embed="rId58">
            <a:extLst>
              <a:ext uri="{96DAC541-7B7A-43D3-8B79-37D633B846F1}">
                <asvg:svgBlip xmlns:asvg="http://schemas.microsoft.com/office/drawing/2016/SVG/main" r:embed="rId59"/>
              </a:ext>
            </a:extLst>
          </a:blip>
          <a:stretch>
            <a:fillRect/>
          </a:stretch>
        </p:blipFill>
        <p:spPr>
          <a:xfrm>
            <a:off x="11258007" y="5584803"/>
            <a:ext cx="460716" cy="248537"/>
          </a:xfrm>
          <a:prstGeom prst="rect">
            <a:avLst/>
          </a:prstGeom>
        </p:spPr>
      </p:pic>
      <p:pic>
        <p:nvPicPr>
          <p:cNvPr id="43" name="Image 30" descr=" ">    </p:cNvPr>
          <p:cNvPicPr>
            <a:picLocks noChangeAspect="1"/>
          </p:cNvPicPr>
          <p:nvPr/>
        </p:nvPicPr>
        <p:blipFill>
          <a:blip r:embed="rId60">
            <a:extLst>
              <a:ext uri="{96DAC541-7B7A-43D3-8B79-37D633B846F1}">
                <asvg:svgBlip xmlns:asvg="http://schemas.microsoft.com/office/drawing/2016/SVG/main" r:embed="rId61"/>
              </a:ext>
            </a:extLst>
          </a:blip>
          <a:stretch>
            <a:fillRect/>
          </a:stretch>
        </p:blipFill>
        <p:spPr>
          <a:xfrm>
            <a:off x="11225385" y="5554895"/>
            <a:ext cx="519763" cy="315975"/>
          </a:xfrm>
          <a:prstGeom prst="rect">
            <a:avLst/>
          </a:prstGeom>
        </p:spPr>
      </p:pic>
      <p:pic>
        <p:nvPicPr>
          <p:cNvPr id="44" name="Image 31" descr=" ">    </p:cNvPr>
          <p:cNvPicPr>
            <a:picLocks noChangeAspect="1"/>
          </p:cNvPicPr>
          <p:nvPr/>
        </p:nvPicPr>
        <p:blipFill>
          <a:blip r:embed="rId62">
            <a:extLst>
              <a:ext uri="{96DAC541-7B7A-43D3-8B79-37D633B846F1}">
                <asvg:svgBlip xmlns:asvg="http://schemas.microsoft.com/office/drawing/2016/SVG/main" r:embed="rId63"/>
              </a:ext>
            </a:extLst>
          </a:blip>
          <a:stretch>
            <a:fillRect/>
          </a:stretch>
        </p:blipFill>
        <p:spPr>
          <a:xfrm>
            <a:off x="11315274" y="5699035"/>
            <a:ext cx="338180" cy="353247"/>
          </a:xfrm>
          <a:prstGeom prst="rect">
            <a:avLst/>
          </a:prstGeom>
        </p:spPr>
      </p:pic>
      <p:pic>
        <p:nvPicPr>
          <p:cNvPr id="45" name="Image 32" descr=" ">    </p:cNvPr>
          <p:cNvPicPr>
            <a:picLocks noChangeAspect="1"/>
          </p:cNvPicPr>
          <p:nvPr/>
        </p:nvPicPr>
        <p:blipFill>
          <a:blip r:embed="rId64">
            <a:extLst>
              <a:ext uri="{96DAC541-7B7A-43D3-8B79-37D633B846F1}">
                <asvg:svgBlip xmlns:asvg="http://schemas.microsoft.com/office/drawing/2016/SVG/main" r:embed="rId65"/>
              </a:ext>
            </a:extLst>
          </a:blip>
          <a:stretch>
            <a:fillRect/>
          </a:stretch>
        </p:blipFill>
        <p:spPr>
          <a:xfrm>
            <a:off x="11323128" y="6007317"/>
            <a:ext cx="314122" cy="84531"/>
          </a:xfrm>
          <a:prstGeom prst="rect">
            <a:avLst/>
          </a:prstGeom>
        </p:spPr>
      </p:pic>
      <p:pic>
        <p:nvPicPr>
          <p:cNvPr id="46" name="Image 33" descr=" ">    </p:cNvPr>
          <p:cNvPicPr>
            <a:picLocks noChangeAspect="1"/>
          </p:cNvPicPr>
          <p:nvPr/>
        </p:nvPicPr>
        <p:blipFill>
          <a:blip r:embed="rId66">
            <a:extLst>
              <a:ext uri="{96DAC541-7B7A-43D3-8B79-37D633B846F1}">
                <asvg:svgBlip xmlns:asvg="http://schemas.microsoft.com/office/drawing/2016/SVG/main" r:embed="rId67"/>
              </a:ext>
            </a:extLst>
          </a:blip>
          <a:stretch>
            <a:fillRect/>
          </a:stretch>
        </p:blipFill>
        <p:spPr>
          <a:xfrm>
            <a:off x="11277942" y="5527408"/>
            <a:ext cx="408412" cy="109076"/>
          </a:xfrm>
          <a:prstGeom prst="rect">
            <a:avLst/>
          </a:prstGeom>
        </p:spPr>
      </p:pic>
      <p:pic>
        <p:nvPicPr>
          <p:cNvPr id="47" name="Image 34" descr=" ">    </p:cNvPr>
          <p:cNvPicPr>
            <a:picLocks noChangeAspect="1"/>
          </p:cNvPicPr>
          <p:nvPr/>
        </p:nvPicPr>
        <p:blipFill>
          <a:blip r:embed="rId68">
            <a:extLst>
              <a:ext uri="{96DAC541-7B7A-43D3-8B79-37D633B846F1}">
                <asvg:svgBlip xmlns:asvg="http://schemas.microsoft.com/office/drawing/2016/SVG/main" r:embed="rId69"/>
              </a:ext>
            </a:extLst>
          </a:blip>
          <a:stretch>
            <a:fillRect/>
          </a:stretch>
        </p:blipFill>
        <p:spPr>
          <a:xfrm>
            <a:off x="11259557" y="5232400"/>
            <a:ext cx="456986" cy="146844"/>
          </a:xfrm>
          <a:prstGeom prst="rect">
            <a:avLst/>
          </a:prstGeom>
        </p:spPr>
      </p:pic>
      <p:pic>
        <p:nvPicPr>
          <p:cNvPr id="48" name="Image 35" descr=" ">    </p:cNvPr>
          <p:cNvPicPr>
            <a:picLocks noChangeAspect="1"/>
          </p:cNvPicPr>
          <p:nvPr/>
        </p:nvPicPr>
        <p:blipFill>
          <a:blip r:embed="rId70">
            <a:extLst>
              <a:ext uri="{96DAC541-7B7A-43D3-8B79-37D633B846F1}">
                <asvg:svgBlip xmlns:asvg="http://schemas.microsoft.com/office/drawing/2016/SVG/main" r:embed="rId71"/>
              </a:ext>
            </a:extLst>
          </a:blip>
          <a:stretch>
            <a:fillRect/>
          </a:stretch>
        </p:blipFill>
        <p:spPr>
          <a:xfrm>
            <a:off x="10388109" y="5234329"/>
            <a:ext cx="464640" cy="130246"/>
          </a:xfrm>
          <a:prstGeom prst="rect">
            <a:avLst/>
          </a:prstGeom>
        </p:spPr>
      </p:pic>
      <p:sp>
        <p:nvSpPr>
          <p:cNvPr id="49" name="Shape 11"/>
          <p:cNvSpPr/>
          <p:nvPr/>
        </p:nvSpPr>
        <p:spPr>
          <a:xfrm>
            <a:off x="7112889" y="6654800"/>
            <a:ext cx="7874984" cy="1219200"/>
          </a:xfrm>
          <a:prstGeom prst="rect">
            <a:avLst/>
          </a:prstGeom>
          <a:noFill/>
          <a:ln/>
        </p:spPr>
      </p:sp>
      <p:sp>
        <p:nvSpPr>
          <p:cNvPr id="50" name="Text 12"/>
          <p:cNvSpPr/>
          <p:nvPr/>
        </p:nvSpPr>
        <p:spPr>
          <a:xfrm>
            <a:off x="7011276" y="6654800"/>
            <a:ext cx="8078210" cy="8509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angers Regular" pitchFamily="34" charset="0"/>
                <a:ea typeface="Bangers Regular" pitchFamily="34" charset="-122"/>
                <a:cs typeface="Bangers Regular" pitchFamily="34" charset="-120"/>
              </a:rPr>
              <a:t>Wonders</a:t>
            </a:r>
            <a:endParaRPr lang="en-US" sz="4800" dirty="0"/>
          </a:p>
        </p:txBody>
      </p:sp>
      <p:sp>
        <p:nvSpPr>
          <p:cNvPr id="51" name="Text 13"/>
          <p:cNvSpPr/>
          <p:nvPr/>
        </p:nvSpPr>
        <p:spPr>
          <a:xfrm>
            <a:off x="7045147" y="7404100"/>
            <a:ext cx="8010468" cy="6053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Comic Neue Regular" pitchFamily="34" charset="0"/>
                <a:ea typeface="Comic Neue Regular" pitchFamily="34" charset="-122"/>
                <a:cs typeface="Comic Neue Regular" pitchFamily="34" charset="-120"/>
              </a:rPr>
              <a:t>Wishes Granted</a:t>
            </a:r>
            <a:endParaRPr lang="en-US" sz="3200" dirty="0"/>
          </a:p>
        </p:txBody>
      </p:sp>
      <p:sp>
        <p:nvSpPr>
          <p:cNvPr id="52" name="Shape 14"/>
          <p:cNvSpPr/>
          <p:nvPr/>
        </p:nvSpPr>
        <p:spPr>
          <a:xfrm>
            <a:off x="15191099" y="5232400"/>
            <a:ext cx="7874984" cy="2641600"/>
          </a:xfrm>
          <a:prstGeom prst="rect">
            <a:avLst/>
          </a:prstGeom>
          <a:noFill/>
          <a:ln/>
        </p:spPr>
      </p:sp>
      <p:pic>
        <p:nvPicPr>
          <p:cNvPr id="53" name="Image 36" descr=" ">    </p:cNvPr>
          <p:cNvPicPr>
            <a:picLocks noChangeAspect="1"/>
          </p:cNvPicPr>
          <p:nvPr/>
        </p:nvPicPr>
        <p:blipFill>
          <a:blip r:embed="rId72">
            <a:extLst>
              <a:ext uri="{96DAC541-7B7A-43D3-8B79-37D633B846F1}">
                <asvg:svgBlip xmlns:asvg="http://schemas.microsoft.com/office/drawing/2016/SVG/main" r:embed="rId73"/>
              </a:ext>
            </a:extLst>
          </a:blip>
          <a:stretch>
            <a:fillRect/>
          </a:stretch>
        </p:blipFill>
        <p:spPr>
          <a:xfrm>
            <a:off x="18338701" y="5568420"/>
            <a:ext cx="507729" cy="499325"/>
          </a:xfrm>
          <a:prstGeom prst="rect">
            <a:avLst/>
          </a:prstGeom>
        </p:spPr>
      </p:pic>
      <p:pic>
        <p:nvPicPr>
          <p:cNvPr id="54" name="Image 37" descr=" ">    </p:cNvPr>
          <p:cNvPicPr>
            <a:picLocks noChangeAspect="1"/>
          </p:cNvPicPr>
          <p:nvPr/>
        </p:nvPicPr>
        <p:blipFill>
          <a:blip r:embed="rId74">
            <a:extLst>
              <a:ext uri="{96DAC541-7B7A-43D3-8B79-37D633B846F1}">
                <asvg:svgBlip xmlns:asvg="http://schemas.microsoft.com/office/drawing/2016/SVG/main" r:embed="rId75"/>
              </a:ext>
            </a:extLst>
          </a:blip>
          <a:stretch>
            <a:fillRect/>
          </a:stretch>
        </p:blipFill>
        <p:spPr>
          <a:xfrm>
            <a:off x="18304240" y="5533169"/>
            <a:ext cx="578051" cy="570309"/>
          </a:xfrm>
          <a:prstGeom prst="rect">
            <a:avLst/>
          </a:prstGeom>
        </p:spPr>
      </p:pic>
      <p:pic>
        <p:nvPicPr>
          <p:cNvPr id="55" name="Image 38" descr=" ">    </p:cNvPr>
          <p:cNvPicPr>
            <a:picLocks noChangeAspect="1"/>
          </p:cNvPicPr>
          <p:nvPr/>
        </p:nvPicPr>
        <p:blipFill>
          <a:blip r:embed="rId76">
            <a:extLst>
              <a:ext uri="{96DAC541-7B7A-43D3-8B79-37D633B846F1}">
                <asvg:svgBlip xmlns:asvg="http://schemas.microsoft.com/office/drawing/2016/SVG/main" r:embed="rId77"/>
              </a:ext>
            </a:extLst>
          </a:blip>
          <a:stretch>
            <a:fillRect/>
          </a:stretch>
        </p:blipFill>
        <p:spPr>
          <a:xfrm>
            <a:off x="19409922" y="5568420"/>
            <a:ext cx="507729" cy="499325"/>
          </a:xfrm>
          <a:prstGeom prst="rect">
            <a:avLst/>
          </a:prstGeom>
        </p:spPr>
      </p:pic>
      <p:pic>
        <p:nvPicPr>
          <p:cNvPr id="56" name="Image 39" descr=" ">    </p:cNvPr>
          <p:cNvPicPr>
            <a:picLocks noChangeAspect="1"/>
          </p:cNvPicPr>
          <p:nvPr/>
        </p:nvPicPr>
        <p:blipFill>
          <a:blip r:embed="rId78">
            <a:extLst>
              <a:ext uri="{96DAC541-7B7A-43D3-8B79-37D633B846F1}">
                <asvg:svgBlip xmlns:asvg="http://schemas.microsoft.com/office/drawing/2016/SVG/main" r:embed="rId79"/>
              </a:ext>
            </a:extLst>
          </a:blip>
          <a:stretch>
            <a:fillRect/>
          </a:stretch>
        </p:blipFill>
        <p:spPr>
          <a:xfrm>
            <a:off x="19373889" y="5533129"/>
            <a:ext cx="579053" cy="570629"/>
          </a:xfrm>
          <a:prstGeom prst="rect">
            <a:avLst/>
          </a:prstGeom>
        </p:spPr>
      </p:pic>
      <p:pic>
        <p:nvPicPr>
          <p:cNvPr id="57" name="Image 40" descr=" ">    </p:cNvPr>
          <p:cNvPicPr>
            <a:picLocks noChangeAspect="1"/>
          </p:cNvPicPr>
          <p:nvPr/>
        </p:nvPicPr>
        <p:blipFill>
          <a:blip r:embed="rId80">
            <a:extLst>
              <a:ext uri="{96DAC541-7B7A-43D3-8B79-37D633B846F1}">
                <asvg:svgBlip xmlns:asvg="http://schemas.microsoft.com/office/drawing/2016/SVG/main" r:embed="rId81"/>
              </a:ext>
            </a:extLst>
          </a:blip>
          <a:stretch>
            <a:fillRect/>
          </a:stretch>
        </p:blipFill>
        <p:spPr>
          <a:xfrm>
            <a:off x="18950776" y="6084819"/>
            <a:ext cx="369708" cy="241929"/>
          </a:xfrm>
          <a:prstGeom prst="rect">
            <a:avLst/>
          </a:prstGeom>
        </p:spPr>
      </p:pic>
      <p:pic>
        <p:nvPicPr>
          <p:cNvPr id="58" name="Image 41" descr=" ">    </p:cNvPr>
          <p:cNvPicPr>
            <a:picLocks noChangeAspect="1"/>
          </p:cNvPicPr>
          <p:nvPr/>
        </p:nvPicPr>
        <p:blipFill>
          <a:blip r:embed="rId82">
            <a:extLst>
              <a:ext uri="{96DAC541-7B7A-43D3-8B79-37D633B846F1}">
                <asvg:svgBlip xmlns:asvg="http://schemas.microsoft.com/office/drawing/2016/SVG/main" r:embed="rId83"/>
              </a:ext>
            </a:extLst>
          </a:blip>
          <a:stretch>
            <a:fillRect/>
          </a:stretch>
        </p:blipFill>
        <p:spPr>
          <a:xfrm>
            <a:off x="18951731" y="6074029"/>
            <a:ext cx="355148" cy="182563"/>
          </a:xfrm>
          <a:prstGeom prst="rect">
            <a:avLst/>
          </a:prstGeom>
        </p:spPr>
      </p:pic>
      <p:pic>
        <p:nvPicPr>
          <p:cNvPr id="59" name="Image 42" descr=" ">    </p:cNvPr>
          <p:cNvPicPr>
            <a:picLocks noChangeAspect="1"/>
          </p:cNvPicPr>
          <p:nvPr/>
        </p:nvPicPr>
        <p:blipFill>
          <a:blip r:embed="rId84">
            <a:extLst>
              <a:ext uri="{96DAC541-7B7A-43D3-8B79-37D633B846F1}">
                <asvg:svgBlip xmlns:asvg="http://schemas.microsoft.com/office/drawing/2016/SVG/main" r:embed="rId85"/>
              </a:ext>
            </a:extLst>
          </a:blip>
          <a:stretch>
            <a:fillRect/>
          </a:stretch>
        </p:blipFill>
        <p:spPr>
          <a:xfrm>
            <a:off x="18863618" y="6030671"/>
            <a:ext cx="547313" cy="127096"/>
          </a:xfrm>
          <a:prstGeom prst="rect">
            <a:avLst/>
          </a:prstGeom>
        </p:spPr>
      </p:pic>
      <p:pic>
        <p:nvPicPr>
          <p:cNvPr id="60" name="Image 43" descr=" ">    </p:cNvPr>
          <p:cNvPicPr>
            <a:picLocks noChangeAspect="1"/>
          </p:cNvPicPr>
          <p:nvPr/>
        </p:nvPicPr>
        <p:blipFill>
          <a:blip r:embed="rId86">
            <a:extLst>
              <a:ext uri="{96DAC541-7B7A-43D3-8B79-37D633B846F1}">
                <asvg:svgBlip xmlns:asvg="http://schemas.microsoft.com/office/drawing/2016/SVG/main" r:embed="rId87"/>
              </a:ext>
            </a:extLst>
          </a:blip>
          <a:stretch>
            <a:fillRect/>
          </a:stretch>
        </p:blipFill>
        <p:spPr>
          <a:xfrm>
            <a:off x="18938525" y="6119850"/>
            <a:ext cx="388295" cy="230147"/>
          </a:xfrm>
          <a:prstGeom prst="rect">
            <a:avLst/>
          </a:prstGeom>
        </p:spPr>
      </p:pic>
      <p:pic>
        <p:nvPicPr>
          <p:cNvPr id="61" name="Image 44" descr=" ">    </p:cNvPr>
          <p:cNvPicPr>
            <a:picLocks noChangeAspect="1"/>
          </p:cNvPicPr>
          <p:nvPr/>
        </p:nvPicPr>
        <p:blipFill>
          <a:blip r:embed="rId88">
            <a:extLst>
              <a:ext uri="{96DAC541-7B7A-43D3-8B79-37D633B846F1}">
                <asvg:svgBlip xmlns:asvg="http://schemas.microsoft.com/office/drawing/2016/SVG/main" r:embed="rId89"/>
              </a:ext>
            </a:extLst>
          </a:blip>
          <a:stretch>
            <a:fillRect/>
          </a:stretch>
        </p:blipFill>
        <p:spPr>
          <a:xfrm>
            <a:off x="18459607" y="5232400"/>
            <a:ext cx="378551" cy="212071"/>
          </a:xfrm>
          <a:prstGeom prst="rect">
            <a:avLst/>
          </a:prstGeom>
        </p:spPr>
      </p:pic>
      <p:pic>
        <p:nvPicPr>
          <p:cNvPr id="62" name="Image 45" descr=" ">    </p:cNvPr>
          <p:cNvPicPr>
            <a:picLocks noChangeAspect="1"/>
          </p:cNvPicPr>
          <p:nvPr/>
        </p:nvPicPr>
        <p:blipFill>
          <a:blip r:embed="rId90">
            <a:extLst>
              <a:ext uri="{96DAC541-7B7A-43D3-8B79-37D633B846F1}">
                <asvg:svgBlip xmlns:asvg="http://schemas.microsoft.com/office/drawing/2016/SVG/main" r:embed="rId91"/>
              </a:ext>
            </a:extLst>
          </a:blip>
          <a:stretch>
            <a:fillRect/>
          </a:stretch>
        </p:blipFill>
        <p:spPr>
          <a:xfrm>
            <a:off x="19413639" y="5388595"/>
            <a:ext cx="447956" cy="135220"/>
          </a:xfrm>
          <a:prstGeom prst="rect">
            <a:avLst/>
          </a:prstGeom>
        </p:spPr>
      </p:pic>
      <p:sp>
        <p:nvSpPr>
          <p:cNvPr id="63" name="Shape 15"/>
          <p:cNvSpPr/>
          <p:nvPr/>
        </p:nvSpPr>
        <p:spPr>
          <a:xfrm>
            <a:off x="15191099" y="6654800"/>
            <a:ext cx="7874984" cy="1219200"/>
          </a:xfrm>
          <a:prstGeom prst="rect">
            <a:avLst/>
          </a:prstGeom>
          <a:noFill/>
          <a:ln/>
        </p:spPr>
      </p:sp>
      <p:sp>
        <p:nvSpPr>
          <p:cNvPr id="64" name="Text 16"/>
          <p:cNvSpPr/>
          <p:nvPr/>
        </p:nvSpPr>
        <p:spPr>
          <a:xfrm>
            <a:off x="15089486" y="6654800"/>
            <a:ext cx="8078210" cy="8509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angers Regular" pitchFamily="34" charset="0"/>
                <a:ea typeface="Bangers Regular" pitchFamily="34" charset="-122"/>
                <a:cs typeface="Bangers Regular" pitchFamily="34" charset="-120"/>
              </a:rPr>
              <a:t>Magic</a:t>
            </a:r>
            <a:endParaRPr lang="en-US" sz="4800" dirty="0"/>
          </a:p>
        </p:txBody>
      </p:sp>
      <p:sp>
        <p:nvSpPr>
          <p:cNvPr id="65" name="Text 17"/>
          <p:cNvSpPr/>
          <p:nvPr/>
        </p:nvSpPr>
        <p:spPr>
          <a:xfrm>
            <a:off x="15123357" y="7404100"/>
            <a:ext cx="8010468" cy="6053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Comic Neue Regular" pitchFamily="34" charset="0"/>
                <a:ea typeface="Comic Neue Regular" pitchFamily="34" charset="-122"/>
                <a:cs typeface="Comic Neue Regular" pitchFamily="34" charset="-120"/>
              </a:rPr>
              <a:t>Spellcasting</a:t>
            </a:r>
            <a:endParaRPr lang="en-US" sz="3200" dirty="0"/>
          </a:p>
        </p:txBody>
      </p:sp>
      <p:sp>
        <p:nvSpPr>
          <p:cNvPr id="66" name="Shape 18"/>
          <p:cNvSpPr/>
          <p:nvPr/>
        </p:nvSpPr>
        <p:spPr>
          <a:xfrm>
            <a:off x="7112889" y="8991600"/>
            <a:ext cx="7874984" cy="2641600"/>
          </a:xfrm>
          <a:prstGeom prst="rect">
            <a:avLst/>
          </a:prstGeom>
          <a:noFill/>
          <a:ln/>
        </p:spPr>
      </p:sp>
      <p:pic>
        <p:nvPicPr>
          <p:cNvPr id="67" name="Image 46" descr=" ">    </p:cNvPr>
          <p:cNvPicPr>
            <a:picLocks noChangeAspect="1"/>
          </p:cNvPicPr>
          <p:nvPr/>
        </p:nvPicPr>
        <p:blipFill>
          <a:blip r:embed="rId92">
            <a:extLst>
              <a:ext uri="{96DAC541-7B7A-43D3-8B79-37D633B846F1}">
                <asvg:svgBlip xmlns:asvg="http://schemas.microsoft.com/office/drawing/2016/SVG/main" r:embed="rId93"/>
              </a:ext>
            </a:extLst>
          </a:blip>
          <a:stretch>
            <a:fillRect/>
          </a:stretch>
        </p:blipFill>
        <p:spPr>
          <a:xfrm>
            <a:off x="10726219" y="9707293"/>
            <a:ext cx="550407" cy="379791"/>
          </a:xfrm>
          <a:prstGeom prst="rect">
            <a:avLst/>
          </a:prstGeom>
        </p:spPr>
      </p:pic>
      <p:pic>
        <p:nvPicPr>
          <p:cNvPr id="68" name="Image 47" descr=" ">    </p:cNvPr>
          <p:cNvPicPr>
            <a:picLocks noChangeAspect="1"/>
          </p:cNvPicPr>
          <p:nvPr/>
        </p:nvPicPr>
        <p:blipFill>
          <a:blip r:embed="rId94">
            <a:extLst>
              <a:ext uri="{96DAC541-7B7A-43D3-8B79-37D633B846F1}">
                <asvg:svgBlip xmlns:asvg="http://schemas.microsoft.com/office/drawing/2016/SVG/main" r:embed="rId95"/>
              </a:ext>
            </a:extLst>
          </a:blip>
          <a:stretch>
            <a:fillRect/>
          </a:stretch>
        </p:blipFill>
        <p:spPr>
          <a:xfrm>
            <a:off x="10703865" y="9684910"/>
            <a:ext cx="597037" cy="424290"/>
          </a:xfrm>
          <a:prstGeom prst="rect">
            <a:avLst/>
          </a:prstGeom>
        </p:spPr>
      </p:pic>
      <p:pic>
        <p:nvPicPr>
          <p:cNvPr id="69" name="Image 48" descr=" ">    </p:cNvPr>
          <p:cNvPicPr>
            <a:picLocks noChangeAspect="1"/>
          </p:cNvPicPr>
          <p:nvPr/>
        </p:nvPicPr>
        <p:blipFill>
          <a:blip r:embed="rId96">
            <a:extLst>
              <a:ext uri="{96DAC541-7B7A-43D3-8B79-37D633B846F1}">
                <asvg:svgBlip xmlns:asvg="http://schemas.microsoft.com/office/drawing/2016/SVG/main" r:embed="rId97"/>
              </a:ext>
            </a:extLst>
          </a:blip>
          <a:stretch>
            <a:fillRect/>
          </a:stretch>
        </p:blipFill>
        <p:spPr>
          <a:xfrm>
            <a:off x="11310953" y="9207069"/>
            <a:ext cx="738285" cy="473261"/>
          </a:xfrm>
          <a:prstGeom prst="rect">
            <a:avLst/>
          </a:prstGeom>
        </p:spPr>
      </p:pic>
      <p:pic>
        <p:nvPicPr>
          <p:cNvPr id="70" name="Image 49" descr=" ">    </p:cNvPr>
          <p:cNvPicPr>
            <a:picLocks noChangeAspect="1"/>
          </p:cNvPicPr>
          <p:nvPr/>
        </p:nvPicPr>
        <p:blipFill>
          <a:blip r:embed="rId98">
            <a:extLst>
              <a:ext uri="{96DAC541-7B7A-43D3-8B79-37D633B846F1}">
                <asvg:svgBlip xmlns:asvg="http://schemas.microsoft.com/office/drawing/2016/SVG/main" r:embed="rId99"/>
              </a:ext>
            </a:extLst>
          </a:blip>
          <a:stretch>
            <a:fillRect/>
          </a:stretch>
        </p:blipFill>
        <p:spPr>
          <a:xfrm>
            <a:off x="11266630" y="9162204"/>
            <a:ext cx="827053" cy="562428"/>
          </a:xfrm>
          <a:prstGeom prst="rect">
            <a:avLst/>
          </a:prstGeom>
        </p:spPr>
      </p:pic>
      <p:pic>
        <p:nvPicPr>
          <p:cNvPr id="71" name="Image 50" descr=" ">    </p:cNvPr>
          <p:cNvPicPr>
            <a:picLocks noChangeAspect="1"/>
          </p:cNvPicPr>
          <p:nvPr/>
        </p:nvPicPr>
        <p:blipFill>
          <a:blip r:embed="rId100">
            <a:extLst>
              <a:ext uri="{96DAC541-7B7A-43D3-8B79-37D633B846F1}">
                <asvg:svgBlip xmlns:asvg="http://schemas.microsoft.com/office/drawing/2016/SVG/main" r:embed="rId101"/>
              </a:ext>
            </a:extLst>
          </a:blip>
          <a:stretch>
            <a:fillRect/>
          </a:stretch>
        </p:blipFill>
        <p:spPr>
          <a:xfrm>
            <a:off x="10052586" y="9181957"/>
            <a:ext cx="738285" cy="473261"/>
          </a:xfrm>
          <a:prstGeom prst="rect">
            <a:avLst/>
          </a:prstGeom>
        </p:spPr>
      </p:pic>
      <p:pic>
        <p:nvPicPr>
          <p:cNvPr id="72" name="Image 51" descr=" ">    </p:cNvPr>
          <p:cNvPicPr>
            <a:picLocks noChangeAspect="1"/>
          </p:cNvPicPr>
          <p:nvPr/>
        </p:nvPicPr>
        <p:blipFill>
          <a:blip r:embed="rId102">
            <a:extLst>
              <a:ext uri="{96DAC541-7B7A-43D3-8B79-37D633B846F1}">
                <asvg:svgBlip xmlns:asvg="http://schemas.microsoft.com/office/drawing/2016/SVG/main" r:embed="rId103"/>
              </a:ext>
            </a:extLst>
          </a:blip>
          <a:stretch>
            <a:fillRect/>
          </a:stretch>
        </p:blipFill>
        <p:spPr>
          <a:xfrm>
            <a:off x="10007078" y="9137241"/>
            <a:ext cx="827993" cy="563057"/>
          </a:xfrm>
          <a:prstGeom prst="rect">
            <a:avLst/>
          </a:prstGeom>
        </p:spPr>
      </p:pic>
      <p:pic>
        <p:nvPicPr>
          <p:cNvPr id="73" name="Image 52" descr=" ">    </p:cNvPr>
          <p:cNvPicPr>
            <a:picLocks noChangeAspect="1"/>
          </p:cNvPicPr>
          <p:nvPr/>
        </p:nvPicPr>
        <p:blipFill>
          <a:blip r:embed="rId104">
            <a:extLst>
              <a:ext uri="{96DAC541-7B7A-43D3-8B79-37D633B846F1}">
                <asvg:svgBlip xmlns:asvg="http://schemas.microsoft.com/office/drawing/2016/SVG/main" r:embed="rId105"/>
              </a:ext>
            </a:extLst>
          </a:blip>
          <a:stretch>
            <a:fillRect/>
          </a:stretch>
        </p:blipFill>
        <p:spPr>
          <a:xfrm>
            <a:off x="11257022" y="8991600"/>
            <a:ext cx="439876" cy="321921"/>
          </a:xfrm>
          <a:prstGeom prst="rect">
            <a:avLst/>
          </a:prstGeom>
        </p:spPr>
      </p:pic>
      <p:pic>
        <p:nvPicPr>
          <p:cNvPr id="74" name="Image 53" descr=" ">    </p:cNvPr>
          <p:cNvPicPr>
            <a:picLocks noChangeAspect="1"/>
          </p:cNvPicPr>
          <p:nvPr/>
        </p:nvPicPr>
        <p:blipFill>
          <a:blip r:embed="rId106">
            <a:extLst>
              <a:ext uri="{96DAC541-7B7A-43D3-8B79-37D633B846F1}">
                <asvg:svgBlip xmlns:asvg="http://schemas.microsoft.com/office/drawing/2016/SVG/main" r:embed="rId107"/>
              </a:ext>
            </a:extLst>
          </a:blip>
          <a:stretch>
            <a:fillRect/>
          </a:stretch>
        </p:blipFill>
        <p:spPr>
          <a:xfrm>
            <a:off x="10331032" y="8994139"/>
            <a:ext cx="458638" cy="274988"/>
          </a:xfrm>
          <a:prstGeom prst="rect">
            <a:avLst/>
          </a:prstGeom>
        </p:spPr>
      </p:pic>
      <p:sp>
        <p:nvSpPr>
          <p:cNvPr id="75" name="Shape 19"/>
          <p:cNvSpPr/>
          <p:nvPr/>
        </p:nvSpPr>
        <p:spPr>
          <a:xfrm>
            <a:off x="7112889" y="10414000"/>
            <a:ext cx="7874984" cy="1219200"/>
          </a:xfrm>
          <a:prstGeom prst="rect">
            <a:avLst/>
          </a:prstGeom>
          <a:noFill/>
          <a:ln/>
        </p:spPr>
      </p:sp>
      <p:sp>
        <p:nvSpPr>
          <p:cNvPr id="76" name="Text 20"/>
          <p:cNvSpPr/>
          <p:nvPr/>
        </p:nvSpPr>
        <p:spPr>
          <a:xfrm>
            <a:off x="7011276" y="10414000"/>
            <a:ext cx="8078210" cy="8509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angers Regular" pitchFamily="34" charset="0"/>
                <a:ea typeface="Bangers Regular" pitchFamily="34" charset="-122"/>
                <a:cs typeface="Bangers Regular" pitchFamily="34" charset="-120"/>
              </a:rPr>
              <a:t>Adventure</a:t>
            </a:r>
            <a:endParaRPr lang="en-US" sz="4800" dirty="0"/>
          </a:p>
        </p:txBody>
      </p:sp>
      <p:sp>
        <p:nvSpPr>
          <p:cNvPr id="77" name="Text 21"/>
          <p:cNvSpPr/>
          <p:nvPr/>
        </p:nvSpPr>
        <p:spPr>
          <a:xfrm>
            <a:off x="7045147" y="11163300"/>
            <a:ext cx="8010468" cy="6053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Comic Neue Regular" pitchFamily="34" charset="0"/>
                <a:ea typeface="Comic Neue Regular" pitchFamily="34" charset="-122"/>
                <a:cs typeface="Comic Neue Regular" pitchFamily="34" charset="-120"/>
              </a:rPr>
              <a:t>Happily Ever After</a:t>
            </a:r>
            <a:endParaRPr lang="en-US" sz="3200" dirty="0"/>
          </a:p>
        </p:txBody>
      </p:sp>
      <p:sp>
        <p:nvSpPr>
          <p:cNvPr id="78" name="Shape 22"/>
          <p:cNvSpPr/>
          <p:nvPr/>
        </p:nvSpPr>
        <p:spPr>
          <a:xfrm>
            <a:off x="15191099" y="8991600"/>
            <a:ext cx="7874984" cy="2641600"/>
          </a:xfrm>
          <a:prstGeom prst="rect">
            <a:avLst/>
          </a:prstGeom>
          <a:noFill/>
          <a:ln/>
        </p:spPr>
      </p:sp>
      <p:pic>
        <p:nvPicPr>
          <p:cNvPr id="79" name="Image 54" descr=" ">    </p:cNvPr>
          <p:cNvPicPr>
            <a:picLocks noChangeAspect="1"/>
          </p:cNvPicPr>
          <p:nvPr/>
        </p:nvPicPr>
        <p:blipFill>
          <a:blip r:embed="rId108">
            <a:extLst>
              <a:ext uri="{96DAC541-7B7A-43D3-8B79-37D633B846F1}">
                <asvg:svgBlip xmlns:asvg="http://schemas.microsoft.com/office/drawing/2016/SVG/main" r:embed="rId109"/>
              </a:ext>
            </a:extLst>
          </a:blip>
          <a:stretch>
            <a:fillRect/>
          </a:stretch>
        </p:blipFill>
        <p:spPr>
          <a:xfrm>
            <a:off x="18479148" y="9347749"/>
            <a:ext cx="462195" cy="455368"/>
          </a:xfrm>
          <a:prstGeom prst="rect">
            <a:avLst/>
          </a:prstGeom>
        </p:spPr>
      </p:pic>
      <p:pic>
        <p:nvPicPr>
          <p:cNvPr id="80" name="Image 55" descr=" ">    </p:cNvPr>
          <p:cNvPicPr>
            <a:picLocks noChangeAspect="1"/>
          </p:cNvPicPr>
          <p:nvPr/>
        </p:nvPicPr>
        <p:blipFill>
          <a:blip r:embed="rId110">
            <a:extLst>
              <a:ext uri="{96DAC541-7B7A-43D3-8B79-37D633B846F1}">
                <asvg:svgBlip xmlns:asvg="http://schemas.microsoft.com/office/drawing/2016/SVG/main" r:embed="rId111"/>
              </a:ext>
            </a:extLst>
          </a:blip>
          <a:stretch>
            <a:fillRect/>
          </a:stretch>
        </p:blipFill>
        <p:spPr>
          <a:xfrm>
            <a:off x="18451023" y="9318957"/>
            <a:ext cx="518989" cy="512328"/>
          </a:xfrm>
          <a:prstGeom prst="rect">
            <a:avLst/>
          </a:prstGeom>
        </p:spPr>
      </p:pic>
      <p:pic>
        <p:nvPicPr>
          <p:cNvPr id="81" name="Image 56" descr=" ">    </p:cNvPr>
          <p:cNvPicPr>
            <a:picLocks noChangeAspect="1"/>
          </p:cNvPicPr>
          <p:nvPr/>
        </p:nvPicPr>
        <p:blipFill>
          <a:blip r:embed="rId112">
            <a:extLst>
              <a:ext uri="{96DAC541-7B7A-43D3-8B79-37D633B846F1}">
                <asvg:svgBlip xmlns:asvg="http://schemas.microsoft.com/office/drawing/2016/SVG/main" r:embed="rId113"/>
              </a:ext>
            </a:extLst>
          </a:blip>
          <a:stretch>
            <a:fillRect/>
          </a:stretch>
        </p:blipFill>
        <p:spPr>
          <a:xfrm>
            <a:off x="18559015" y="9423171"/>
            <a:ext cx="308633" cy="293492"/>
          </a:xfrm>
          <a:prstGeom prst="rect">
            <a:avLst/>
          </a:prstGeom>
        </p:spPr>
      </p:pic>
      <p:pic>
        <p:nvPicPr>
          <p:cNvPr id="82" name="Image 57" descr=" ">    </p:cNvPr>
          <p:cNvPicPr>
            <a:picLocks noChangeAspect="1"/>
          </p:cNvPicPr>
          <p:nvPr/>
        </p:nvPicPr>
        <p:blipFill>
          <a:blip r:embed="rId114">
            <a:extLst>
              <a:ext uri="{96DAC541-7B7A-43D3-8B79-37D633B846F1}">
                <asvg:svgBlip xmlns:asvg="http://schemas.microsoft.com/office/drawing/2016/SVG/main" r:embed="rId115"/>
              </a:ext>
            </a:extLst>
          </a:blip>
          <a:stretch>
            <a:fillRect/>
          </a:stretch>
        </p:blipFill>
        <p:spPr>
          <a:xfrm>
            <a:off x="19478586" y="9361351"/>
            <a:ext cx="462195" cy="455368"/>
          </a:xfrm>
          <a:prstGeom prst="rect">
            <a:avLst/>
          </a:prstGeom>
        </p:spPr>
      </p:pic>
      <p:pic>
        <p:nvPicPr>
          <p:cNvPr id="83" name="Image 58" descr=" ">    </p:cNvPr>
          <p:cNvPicPr>
            <a:picLocks noChangeAspect="1"/>
          </p:cNvPicPr>
          <p:nvPr/>
        </p:nvPicPr>
        <p:blipFill>
          <a:blip r:embed="rId116">
            <a:extLst>
              <a:ext uri="{96DAC541-7B7A-43D3-8B79-37D633B846F1}">
                <asvg:svgBlip xmlns:asvg="http://schemas.microsoft.com/office/drawing/2016/SVG/main" r:embed="rId117"/>
              </a:ext>
            </a:extLst>
          </a:blip>
          <a:stretch>
            <a:fillRect/>
          </a:stretch>
        </p:blipFill>
        <p:spPr>
          <a:xfrm>
            <a:off x="19450460" y="9332609"/>
            <a:ext cx="518990" cy="512328"/>
          </a:xfrm>
          <a:prstGeom prst="rect">
            <a:avLst/>
          </a:prstGeom>
        </p:spPr>
      </p:pic>
      <p:pic>
        <p:nvPicPr>
          <p:cNvPr id="84" name="Image 59" descr=" ">    </p:cNvPr>
          <p:cNvPicPr>
            <a:picLocks noChangeAspect="1"/>
          </p:cNvPicPr>
          <p:nvPr/>
        </p:nvPicPr>
        <p:blipFill>
          <a:blip r:embed="rId118">
            <a:extLst>
              <a:ext uri="{96DAC541-7B7A-43D3-8B79-37D633B846F1}">
                <asvg:svgBlip xmlns:asvg="http://schemas.microsoft.com/office/drawing/2016/SVG/main" r:embed="rId119"/>
              </a:ext>
            </a:extLst>
          </a:blip>
          <a:stretch>
            <a:fillRect/>
          </a:stretch>
        </p:blipFill>
        <p:spPr>
          <a:xfrm>
            <a:off x="19558500" y="9436776"/>
            <a:ext cx="308624" cy="293492"/>
          </a:xfrm>
          <a:prstGeom prst="rect">
            <a:avLst/>
          </a:prstGeom>
        </p:spPr>
      </p:pic>
      <p:pic>
        <p:nvPicPr>
          <p:cNvPr id="85" name="Image 60" descr=" ">    </p:cNvPr>
          <p:cNvPicPr>
            <a:picLocks noChangeAspect="1"/>
          </p:cNvPicPr>
          <p:nvPr/>
        </p:nvPicPr>
        <p:blipFill>
          <a:blip r:embed="rId120">
            <a:extLst>
              <a:ext uri="{96DAC541-7B7A-43D3-8B79-37D633B846F1}">
                <asvg:svgBlip xmlns:asvg="http://schemas.microsoft.com/office/drawing/2016/SVG/main" r:embed="rId121"/>
              </a:ext>
            </a:extLst>
          </a:blip>
          <a:stretch>
            <a:fillRect/>
          </a:stretch>
        </p:blipFill>
        <p:spPr>
          <a:xfrm>
            <a:off x="19371195" y="9012706"/>
            <a:ext cx="429378" cy="251439"/>
          </a:xfrm>
          <a:prstGeom prst="rect">
            <a:avLst/>
          </a:prstGeom>
        </p:spPr>
      </p:pic>
      <p:pic>
        <p:nvPicPr>
          <p:cNvPr id="86" name="Image 61" descr=" ">    </p:cNvPr>
          <p:cNvPicPr>
            <a:picLocks noChangeAspect="1"/>
          </p:cNvPicPr>
          <p:nvPr/>
        </p:nvPicPr>
        <p:blipFill>
          <a:blip r:embed="rId122">
            <a:extLst>
              <a:ext uri="{96DAC541-7B7A-43D3-8B79-37D633B846F1}">
                <asvg:svgBlip xmlns:asvg="http://schemas.microsoft.com/office/drawing/2016/SVG/main" r:embed="rId123"/>
              </a:ext>
            </a:extLst>
          </a:blip>
          <a:stretch>
            <a:fillRect/>
          </a:stretch>
        </p:blipFill>
        <p:spPr>
          <a:xfrm>
            <a:off x="18552261" y="8991600"/>
            <a:ext cx="394631" cy="173149"/>
          </a:xfrm>
          <a:prstGeom prst="rect">
            <a:avLst/>
          </a:prstGeom>
        </p:spPr>
      </p:pic>
      <p:pic>
        <p:nvPicPr>
          <p:cNvPr id="87" name="Image 62" descr=" ">    </p:cNvPr>
          <p:cNvPicPr>
            <a:picLocks noChangeAspect="1"/>
          </p:cNvPicPr>
          <p:nvPr/>
        </p:nvPicPr>
        <p:blipFill>
          <a:blip r:embed="rId124">
            <a:extLst>
              <a:ext uri="{96DAC541-7B7A-43D3-8B79-37D633B846F1}">
                <asvg:svgBlip xmlns:asvg="http://schemas.microsoft.com/office/drawing/2016/SVG/main" r:embed="rId125"/>
              </a:ext>
            </a:extLst>
          </a:blip>
          <a:stretch>
            <a:fillRect/>
          </a:stretch>
        </p:blipFill>
        <p:spPr>
          <a:xfrm>
            <a:off x="19688781" y="9928365"/>
            <a:ext cx="115622" cy="163215"/>
          </a:xfrm>
          <a:prstGeom prst="rect">
            <a:avLst/>
          </a:prstGeom>
        </p:spPr>
      </p:pic>
      <p:pic>
        <p:nvPicPr>
          <p:cNvPr id="88" name="Image 63" descr=" ">    </p:cNvPr>
          <p:cNvPicPr>
            <a:picLocks noChangeAspect="1"/>
          </p:cNvPicPr>
          <p:nvPr/>
        </p:nvPicPr>
        <p:blipFill>
          <a:blip r:embed="rId126">
            <a:extLst>
              <a:ext uri="{96DAC541-7B7A-43D3-8B79-37D633B846F1}">
                <asvg:svgBlip xmlns:asvg="http://schemas.microsoft.com/office/drawing/2016/SVG/main" r:embed="rId127"/>
              </a:ext>
            </a:extLst>
          </a:blip>
          <a:stretch>
            <a:fillRect/>
          </a:stretch>
        </p:blipFill>
        <p:spPr>
          <a:xfrm>
            <a:off x="19670998" y="9910961"/>
            <a:ext cx="150693" cy="198236"/>
          </a:xfrm>
          <a:prstGeom prst="rect">
            <a:avLst/>
          </a:prstGeom>
        </p:spPr>
      </p:pic>
      <p:pic>
        <p:nvPicPr>
          <p:cNvPr id="89" name="Image 64" descr=" ">    </p:cNvPr>
          <p:cNvPicPr>
            <a:picLocks noChangeAspect="1"/>
          </p:cNvPicPr>
          <p:nvPr/>
        </p:nvPicPr>
        <p:blipFill>
          <a:blip r:embed="rId128">
            <a:extLst>
              <a:ext uri="{96DAC541-7B7A-43D3-8B79-37D633B846F1}">
                <asvg:svgBlip xmlns:asvg="http://schemas.microsoft.com/office/drawing/2016/SVG/main" r:embed="rId129"/>
              </a:ext>
            </a:extLst>
          </a:blip>
          <a:stretch>
            <a:fillRect/>
          </a:stretch>
        </p:blipFill>
        <p:spPr>
          <a:xfrm>
            <a:off x="18305034" y="9228792"/>
            <a:ext cx="88516" cy="128067"/>
          </a:xfrm>
          <a:prstGeom prst="rect">
            <a:avLst/>
          </a:prstGeom>
        </p:spPr>
      </p:pic>
      <p:pic>
        <p:nvPicPr>
          <p:cNvPr id="90" name="Image 65" descr=" ">    </p:cNvPr>
          <p:cNvPicPr>
            <a:picLocks noChangeAspect="1"/>
          </p:cNvPicPr>
          <p:nvPr/>
        </p:nvPicPr>
        <p:blipFill>
          <a:blip r:embed="rId130">
            <a:extLst>
              <a:ext uri="{96DAC541-7B7A-43D3-8B79-37D633B846F1}">
                <asvg:svgBlip xmlns:asvg="http://schemas.microsoft.com/office/drawing/2016/SVG/main" r:embed="rId131"/>
              </a:ext>
            </a:extLst>
          </a:blip>
          <a:stretch>
            <a:fillRect/>
          </a:stretch>
        </p:blipFill>
        <p:spPr>
          <a:xfrm>
            <a:off x="18287732" y="9211295"/>
            <a:ext cx="123525" cy="163268"/>
          </a:xfrm>
          <a:prstGeom prst="rect">
            <a:avLst/>
          </a:prstGeom>
        </p:spPr>
      </p:pic>
      <p:pic>
        <p:nvPicPr>
          <p:cNvPr id="91" name="Image 66" descr=" ">    </p:cNvPr>
          <p:cNvPicPr>
            <a:picLocks noChangeAspect="1"/>
          </p:cNvPicPr>
          <p:nvPr/>
        </p:nvPicPr>
        <p:blipFill>
          <a:blip r:embed="rId132">
            <a:extLst>
              <a:ext uri="{96DAC541-7B7A-43D3-8B79-37D633B846F1}">
                <asvg:svgBlip xmlns:asvg="http://schemas.microsoft.com/office/drawing/2016/SVG/main" r:embed="rId133"/>
              </a:ext>
            </a:extLst>
          </a:blip>
          <a:stretch>
            <a:fillRect/>
          </a:stretch>
        </p:blipFill>
        <p:spPr>
          <a:xfrm>
            <a:off x="18980672" y="9839545"/>
            <a:ext cx="437654" cy="172514"/>
          </a:xfrm>
          <a:prstGeom prst="rect">
            <a:avLst/>
          </a:prstGeom>
        </p:spPr>
      </p:pic>
      <p:pic>
        <p:nvPicPr>
          <p:cNvPr id="92" name="Image 67" descr=" ">    </p:cNvPr>
          <p:cNvPicPr>
            <a:picLocks noChangeAspect="1"/>
          </p:cNvPicPr>
          <p:nvPr/>
        </p:nvPicPr>
        <p:blipFill>
          <a:blip r:embed="rId134">
            <a:extLst>
              <a:ext uri="{96DAC541-7B7A-43D3-8B79-37D633B846F1}">
                <asvg:svgBlip xmlns:asvg="http://schemas.microsoft.com/office/drawing/2016/SVG/main" r:embed="rId135"/>
              </a:ext>
            </a:extLst>
          </a:blip>
          <a:stretch>
            <a:fillRect/>
          </a:stretch>
        </p:blipFill>
        <p:spPr>
          <a:xfrm>
            <a:off x="18972840" y="9851120"/>
            <a:ext cx="439971" cy="75257"/>
          </a:xfrm>
          <a:prstGeom prst="rect">
            <a:avLst/>
          </a:prstGeom>
        </p:spPr>
      </p:pic>
      <p:pic>
        <p:nvPicPr>
          <p:cNvPr id="93" name="Image 68" descr=" ">    </p:cNvPr>
          <p:cNvPicPr>
            <a:picLocks noChangeAspect="1"/>
          </p:cNvPicPr>
          <p:nvPr/>
        </p:nvPicPr>
        <p:blipFill>
          <a:blip r:embed="rId136">
            <a:extLst>
              <a:ext uri="{96DAC541-7B7A-43D3-8B79-37D633B846F1}">
                <asvg:svgBlip xmlns:asvg="http://schemas.microsoft.com/office/drawing/2016/SVG/main" r:embed="rId137"/>
              </a:ext>
            </a:extLst>
          </a:blip>
          <a:stretch>
            <a:fillRect/>
          </a:stretch>
        </p:blipFill>
        <p:spPr>
          <a:xfrm>
            <a:off x="18957478" y="9833080"/>
            <a:ext cx="471735" cy="191173"/>
          </a:xfrm>
          <a:prstGeom prst="rect">
            <a:avLst/>
          </a:prstGeom>
        </p:spPr>
      </p:pic>
      <p:sp>
        <p:nvSpPr>
          <p:cNvPr id="94" name="Shape 23"/>
          <p:cNvSpPr/>
          <p:nvPr/>
        </p:nvSpPr>
        <p:spPr>
          <a:xfrm>
            <a:off x="15191099" y="10414000"/>
            <a:ext cx="7874984" cy="1219200"/>
          </a:xfrm>
          <a:prstGeom prst="rect">
            <a:avLst/>
          </a:prstGeom>
          <a:noFill/>
          <a:ln/>
        </p:spPr>
      </p:sp>
      <p:sp>
        <p:nvSpPr>
          <p:cNvPr id="95" name="Text 24"/>
          <p:cNvSpPr/>
          <p:nvPr/>
        </p:nvSpPr>
        <p:spPr>
          <a:xfrm>
            <a:off x="15089486" y="10414000"/>
            <a:ext cx="8078210" cy="8509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angers Regular" pitchFamily="34" charset="0"/>
                <a:ea typeface="Bangers Regular" pitchFamily="34" charset="-122"/>
                <a:cs typeface="Bangers Regular" pitchFamily="34" charset="-120"/>
              </a:rPr>
              <a:t>Conclusion</a:t>
            </a:r>
            <a:endParaRPr lang="en-US" sz="4800" dirty="0"/>
          </a:p>
        </p:txBody>
      </p:sp>
      <p:sp>
        <p:nvSpPr>
          <p:cNvPr id="96" name="Text 25"/>
          <p:cNvSpPr/>
          <p:nvPr/>
        </p:nvSpPr>
        <p:spPr>
          <a:xfrm>
            <a:off x="15123357" y="11163300"/>
            <a:ext cx="8010468" cy="6053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Comic Neue Regular" pitchFamily="34" charset="0"/>
                <a:ea typeface="Comic Neue Regular" pitchFamily="34" charset="-122"/>
                <a:cs typeface="Comic Neue Regular" pitchFamily="34" charset="-120"/>
              </a:rPr>
              <a:t>Embrace the Fantasy</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E6DCC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304413" y="1798510"/>
            <a:ext cx="9792924" cy="9791703"/>
          </a:xfrm>
          <a:prstGeom prst="rect">
            <a:avLst/>
          </a:prstGeom>
        </p:spPr>
      </p:pic>
      <p:pic>
        <p:nvPicPr>
          <p:cNvPr id="5"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798102" y="1282700"/>
            <a:ext cx="5907753" cy="3075136"/>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704013" y="8292942"/>
            <a:ext cx="7956516" cy="5056079"/>
          </a:xfrm>
          <a:prstGeom prst="rect">
            <a:avLst/>
          </a:prstGeom>
        </p:spPr>
      </p:pic>
      <p:sp>
        <p:nvSpPr>
          <p:cNvPr id="7" name="Shape 1"/>
          <p:cNvSpPr/>
          <p:nvPr/>
        </p:nvSpPr>
        <p:spPr>
          <a:xfrm>
            <a:off x="11736267" y="5321300"/>
            <a:ext cx="8941918" cy="2971800"/>
          </a:xfrm>
          <a:prstGeom prst="rect">
            <a:avLst/>
          </a:prstGeom>
          <a:noFill/>
          <a:ln/>
        </p:spPr>
      </p:sp>
      <p:sp>
        <p:nvSpPr>
          <p:cNvPr id="8" name="Text 2"/>
          <p:cNvSpPr/>
          <p:nvPr/>
        </p:nvSpPr>
        <p:spPr>
          <a:xfrm>
            <a:off x="12081327" y="5321300"/>
            <a:ext cx="8251798" cy="2269067"/>
          </a:xfrm>
          <a:prstGeom prst="rect">
            <a:avLst/>
          </a:prstGeom>
          <a:noFill/>
          <a:ln/>
        </p:spPr>
        <p:txBody>
          <a:bodyPr wrap="square" lIns="0" tIns="0" rIns="0" bIns="0" rtlCol="0" anchor="t"/>
          <a:lstStyle/>
          <a:p>
            <a:pPr algn="ctr" indent="0" marL="0">
              <a:buNone/>
            </a:pPr>
            <a:r>
              <a:rPr lang="en-US" sz="12800" dirty="0">
                <a:solidFill>
                  <a:srgbClr val="FFFFFF">
                    <a:alpha val="100000"/>
                  </a:srgbClr>
                </a:solidFill>
                <a:latin typeface="Bangers Regular" pitchFamily="34" charset="0"/>
                <a:ea typeface="Bangers Regular" pitchFamily="34" charset="-122"/>
                <a:cs typeface="Bangers Regular" pitchFamily="34" charset="-120"/>
              </a:rPr>
              <a:t>Introduction</a:t>
            </a:r>
            <a:endParaRPr lang="en-US" sz="12800" dirty="0"/>
          </a:p>
        </p:txBody>
      </p:sp>
      <p:sp>
        <p:nvSpPr>
          <p:cNvPr id="9" name="Text 3"/>
          <p:cNvSpPr/>
          <p:nvPr/>
        </p:nvSpPr>
        <p:spPr>
          <a:xfrm>
            <a:off x="11668525" y="7353300"/>
            <a:ext cx="9077401" cy="10752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Comic Neue Regular" pitchFamily="34" charset="0"/>
                <a:ea typeface="Comic Neue Regular" pitchFamily="34" charset="-122"/>
                <a:cs typeface="Comic Neue Regular" pitchFamily="34" charset="-120"/>
              </a:rPr>
              <a:t>The Fantasy Realm: Uncovering the Secrets of the Imagination and the Magic that Lies Within</a:t>
            </a:r>
            <a:endParaRPr lang="en-US" sz="3200" dirty="0"/>
          </a:p>
        </p:txBody>
      </p:sp>
      <p:pic>
        <p:nvPicPr>
          <p:cNvPr id="10"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34218" y="3497895"/>
            <a:ext cx="9942910" cy="1021810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E6DCCF"/>
        </a:solidFill>
      </p:bgPr>
    </p:bg>
    <p:spTree>
      <p:nvGrpSpPr>
        <p:cNvPr id="1" name=""/>
        <p:cNvGrpSpPr/>
        <p:nvPr/>
      </p:nvGrpSpPr>
      <p:grpSpPr>
        <a:xfrm>
          <a:off x="0" y="0"/>
          <a:ext cx="0" cy="0"/>
          <a:chOff x="0" y="0"/>
          <a:chExt cx="0" cy="0"/>
        </a:xfrm>
      </p:grpSpPr>
      <p:sp>
        <p:nvSpPr>
          <p:cNvPr id="2" name="Text 0"/>
          <p:cNvSpPr/>
          <p:nvPr/>
        </p:nvSpPr>
        <p:spPr>
          <a:xfrm>
            <a:off x="1473384" y="1219200"/>
            <a:ext cx="11859049" cy="14181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Bangers Regular" pitchFamily="34" charset="0"/>
                <a:ea typeface="Bangers Regular" pitchFamily="34" charset="-122"/>
                <a:cs typeface="Bangers Regular" pitchFamily="34" charset="-120"/>
              </a:rPr>
              <a:t>The Realm of the Extraordinary</a:t>
            </a:r>
            <a:endParaRPr lang="en-US" sz="8000" dirty="0"/>
          </a:p>
        </p:txBody>
      </p:sp>
      <p:sp>
        <p:nvSpPr>
          <p:cNvPr id="3" name="Shape 1"/>
          <p:cNvSpPr/>
          <p:nvPr/>
        </p:nvSpPr>
        <p:spPr>
          <a:xfrm>
            <a:off x="23370921" y="10515600"/>
            <a:ext cx="1016127" cy="3200400"/>
          </a:xfrm>
          <a:prstGeom prst="rect">
            <a:avLst/>
          </a:prstGeom>
          <a:noFill/>
          <a:ln/>
        </p:spPr>
      </p:sp>
      <p:pic>
        <p:nvPicPr>
          <p:cNvPr id="4" name="Image 0" descr=" ">    </p:cNvPr>
          <p:cNvPicPr>
            <a:picLocks noChangeAspect="1"/>
          </p:cNvPicPr>
          <p:nvPr/>
        </p:nvPicPr>
        <p:blipFill>
          <a:blip r:embed="rId1"/>
          <a:stretch>
            <a:fillRect/>
          </a:stretch>
        </p:blipFill>
        <p:spPr>
          <a:xfrm>
            <a:off x="23523340" y="10820400"/>
            <a:ext cx="711289" cy="2590800"/>
          </a:xfrm>
          <a:prstGeom prst="rect">
            <a:avLst/>
          </a:prstGeom>
        </p:spPr>
      </p:pic>
      <p:pic>
        <p:nvPicPr>
          <p:cNvPr id="5"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299472" y="1279327"/>
            <a:ext cx="11087576" cy="11374369"/>
          </a:xfrm>
          <a:prstGeom prst="rect">
            <a:avLst/>
          </a:prstGeom>
        </p:spPr>
      </p:pic>
      <p:sp>
        <p:nvSpPr>
          <p:cNvPr id="6" name="Text 2"/>
          <p:cNvSpPr/>
          <p:nvPr/>
        </p:nvSpPr>
        <p:spPr>
          <a:xfrm>
            <a:off x="1562295" y="3365500"/>
            <a:ext cx="8861474" cy="43645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Comic Neue Regular" pitchFamily="34" charset="0"/>
                <a:ea typeface="Comic Neue Regular" pitchFamily="34" charset="-122"/>
                <a:cs typeface="Comic Neue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7" name="Text 3"/>
          <p:cNvSpPr/>
          <p:nvPr/>
        </p:nvSpPr>
        <p:spPr>
          <a:xfrm>
            <a:off x="5779222" y="8382000"/>
            <a:ext cx="8861474" cy="43645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Comic Neue Regular" pitchFamily="34" charset="0"/>
                <a:ea typeface="Comic Neue Regular" pitchFamily="34" charset="-122"/>
                <a:cs typeface="Comic Neue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E6DCC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2041105" y="0"/>
            <a:ext cx="12345943"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1079635" y="3543300"/>
            <a:ext cx="9907238" cy="2730500"/>
          </a:xfrm>
          <a:prstGeom prst="rect">
            <a:avLst/>
          </a:prstGeom>
          <a:noFill/>
          <a:ln/>
        </p:spPr>
      </p:sp>
      <p:pic>
        <p:nvPicPr>
          <p:cNvPr id="6"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95949" y="4505133"/>
            <a:ext cx="528163" cy="516564"/>
          </a:xfrm>
          <a:prstGeom prst="rect">
            <a:avLst/>
          </a:prstGeom>
        </p:spPr>
      </p:pic>
      <p:pic>
        <p:nvPicPr>
          <p:cNvPr id="7"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79635" y="4488489"/>
            <a:ext cx="560227" cy="548450"/>
          </a:xfrm>
          <a:prstGeom prst="rect">
            <a:avLst/>
          </a:prstGeom>
        </p:spPr>
      </p:pic>
      <p:pic>
        <p:nvPicPr>
          <p:cNvPr id="8"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161571" y="4505133"/>
            <a:ext cx="528163" cy="516564"/>
          </a:xfrm>
          <a:prstGeom prst="rect">
            <a:avLst/>
          </a:prstGeom>
        </p:spPr>
      </p:pic>
      <p:pic>
        <p:nvPicPr>
          <p:cNvPr id="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145210" y="4488489"/>
            <a:ext cx="560228" cy="548450"/>
          </a:xfrm>
          <a:prstGeom prst="rect">
            <a:avLst/>
          </a:prstGeom>
        </p:spPr>
      </p:pic>
      <p:pic>
        <p:nvPicPr>
          <p:cNvPr id="1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652458" y="4813430"/>
            <a:ext cx="117570" cy="125847"/>
          </a:xfrm>
          <a:prstGeom prst="rect">
            <a:avLst/>
          </a:prstGeom>
        </p:spPr>
      </p:pic>
      <p:pic>
        <p:nvPicPr>
          <p:cNvPr id="1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741982" y="4825572"/>
            <a:ext cx="100897" cy="98723"/>
          </a:xfrm>
          <a:prstGeom prst="rect">
            <a:avLst/>
          </a:prstGeom>
        </p:spPr>
      </p:pic>
      <p:pic>
        <p:nvPicPr>
          <p:cNvPr id="1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826192" y="4816717"/>
            <a:ext cx="98314" cy="92621"/>
          </a:xfrm>
          <a:prstGeom prst="rect">
            <a:avLst/>
          </a:prstGeom>
        </p:spPr>
      </p:pic>
      <p:pic>
        <p:nvPicPr>
          <p:cNvPr id="1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908324" y="4812413"/>
            <a:ext cx="98540" cy="92459"/>
          </a:xfrm>
          <a:prstGeom prst="rect">
            <a:avLst/>
          </a:prstGeom>
        </p:spPr>
      </p:pic>
      <p:pic>
        <p:nvPicPr>
          <p:cNvPr id="14"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2020277" y="4824754"/>
            <a:ext cx="97140" cy="85452"/>
          </a:xfrm>
          <a:prstGeom prst="rect">
            <a:avLst/>
          </a:prstGeom>
        </p:spPr>
      </p:pic>
      <p:pic>
        <p:nvPicPr>
          <p:cNvPr id="15"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743841" y="5042012"/>
            <a:ext cx="351858" cy="69658"/>
          </a:xfrm>
          <a:prstGeom prst="rect">
            <a:avLst/>
          </a:prstGeom>
        </p:spPr>
      </p:pic>
      <p:pic>
        <p:nvPicPr>
          <p:cNvPr id="16"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2365059" y="5092446"/>
            <a:ext cx="160088" cy="236165"/>
          </a:xfrm>
          <a:prstGeom prst="rect">
            <a:avLst/>
          </a:prstGeom>
        </p:spPr>
      </p:pic>
      <p:sp>
        <p:nvSpPr>
          <p:cNvPr id="17" name="Shape 2"/>
          <p:cNvSpPr/>
          <p:nvPr/>
        </p:nvSpPr>
        <p:spPr>
          <a:xfrm>
            <a:off x="3111889" y="3543300"/>
            <a:ext cx="7874984" cy="2730500"/>
          </a:xfrm>
          <a:prstGeom prst="rect">
            <a:avLst/>
          </a:prstGeom>
          <a:noFill/>
          <a:ln/>
        </p:spPr>
      </p:sp>
      <p:sp>
        <p:nvSpPr>
          <p:cNvPr id="18" name="Text 3"/>
          <p:cNvSpPr/>
          <p:nvPr/>
        </p:nvSpPr>
        <p:spPr>
          <a:xfrm>
            <a:off x="3111889" y="3543300"/>
            <a:ext cx="8078210" cy="8509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angers Regular" pitchFamily="34" charset="0"/>
                <a:ea typeface="Bangers Regular" pitchFamily="34" charset="-122"/>
                <a:cs typeface="Bangers Regular" pitchFamily="34" charset="-120"/>
              </a:rPr>
              <a:t>Unicorn Sightings</a:t>
            </a:r>
            <a:endParaRPr lang="en-US" sz="4800" dirty="0"/>
          </a:p>
        </p:txBody>
      </p:sp>
      <p:sp>
        <p:nvSpPr>
          <p:cNvPr id="19" name="Text 4"/>
          <p:cNvSpPr/>
          <p:nvPr/>
        </p:nvSpPr>
        <p:spPr>
          <a:xfrm>
            <a:off x="3111889" y="4394200"/>
            <a:ext cx="8010468" cy="201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Comic Neue Regular" pitchFamily="34" charset="0"/>
                <a:ea typeface="Comic Neue Regular" pitchFamily="34" charset="-122"/>
                <a:cs typeface="Comic Neue Regular" pitchFamily="34" charset="-120"/>
              </a:rPr>
              <a:t>A record of the number of unicorns spotted in the fantasy realm and the beauty and mystery that surrounds these enchanting creatures.</a:t>
            </a:r>
            <a:endParaRPr lang="en-US" sz="3200" dirty="0"/>
          </a:p>
        </p:txBody>
      </p:sp>
      <p:sp>
        <p:nvSpPr>
          <p:cNvPr id="20" name="Shape 5"/>
          <p:cNvSpPr/>
          <p:nvPr/>
        </p:nvSpPr>
        <p:spPr>
          <a:xfrm>
            <a:off x="1079635" y="8064500"/>
            <a:ext cx="9907238" cy="2260600"/>
          </a:xfrm>
          <a:prstGeom prst="rect">
            <a:avLst/>
          </a:prstGeom>
          <a:noFill/>
          <a:ln/>
        </p:spPr>
      </p:sp>
      <p:pic>
        <p:nvPicPr>
          <p:cNvPr id="21"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718549" y="9364718"/>
            <a:ext cx="387588" cy="199808"/>
          </a:xfrm>
          <a:prstGeom prst="rect">
            <a:avLst/>
          </a:prstGeom>
        </p:spPr>
      </p:pic>
      <p:pic>
        <p:nvPicPr>
          <p:cNvPr id="22"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1079635" y="8928857"/>
            <a:ext cx="492454" cy="343898"/>
          </a:xfrm>
          <a:prstGeom prst="rect">
            <a:avLst/>
          </a:prstGeom>
        </p:spPr>
      </p:pic>
      <p:pic>
        <p:nvPicPr>
          <p:cNvPr id="23"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2099144" y="8825080"/>
            <a:ext cx="606294" cy="496187"/>
          </a:xfrm>
          <a:prstGeom prst="rect">
            <a:avLst/>
          </a:prstGeom>
        </p:spPr>
      </p:pic>
      <p:pic>
        <p:nvPicPr>
          <p:cNvPr id="24"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2311261" y="8922451"/>
            <a:ext cx="361914" cy="333573"/>
          </a:xfrm>
          <a:prstGeom prst="rect">
            <a:avLst/>
          </a:prstGeom>
        </p:spPr>
      </p:pic>
      <p:sp>
        <p:nvSpPr>
          <p:cNvPr id="25" name="Shape 6"/>
          <p:cNvSpPr/>
          <p:nvPr/>
        </p:nvSpPr>
        <p:spPr>
          <a:xfrm>
            <a:off x="3111889" y="8064500"/>
            <a:ext cx="7874984" cy="2260600"/>
          </a:xfrm>
          <a:prstGeom prst="rect">
            <a:avLst/>
          </a:prstGeom>
          <a:noFill/>
          <a:ln/>
        </p:spPr>
      </p:sp>
      <p:sp>
        <p:nvSpPr>
          <p:cNvPr id="26" name="Text 7"/>
          <p:cNvSpPr/>
          <p:nvPr/>
        </p:nvSpPr>
        <p:spPr>
          <a:xfrm>
            <a:off x="3111889" y="8064500"/>
            <a:ext cx="8078210" cy="8509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angers Regular" pitchFamily="34" charset="0"/>
                <a:ea typeface="Bangers Regular" pitchFamily="34" charset="-122"/>
                <a:cs typeface="Bangers Regular" pitchFamily="34" charset="-120"/>
              </a:rPr>
              <a:t>Dragon Taming</a:t>
            </a:r>
            <a:endParaRPr lang="en-US" sz="4800" dirty="0"/>
          </a:p>
        </p:txBody>
      </p:sp>
      <p:sp>
        <p:nvSpPr>
          <p:cNvPr id="27" name="Text 8"/>
          <p:cNvSpPr/>
          <p:nvPr/>
        </p:nvSpPr>
        <p:spPr>
          <a:xfrm>
            <a:off x="3111889" y="8915400"/>
            <a:ext cx="8010468" cy="15451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Comic Neue Regular" pitchFamily="34" charset="0"/>
                <a:ea typeface="Comic Neue Regular" pitchFamily="34" charset="-122"/>
                <a:cs typeface="Comic Neue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E6DCC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2700"/>
            <a:ext cx="24374346" cy="13703300"/>
          </a:xfrm>
          <a:prstGeom prst="rect">
            <a:avLst/>
          </a:prstGeom>
        </p:spPr>
      </p:pic>
      <p:sp>
        <p:nvSpPr>
          <p:cNvPr id="3" name="Shape 0"/>
          <p:cNvSpPr/>
          <p:nvPr/>
        </p:nvSpPr>
        <p:spPr>
          <a:xfrm>
            <a:off x="13298562" y="8077200"/>
            <a:ext cx="10936067" cy="5765800"/>
          </a:xfrm>
          <a:prstGeom prst="rect">
            <a:avLst/>
          </a:prstGeom>
          <a:solidFill>
            <a:srgbClr val="15ABAC">
              <a:alpha val="50000"/>
            </a:srgbClr>
          </a:solidFill>
          <a:ln/>
        </p:spPr>
      </p:sp>
      <p:sp>
        <p:nvSpPr>
          <p:cNvPr id="4" name="Shape 1"/>
          <p:cNvSpPr/>
          <p:nvPr/>
        </p:nvSpPr>
        <p:spPr>
          <a:xfrm>
            <a:off x="14314689" y="8877300"/>
            <a:ext cx="9475384" cy="4673600"/>
          </a:xfrm>
          <a:prstGeom prst="rect">
            <a:avLst/>
          </a:prstGeom>
          <a:noFill/>
          <a:ln/>
        </p:spPr>
      </p:sp>
      <p:sp>
        <p:nvSpPr>
          <p:cNvPr id="5" name="Text 2"/>
          <p:cNvSpPr/>
          <p:nvPr/>
        </p:nvSpPr>
        <p:spPr>
          <a:xfrm>
            <a:off x="14314689" y="8877300"/>
            <a:ext cx="9678610" cy="40894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Bangers Regular" pitchFamily="34" charset="0"/>
                <a:ea typeface="Bangers Regular" pitchFamily="34" charset="-122"/>
                <a:cs typeface="Bangers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6" name="Text 3"/>
          <p:cNvSpPr/>
          <p:nvPr/>
        </p:nvSpPr>
        <p:spPr>
          <a:xfrm>
            <a:off x="20881410" y="13068300"/>
            <a:ext cx="3061083" cy="6350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Bangers Regular" pitchFamily="34" charset="0"/>
                <a:ea typeface="Bangers Regular" pitchFamily="34" charset="-122"/>
                <a:cs typeface="Bangers Regular" pitchFamily="34" charset="-120"/>
              </a:rPr>
              <a:t>The Dream Weaver</a:t>
            </a:r>
            <a:endParaRPr lang="en-US" sz="3600" dirty="0"/>
          </a:p>
        </p:txBody>
      </p:sp>
      <p:sp>
        <p:nvSpPr>
          <p:cNvPr id="7" name="Shape 4"/>
          <p:cNvSpPr/>
          <p:nvPr/>
        </p:nvSpPr>
        <p:spPr>
          <a:xfrm>
            <a:off x="0" y="0"/>
            <a:ext cx="1016127" cy="3200400"/>
          </a:xfrm>
          <a:prstGeom prst="rect">
            <a:avLst/>
          </a:prstGeom>
          <a:noFill/>
          <a:ln/>
        </p:spPr>
      </p:sp>
      <p:pic>
        <p:nvPicPr>
          <p:cNvPr id="8" name="Image 1" descr=" ">    </p:cNvPr>
          <p:cNvPicPr>
            <a:picLocks noChangeAspect="1"/>
          </p:cNvPicPr>
          <p:nvPr/>
        </p:nvPicPr>
        <p:blipFill>
          <a:blip r:embed="rId3"/>
          <a:stretch>
            <a:fillRect/>
          </a:stretch>
        </p:blipFill>
        <p:spPr>
          <a:xfrm>
            <a:off x="152419" y="304800"/>
            <a:ext cx="711289" cy="25908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E6DCC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2553018" y="406400"/>
            <a:ext cx="15203800" cy="117094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3912089" y="2540000"/>
            <a:ext cx="11173163" cy="46566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Bangers Regular" pitchFamily="34" charset="0"/>
                <a:ea typeface="Bangers Regular" pitchFamily="34" charset="-122"/>
                <a:cs typeface="Bangers Regular" pitchFamily="34" charset="-120"/>
              </a:rPr>
              <a:t>Taming Dragons and Sighting Unicorns: A Guide to the Realm of Magic and Adventure</a:t>
            </a:r>
            <a:endParaRPr lang="en-US" sz="8000" dirty="0"/>
          </a:p>
        </p:txBody>
      </p:sp>
      <p:sp>
        <p:nvSpPr>
          <p:cNvPr id="6" name="Text 2"/>
          <p:cNvSpPr/>
          <p:nvPr/>
        </p:nvSpPr>
        <p:spPr>
          <a:xfrm>
            <a:off x="3912089" y="7099300"/>
            <a:ext cx="11135058" cy="3551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Comic Neue Regular" pitchFamily="34" charset="0"/>
                <a:ea typeface="Comic Neue Regular" pitchFamily="34" charset="-122"/>
                <a:cs typeface="Comic Neue Regular" pitchFamily="34" charset="-120"/>
              </a:rPr>
              <a:t>In the Realm of Magic and Adventure, dragons are no longer fearsome beasts to be feared. They can be tamed and even become loyal companions to those brave enough to venture into the unknown. Similarly, unicorns, long considered to be mythical creatures, can now be sighted in this fantastical realm. The world is filled with endless possibilities and endless adventures.</a:t>
            </a:r>
            <a:endParaRPr lang="en-US" sz="3200" dirty="0"/>
          </a:p>
        </p:txBody>
      </p:sp>
      <p:pic>
        <p:nvPicPr>
          <p:cNvPr id="7" name="Image 2"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489086" y="1879600"/>
            <a:ext cx="10897962" cy="118364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E6DCC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1778222" y="800100"/>
            <a:ext cx="4369346" cy="3009900"/>
          </a:xfrm>
          <a:prstGeom prst="rect">
            <a:avLst/>
          </a:prstGeom>
          <a:noFill/>
          <a:ln/>
        </p:spPr>
      </p:sp>
      <p:sp>
        <p:nvSpPr>
          <p:cNvPr id="6" name="Text 2"/>
          <p:cNvSpPr/>
          <p:nvPr/>
        </p:nvSpPr>
        <p:spPr>
          <a:xfrm>
            <a:off x="1778222" y="800100"/>
            <a:ext cx="4572572" cy="14986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Bangers Regular" pitchFamily="34" charset="0"/>
                <a:ea typeface="Bangers Regular" pitchFamily="34" charset="-122"/>
                <a:cs typeface="Bangers Regular" pitchFamily="34" charset="-120"/>
              </a:rPr>
              <a:t>Dragon Taming Technique</a:t>
            </a:r>
            <a:endParaRPr lang="en-US" sz="4800" dirty="0"/>
          </a:p>
        </p:txBody>
      </p:sp>
      <p:sp>
        <p:nvSpPr>
          <p:cNvPr id="7" name="Text 3"/>
          <p:cNvSpPr/>
          <p:nvPr/>
        </p:nvSpPr>
        <p:spPr>
          <a:xfrm>
            <a:off x="1778222" y="2400300"/>
            <a:ext cx="4504830" cy="15451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Comic Neue Regular" pitchFamily="34" charset="0"/>
                <a:ea typeface="Comic Neue Regular" pitchFamily="34" charset="-122"/>
                <a:cs typeface="Comic Neue Regular" pitchFamily="34" charset="-120"/>
              </a:rPr>
              <a:t>A guide to taming and caring for dragons in the realm of magic.</a:t>
            </a:r>
            <a:endParaRPr lang="en-US" sz="3200" dirty="0"/>
          </a:p>
        </p:txBody>
      </p:sp>
      <p:sp>
        <p:nvSpPr>
          <p:cNvPr id="8" name="Shape 4"/>
          <p:cNvSpPr/>
          <p:nvPr/>
        </p:nvSpPr>
        <p:spPr>
          <a:xfrm>
            <a:off x="7252606" y="800100"/>
            <a:ext cx="4369346" cy="3009900"/>
          </a:xfrm>
          <a:prstGeom prst="rect">
            <a:avLst/>
          </a:prstGeom>
          <a:noFill/>
          <a:ln/>
        </p:spPr>
      </p:sp>
      <p:sp>
        <p:nvSpPr>
          <p:cNvPr id="9" name="Text 5"/>
          <p:cNvSpPr/>
          <p:nvPr/>
        </p:nvSpPr>
        <p:spPr>
          <a:xfrm>
            <a:off x="7252606" y="800100"/>
            <a:ext cx="4572572" cy="14986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Bangers Regular" pitchFamily="34" charset="0"/>
                <a:ea typeface="Bangers Regular" pitchFamily="34" charset="-122"/>
                <a:cs typeface="Bangers Regular" pitchFamily="34" charset="-120"/>
              </a:rPr>
              <a:t>The Art of Unicorn Sighting</a:t>
            </a:r>
            <a:endParaRPr lang="en-US" sz="4800" dirty="0"/>
          </a:p>
        </p:txBody>
      </p:sp>
      <p:sp>
        <p:nvSpPr>
          <p:cNvPr id="10" name="Text 6"/>
          <p:cNvSpPr/>
          <p:nvPr/>
        </p:nvSpPr>
        <p:spPr>
          <a:xfrm>
            <a:off x="7252606" y="2400300"/>
            <a:ext cx="4504830" cy="15451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Comic Neue Regular" pitchFamily="34" charset="0"/>
                <a:ea typeface="Comic Neue Regular" pitchFamily="34" charset="-122"/>
                <a:cs typeface="Comic Neue Regular" pitchFamily="34" charset="-120"/>
              </a:rPr>
              <a:t>Tips and tricks for spotting the elusive unicorns.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2023-12-07T21:34:12Z</dcterms:created>
  <dcterms:modified xsi:type="dcterms:W3CDTF">2023-12-07T21:34:12Z</dcterms:modified>
</cp:coreProperties>
</file>